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3716000" cx="24384000"/>
  <p:notesSz cx="6858000" cy="9144000"/>
  <p:embeddedFontLst>
    <p:embeddedFont>
      <p:font typeface="Helvetica Neue"/>
      <p:regular r:id="rId17"/>
      <p:bold r:id="rId18"/>
      <p:italic r:id="rId19"/>
      <p:boldItalic r:id="rId20"/>
    </p:embeddedFont>
    <p:embeddedFont>
      <p:font typeface="DM Sans"/>
      <p:bold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0" orient="horz"/>
        <p:guide pos="76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22" Type="http://schemas.openxmlformats.org/officeDocument/2006/relationships/font" Target="fonts/DMSans-boldItalic.fntdata"/><Relationship Id="rId21" Type="http://schemas.openxmlformats.org/officeDocument/2006/relationships/font" Target="fonts/DM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slide" Target="slides/slide11.xml"/><Relationship Id="rId19" Type="http://schemas.openxmlformats.org/officeDocument/2006/relationships/font" Target="fonts/HelveticaNeue-italic.fntdata"/><Relationship Id="rId18" Type="http://schemas.openxmlformats.org/officeDocument/2006/relationships/font" Target="fonts/HelveticaNeu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2ec296b81c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2ec296b81c1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8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e957d30694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e957d30694_0_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e957d30694_0_8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g2e957d30694_0_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e957d30694_0_9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g2e957d30694_0_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e957d30694_0_10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g2e957d30694_0_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e957d30694_0_10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g2e957d30694_0_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e957d30694_0_6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2e957d30694_0_66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2e957d30694_0_6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2e957d30694_0_6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2e957d30694_0_6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2e957d30694_0_65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twitter.com/EGI_eInfra" TargetMode="External"/><Relationship Id="rId3" Type="http://schemas.openxmlformats.org/officeDocument/2006/relationships/hyperlink" Target="https://www.linkedin.com/company/1024536" TargetMode="External"/><Relationship Id="rId4" Type="http://schemas.openxmlformats.org/officeDocument/2006/relationships/image" Target="../media/image25.png"/><Relationship Id="rId5" Type="http://schemas.openxmlformats.org/officeDocument/2006/relationships/hyperlink" Target="https://www.youtube.com/c/EGIFederation" TargetMode="External"/><Relationship Id="rId6"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twitter.com/EGI_eInfra" TargetMode="External"/><Relationship Id="rId3" Type="http://schemas.openxmlformats.org/officeDocument/2006/relationships/hyperlink" Target="https://www.linkedin.com/company/1024536" TargetMode="External"/><Relationship Id="rId4" Type="http://schemas.openxmlformats.org/officeDocument/2006/relationships/image" Target="../media/image25.png"/><Relationship Id="rId5" Type="http://schemas.openxmlformats.org/officeDocument/2006/relationships/hyperlink" Target="https://www.youtube.com/c/EGIFederation" TargetMode="External"/><Relationship Id="rId6"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4.png"/><Relationship Id="rId4" Type="http://schemas.openxmlformats.org/officeDocument/2006/relationships/image" Target="../media/image17.png"/><Relationship Id="rId11" Type="http://schemas.openxmlformats.org/officeDocument/2006/relationships/image" Target="../media/image19.png"/><Relationship Id="rId10" Type="http://schemas.openxmlformats.org/officeDocument/2006/relationships/hyperlink" Target="https://www.youtube.com/c/EGIFederation" TargetMode="External"/><Relationship Id="rId12" Type="http://schemas.openxmlformats.org/officeDocument/2006/relationships/image" Target="../media/image6.png"/><Relationship Id="rId9"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hyperlink" Target="https://twitter.com/EGI_eInfra" TargetMode="External"/><Relationship Id="rId7" Type="http://schemas.openxmlformats.org/officeDocument/2006/relationships/image" Target="../media/image13.png"/><Relationship Id="rId8" Type="http://schemas.openxmlformats.org/officeDocument/2006/relationships/hyperlink" Target="https://www.linkedin.com/company/1024536"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17.png"/><Relationship Id="rId4" Type="http://schemas.openxmlformats.org/officeDocument/2006/relationships/hyperlink" Target="https://twitter.com/EGI_eInfra" TargetMode="External"/><Relationship Id="rId10" Type="http://schemas.openxmlformats.org/officeDocument/2006/relationships/image" Target="../media/image6.png"/><Relationship Id="rId9"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hyperlink" Target="https://www.linkedin.com/company/1024536" TargetMode="External"/><Relationship Id="rId7" Type="http://schemas.openxmlformats.org/officeDocument/2006/relationships/image" Target="../media/image16.png"/><Relationship Id="rId8" Type="http://schemas.openxmlformats.org/officeDocument/2006/relationships/hyperlink" Target="https://www.youtube.com/c/EGIFederation"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5.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lank" showMasterSp="0" type="tx">
  <p:cSld name="TITLE_AND_BODY">
    <p:spTree>
      <p:nvGrpSpPr>
        <p:cNvPr id="12"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 Image - Divider" showMasterSp="0">
  <p:cSld name="Image - Divider">
    <p:bg>
      <p:bgPr>
        <a:solidFill>
          <a:srgbClr val="09142E"/>
        </a:solidFill>
      </p:bgPr>
    </p:bg>
    <p:spTree>
      <p:nvGrpSpPr>
        <p:cNvPr id="89" name="Shape 89"/>
        <p:cNvGrpSpPr/>
        <p:nvPr/>
      </p:nvGrpSpPr>
      <p:grpSpPr>
        <a:xfrm>
          <a:off x="0" y="0"/>
          <a:ext cx="0" cy="0"/>
          <a:chOff x="0" y="0"/>
          <a:chExt cx="0" cy="0"/>
        </a:xfrm>
      </p:grpSpPr>
      <p:pic>
        <p:nvPicPr>
          <p:cNvPr descr="Picture 2" id="90" name="Google Shape;90;p11"/>
          <p:cNvPicPr preferRelativeResize="0"/>
          <p:nvPr/>
        </p:nvPicPr>
        <p:blipFill rotWithShape="1">
          <a:blip r:embed="rId2">
            <a:alphaModFix/>
          </a:blip>
          <a:srcRect b="0" l="0" r="0" t="0"/>
          <a:stretch/>
        </p:blipFill>
        <p:spPr>
          <a:xfrm>
            <a:off x="-191911" y="-107950"/>
            <a:ext cx="24756533" cy="13925550"/>
          </a:xfrm>
          <a:prstGeom prst="rect">
            <a:avLst/>
          </a:prstGeom>
          <a:noFill/>
          <a:ln>
            <a:noFill/>
          </a:ln>
        </p:spPr>
      </p:pic>
      <p:sp>
        <p:nvSpPr>
          <p:cNvPr id="91" name="Google Shape;91;p11"/>
          <p:cNvSpPr/>
          <p:nvPr/>
        </p:nvSpPr>
        <p:spPr>
          <a:xfrm>
            <a:off x="-191912" y="-66776"/>
            <a:ext cx="24756533" cy="13849552"/>
          </a:xfrm>
          <a:prstGeom prst="rect">
            <a:avLst/>
          </a:prstGeom>
          <a:solidFill>
            <a:srgbClr val="09142E">
              <a:alpha val="60000"/>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g 32x.png" id="92" name="Google Shape;92;p11"/>
          <p:cNvPicPr preferRelativeResize="0"/>
          <p:nvPr/>
        </p:nvPicPr>
        <p:blipFill rotWithShape="1">
          <a:blip r:embed="rId3">
            <a:alphaModFix/>
          </a:blip>
          <a:srcRect b="0" l="0" r="0" t="0"/>
          <a:stretch/>
        </p:blipFill>
        <p:spPr>
          <a:xfrm>
            <a:off x="17129419" y="-800684"/>
            <a:ext cx="7298147" cy="15317367"/>
          </a:xfrm>
          <a:prstGeom prst="rect">
            <a:avLst/>
          </a:prstGeom>
          <a:noFill/>
          <a:ln>
            <a:noFill/>
          </a:ln>
        </p:spPr>
      </p:pic>
      <p:pic>
        <p:nvPicPr>
          <p:cNvPr descr="Frame 132x.png" id="93" name="Google Shape;93;p11"/>
          <p:cNvPicPr preferRelativeResize="0"/>
          <p:nvPr/>
        </p:nvPicPr>
        <p:blipFill rotWithShape="1">
          <a:blip r:embed="rId4">
            <a:alphaModFix/>
          </a:blip>
          <a:srcRect b="0" l="0" r="0" t="0"/>
          <a:stretch/>
        </p:blipFill>
        <p:spPr>
          <a:xfrm rot="5400000">
            <a:off x="14572301" y="1010510"/>
            <a:ext cx="2813261" cy="2813261"/>
          </a:xfrm>
          <a:prstGeom prst="rect">
            <a:avLst/>
          </a:prstGeom>
          <a:noFill/>
          <a:ln>
            <a:noFill/>
          </a:ln>
        </p:spPr>
      </p:pic>
      <p:sp>
        <p:nvSpPr>
          <p:cNvPr id="94" name="Google Shape;94;p11"/>
          <p:cNvSpPr txBox="1"/>
          <p:nvPr>
            <p:ph idx="1" type="body"/>
          </p:nvPr>
        </p:nvSpPr>
        <p:spPr>
          <a:xfrm>
            <a:off x="1209182" y="9219545"/>
            <a:ext cx="11318423" cy="1238159"/>
          </a:xfrm>
          <a:prstGeom prst="rect">
            <a:avLst/>
          </a:prstGeom>
          <a:noFill/>
          <a:ln>
            <a:noFill/>
          </a:ln>
        </p:spPr>
        <p:txBody>
          <a:bodyPr anchorCtr="0" anchor="ctr" bIns="0" lIns="0" spcFirstLastPara="1" rIns="0" wrap="square" tIns="0">
            <a:spAutoFit/>
          </a:bodyPr>
          <a:lstStyle>
            <a:lvl1pPr indent="-228600" lvl="0" marL="457200" marR="0" rtl="0" algn="l">
              <a:lnSpc>
                <a:spcPct val="80000"/>
              </a:lnSpc>
              <a:spcBef>
                <a:spcPts val="0"/>
              </a:spcBef>
              <a:spcAft>
                <a:spcPts val="0"/>
              </a:spcAft>
              <a:buClr>
                <a:srgbClr val="FFFFFF"/>
              </a:buClr>
              <a:buSzPts val="9600"/>
              <a:buFont typeface="DM Sans"/>
              <a:buNone/>
              <a:defRPr i="0" sz="96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95" name="Google Shape;95;p11"/>
          <p:cNvSpPr txBox="1"/>
          <p:nvPr>
            <p:ph idx="2" type="body"/>
          </p:nvPr>
        </p:nvSpPr>
        <p:spPr>
          <a:xfrm>
            <a:off x="1209182" y="6753290"/>
            <a:ext cx="11318424" cy="615553"/>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EF8200"/>
              </a:buClr>
              <a:buSzPts val="4000"/>
              <a:buFont typeface="DM Sans"/>
              <a:buNone/>
              <a:defRPr b="0" i="0" sz="4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96" name="Google Shape;96;p11"/>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97" name="Google Shape;97;p11"/>
          <p:cNvSpPr/>
          <p:nvPr/>
        </p:nvSpPr>
        <p:spPr>
          <a:xfrm>
            <a:off x="1183823" y="-14941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id="98" name="Google Shape;98;p11"/>
          <p:cNvPicPr preferRelativeResize="0"/>
          <p:nvPr/>
        </p:nvPicPr>
        <p:blipFill>
          <a:blip r:embed="rId5">
            <a:alphaModFix/>
          </a:blip>
          <a:stretch>
            <a:fillRect/>
          </a:stretch>
        </p:blipFill>
        <p:spPr>
          <a:xfrm>
            <a:off x="1799975" y="489575"/>
            <a:ext cx="2267000" cy="17313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Content - Text only">
  <p:cSld name="Content - Text with Bullet">
    <p:spTree>
      <p:nvGrpSpPr>
        <p:cNvPr id="99" name="Shape 99"/>
        <p:cNvGrpSpPr/>
        <p:nvPr/>
      </p:nvGrpSpPr>
      <p:grpSpPr>
        <a:xfrm>
          <a:off x="0" y="0"/>
          <a:ext cx="0" cy="0"/>
          <a:chOff x="0" y="0"/>
          <a:chExt cx="0" cy="0"/>
        </a:xfrm>
      </p:grpSpPr>
      <p:pic>
        <p:nvPicPr>
          <p:cNvPr descr="Image" id="100" name="Google Shape;100;p12"/>
          <p:cNvPicPr preferRelativeResize="0"/>
          <p:nvPr/>
        </p:nvPicPr>
        <p:blipFill rotWithShape="1">
          <a:blip r:embed="rId2">
            <a:alphaModFix amt="25000"/>
          </a:blip>
          <a:srcRect b="11" l="0" r="0" t="12"/>
          <a:stretch/>
        </p:blipFill>
        <p:spPr>
          <a:xfrm>
            <a:off x="19856949" y="815931"/>
            <a:ext cx="4902205" cy="12315870"/>
          </a:xfrm>
          <a:prstGeom prst="rect">
            <a:avLst/>
          </a:prstGeom>
          <a:noFill/>
          <a:ln>
            <a:noFill/>
          </a:ln>
        </p:spPr>
      </p:pic>
      <p:grpSp>
        <p:nvGrpSpPr>
          <p:cNvPr id="101" name="Google Shape;101;p12"/>
          <p:cNvGrpSpPr/>
          <p:nvPr/>
        </p:nvGrpSpPr>
        <p:grpSpPr>
          <a:xfrm>
            <a:off x="313398" y="-641338"/>
            <a:ext cx="1926057" cy="2416205"/>
            <a:chOff x="0" y="0"/>
            <a:chExt cx="1926056" cy="2416204"/>
          </a:xfrm>
        </p:grpSpPr>
        <p:sp>
          <p:nvSpPr>
            <p:cNvPr id="102" name="Google Shape;102;p12"/>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103" name="Google Shape;103;p12"/>
            <p:cNvPicPr preferRelativeResize="0"/>
            <p:nvPr/>
          </p:nvPicPr>
          <p:blipFill rotWithShape="1">
            <a:blip r:embed="rId3">
              <a:alphaModFix/>
            </a:blip>
            <a:srcRect b="0" l="0" r="0" t="0"/>
            <a:stretch/>
          </p:blipFill>
          <p:spPr>
            <a:xfrm>
              <a:off x="324692" y="1128751"/>
              <a:ext cx="1276671" cy="942421"/>
            </a:xfrm>
            <a:prstGeom prst="rect">
              <a:avLst/>
            </a:prstGeom>
            <a:noFill/>
            <a:ln>
              <a:noFill/>
            </a:ln>
          </p:spPr>
        </p:pic>
      </p:grpSp>
      <p:sp>
        <p:nvSpPr>
          <p:cNvPr id="104" name="Google Shape;104;p12"/>
          <p:cNvSpPr txBox="1"/>
          <p:nvPr>
            <p:ph idx="1"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105" name="Google Shape;105;p12"/>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06" name="Google Shape;106;p12"/>
          <p:cNvSpPr txBox="1"/>
          <p:nvPr>
            <p:ph idx="2" type="body"/>
          </p:nvPr>
        </p:nvSpPr>
        <p:spPr>
          <a:xfrm>
            <a:off x="1015999" y="2844812"/>
            <a:ext cx="22578900" cy="6989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0"/>
              </a:spcBef>
              <a:spcAft>
                <a:spcPts val="0"/>
              </a:spcAft>
              <a:buClr>
                <a:srgbClr val="828282"/>
              </a:buClr>
              <a:buSzPts val="3200"/>
              <a:buFont typeface="Arial"/>
              <a:buChar char="•"/>
              <a:defRPr b="0" i="0" sz="3200" u="none" cap="none" strike="noStrike">
                <a:solidFill>
                  <a:srgbClr val="828282"/>
                </a:solidFill>
                <a:latin typeface="DM Sans"/>
                <a:ea typeface="DM Sans"/>
                <a:cs typeface="DM Sans"/>
                <a:sym typeface="DM Sans"/>
              </a:defRPr>
            </a:lvl1pPr>
            <a:lvl2pPr indent="-431800" lvl="1" marL="914400" marR="0" rtl="0" algn="l">
              <a:lnSpc>
                <a:spcPct val="100000"/>
              </a:lnSpc>
              <a:spcBef>
                <a:spcPts val="0"/>
              </a:spcBef>
              <a:spcAft>
                <a:spcPts val="0"/>
              </a:spcAft>
              <a:buClr>
                <a:srgbClr val="828282"/>
              </a:buClr>
              <a:buSzPts val="3200"/>
              <a:buFont typeface="Arial"/>
              <a:buChar char="•"/>
              <a:defRPr b="0" i="0" sz="3200" u="none" cap="none" strike="noStrike">
                <a:solidFill>
                  <a:srgbClr val="828282"/>
                </a:solidFill>
                <a:latin typeface="DM Sans"/>
                <a:ea typeface="DM Sans"/>
                <a:cs typeface="DM Sans"/>
                <a:sym typeface="DM Sans"/>
              </a:defRPr>
            </a:lvl2pPr>
            <a:lvl3pPr indent="-431800" lvl="2" marL="1371600" marR="0" rtl="0" algn="l">
              <a:lnSpc>
                <a:spcPct val="100000"/>
              </a:lnSpc>
              <a:spcBef>
                <a:spcPts val="0"/>
              </a:spcBef>
              <a:spcAft>
                <a:spcPts val="0"/>
              </a:spcAft>
              <a:buClr>
                <a:srgbClr val="828282"/>
              </a:buClr>
              <a:buSzPts val="3200"/>
              <a:buFont typeface="Arial"/>
              <a:buChar char="•"/>
              <a:defRPr b="0" i="0" sz="3200" u="none" cap="none" strike="noStrike">
                <a:solidFill>
                  <a:srgbClr val="828282"/>
                </a:solidFill>
                <a:latin typeface="DM Sans"/>
                <a:ea typeface="DM Sans"/>
                <a:cs typeface="DM Sans"/>
                <a:sym typeface="DM Sans"/>
              </a:defRPr>
            </a:lvl3pPr>
            <a:lvl4pPr indent="-431800" lvl="3" marL="1828800" marR="0" rtl="0" algn="l">
              <a:lnSpc>
                <a:spcPct val="100000"/>
              </a:lnSpc>
              <a:spcBef>
                <a:spcPts val="0"/>
              </a:spcBef>
              <a:spcAft>
                <a:spcPts val="0"/>
              </a:spcAft>
              <a:buClr>
                <a:srgbClr val="828282"/>
              </a:buClr>
              <a:buSzPts val="3200"/>
              <a:buFont typeface="Arial"/>
              <a:buChar char="•"/>
              <a:defRPr b="0" i="0" sz="3200" u="none" cap="none" strike="noStrike">
                <a:solidFill>
                  <a:srgbClr val="828282"/>
                </a:solidFill>
                <a:latin typeface="DM Sans"/>
                <a:ea typeface="DM Sans"/>
                <a:cs typeface="DM Sans"/>
                <a:sym typeface="DM Sans"/>
              </a:defRPr>
            </a:lvl4pPr>
            <a:lvl5pPr indent="-431800" lvl="4" marL="2286000" marR="0" rtl="0" algn="l">
              <a:lnSpc>
                <a:spcPct val="100000"/>
              </a:lnSpc>
              <a:spcBef>
                <a:spcPts val="0"/>
              </a:spcBef>
              <a:spcAft>
                <a:spcPts val="0"/>
              </a:spcAft>
              <a:buClr>
                <a:srgbClr val="828282"/>
              </a:buClr>
              <a:buSzPts val="3200"/>
              <a:buFont typeface="Arial"/>
              <a:buChar char="•"/>
              <a:defRPr b="0" i="0" sz="3200" u="none" cap="none" strike="noStrike">
                <a:solidFill>
                  <a:srgbClr val="828282"/>
                </a:solidFill>
                <a:latin typeface="DM Sans"/>
                <a:ea typeface="DM Sans"/>
                <a:cs typeface="DM Sans"/>
                <a:sym typeface="DM Sans"/>
              </a:defRPr>
            </a:lvl5pPr>
            <a:lvl6pPr indent="-431800" lvl="5" marL="2743200" marR="0" rtl="0" algn="l">
              <a:lnSpc>
                <a:spcPct val="100000"/>
              </a:lnSpc>
              <a:spcBef>
                <a:spcPts val="0"/>
              </a:spcBef>
              <a:spcAft>
                <a:spcPts val="0"/>
              </a:spcAft>
              <a:buClr>
                <a:srgbClr val="828282"/>
              </a:buClr>
              <a:buSzPts val="3200"/>
              <a:buFont typeface="DM Sans"/>
              <a:buChar char="•"/>
              <a:defRPr b="0" i="0" sz="3200" u="none" cap="none" strike="noStrike">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107" name="Google Shape;107;p12"/>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pic>
        <p:nvPicPr>
          <p:cNvPr id="108" name="Google Shape;108;p12"/>
          <p:cNvPicPr preferRelativeResize="0"/>
          <p:nvPr/>
        </p:nvPicPr>
        <p:blipFill>
          <a:blip r:embed="rId4">
            <a:alphaModFix/>
          </a:blip>
          <a:stretch>
            <a:fillRect/>
          </a:stretch>
        </p:blipFill>
        <p:spPr>
          <a:xfrm>
            <a:off x="638100" y="471123"/>
            <a:ext cx="1276649" cy="97500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Content - Text bullet">
  <p:cSld name="Content - Text Only (v2)">
    <p:spTree>
      <p:nvGrpSpPr>
        <p:cNvPr id="109" name="Shape 109"/>
        <p:cNvGrpSpPr/>
        <p:nvPr/>
      </p:nvGrpSpPr>
      <p:grpSpPr>
        <a:xfrm>
          <a:off x="0" y="0"/>
          <a:ext cx="0" cy="0"/>
          <a:chOff x="0" y="0"/>
          <a:chExt cx="0" cy="0"/>
        </a:xfrm>
      </p:grpSpPr>
      <p:pic>
        <p:nvPicPr>
          <p:cNvPr descr="Image" id="110" name="Google Shape;110;p13"/>
          <p:cNvPicPr preferRelativeResize="0"/>
          <p:nvPr/>
        </p:nvPicPr>
        <p:blipFill rotWithShape="1">
          <a:blip r:embed="rId2">
            <a:alphaModFix amt="25000"/>
          </a:blip>
          <a:srcRect b="11" l="0" r="0" t="12"/>
          <a:stretch/>
        </p:blipFill>
        <p:spPr>
          <a:xfrm>
            <a:off x="19856949" y="815931"/>
            <a:ext cx="4902205" cy="12315870"/>
          </a:xfrm>
          <a:prstGeom prst="rect">
            <a:avLst/>
          </a:prstGeom>
          <a:noFill/>
          <a:ln>
            <a:noFill/>
          </a:ln>
        </p:spPr>
      </p:pic>
      <p:grpSp>
        <p:nvGrpSpPr>
          <p:cNvPr id="111" name="Google Shape;111;p13"/>
          <p:cNvGrpSpPr/>
          <p:nvPr/>
        </p:nvGrpSpPr>
        <p:grpSpPr>
          <a:xfrm>
            <a:off x="313398" y="-641338"/>
            <a:ext cx="1926057" cy="2416205"/>
            <a:chOff x="0" y="0"/>
            <a:chExt cx="1926056" cy="2416204"/>
          </a:xfrm>
        </p:grpSpPr>
        <p:sp>
          <p:nvSpPr>
            <p:cNvPr id="112" name="Google Shape;112;p13"/>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113" name="Google Shape;113;p13"/>
            <p:cNvPicPr preferRelativeResize="0"/>
            <p:nvPr/>
          </p:nvPicPr>
          <p:blipFill rotWithShape="1">
            <a:blip r:embed="rId3">
              <a:alphaModFix/>
            </a:blip>
            <a:srcRect b="0" l="0" r="0" t="0"/>
            <a:stretch/>
          </p:blipFill>
          <p:spPr>
            <a:xfrm>
              <a:off x="324692" y="1128751"/>
              <a:ext cx="1276671" cy="942421"/>
            </a:xfrm>
            <a:prstGeom prst="rect">
              <a:avLst/>
            </a:prstGeom>
            <a:noFill/>
            <a:ln>
              <a:noFill/>
            </a:ln>
          </p:spPr>
        </p:pic>
      </p:grpSp>
      <p:sp>
        <p:nvSpPr>
          <p:cNvPr id="114" name="Google Shape;114;p13"/>
          <p:cNvSpPr txBox="1"/>
          <p:nvPr>
            <p:ph idx="1"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115" name="Google Shape;115;p13"/>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16" name="Google Shape;116;p13"/>
          <p:cNvSpPr txBox="1"/>
          <p:nvPr>
            <p:ph idx="2" type="body"/>
          </p:nvPr>
        </p:nvSpPr>
        <p:spPr>
          <a:xfrm>
            <a:off x="1016000" y="2903618"/>
            <a:ext cx="22579013" cy="8277142"/>
          </a:xfrm>
          <a:prstGeom prst="rect">
            <a:avLst/>
          </a:prstGeom>
          <a:noFill/>
          <a:ln>
            <a:noFill/>
          </a:ln>
        </p:spPr>
        <p:txBody>
          <a:bodyPr anchorCtr="0" anchor="t" bIns="45700" lIns="91425" spcFirstLastPara="1" rIns="91425" wrap="square" tIns="45700">
            <a:noAutofit/>
          </a:bodyPr>
          <a:lstStyle>
            <a:lvl1pPr indent="-425450" lvl="0" marL="457200" marR="0" rtl="0" algn="l">
              <a:lnSpc>
                <a:spcPct val="115000"/>
              </a:lnSpc>
              <a:spcBef>
                <a:spcPts val="0"/>
              </a:spcBef>
              <a:spcAft>
                <a:spcPts val="0"/>
              </a:spcAft>
              <a:buClr>
                <a:schemeClr val="accent2"/>
              </a:buClr>
              <a:buSzPts val="3100"/>
              <a:buChar char="•"/>
              <a:defRPr b="1" i="0" sz="4300" u="none" cap="none" strike="noStrike">
                <a:solidFill>
                  <a:srgbClr val="0061B0"/>
                </a:solidFill>
                <a:latin typeface="DM Sans"/>
                <a:ea typeface="DM Sans"/>
                <a:cs typeface="DM Sans"/>
                <a:sym typeface="DM Sans"/>
              </a:defRPr>
            </a:lvl1pPr>
            <a:lvl2pPr indent="-431800" lvl="1" marL="914400" marR="0" rtl="0" algn="l">
              <a:lnSpc>
                <a:spcPct val="115000"/>
              </a:lnSpc>
              <a:spcBef>
                <a:spcPts val="0"/>
              </a:spcBef>
              <a:spcAft>
                <a:spcPts val="0"/>
              </a:spcAft>
              <a:buClr>
                <a:srgbClr val="828282"/>
              </a:buClr>
              <a:buSzPts val="3200"/>
              <a:buChar char="•"/>
              <a:defRPr b="1" i="0" sz="3200" u="none" cap="none" strike="noStrike">
                <a:solidFill>
                  <a:srgbClr val="828282"/>
                </a:solidFill>
                <a:latin typeface="DM Sans"/>
                <a:ea typeface="DM Sans"/>
                <a:cs typeface="DM Sans"/>
                <a:sym typeface="DM Sans"/>
              </a:defRPr>
            </a:lvl2pPr>
            <a:lvl3pPr indent="-370839" lvl="2" marL="1371600" marR="0" rtl="0" algn="l">
              <a:lnSpc>
                <a:spcPct val="115000"/>
              </a:lnSpc>
              <a:spcBef>
                <a:spcPts val="0"/>
              </a:spcBef>
              <a:spcAft>
                <a:spcPts val="0"/>
              </a:spcAft>
              <a:buClr>
                <a:srgbClr val="F07E13"/>
              </a:buClr>
              <a:buSzPts val="2240"/>
              <a:buFont typeface="Courier New"/>
              <a:buChar char="o"/>
              <a:defRPr i="0" sz="3200" u="none" cap="none" strike="noStrike">
                <a:solidFill>
                  <a:srgbClr val="828282"/>
                </a:solidFill>
                <a:latin typeface="DM Sans"/>
                <a:ea typeface="DM Sans"/>
                <a:cs typeface="DM Sans"/>
                <a:sym typeface="DM Sans"/>
              </a:defRPr>
            </a:lvl3pPr>
            <a:lvl4pPr indent="-431800" lvl="3" marL="1828800" marR="0" rtl="0" algn="l">
              <a:lnSpc>
                <a:spcPct val="115000"/>
              </a:lnSpc>
              <a:spcBef>
                <a:spcPts val="0"/>
              </a:spcBef>
              <a:spcAft>
                <a:spcPts val="0"/>
              </a:spcAft>
              <a:buClr>
                <a:srgbClr val="828282"/>
              </a:buClr>
              <a:buSzPts val="3200"/>
              <a:buFont typeface="DM Sans"/>
              <a:buChar char="•"/>
              <a:defRPr i="0" sz="3200" u="none" cap="none" strike="noStrike">
                <a:solidFill>
                  <a:srgbClr val="828282"/>
                </a:solidFill>
                <a:latin typeface="DM Sans"/>
                <a:ea typeface="DM Sans"/>
                <a:cs typeface="DM Sans"/>
                <a:sym typeface="DM Sans"/>
              </a:defRPr>
            </a:lvl4pPr>
            <a:lvl5pPr indent="-431800" lvl="4" marL="2286000" marR="0" rtl="0" algn="l">
              <a:lnSpc>
                <a:spcPct val="100000"/>
              </a:lnSpc>
              <a:spcBef>
                <a:spcPts val="0"/>
              </a:spcBef>
              <a:spcAft>
                <a:spcPts val="0"/>
              </a:spcAft>
              <a:buClr>
                <a:srgbClr val="828282"/>
              </a:buClr>
              <a:buSzPts val="3200"/>
              <a:buFont typeface="DM Sans"/>
              <a:buChar char="•"/>
              <a:defRPr i="0" sz="32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17" name="Google Shape;117;p13"/>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 Content - 3 Horizontal Icon">
  <p:cSld name="Content - 3 Horizontal Icon">
    <p:spTree>
      <p:nvGrpSpPr>
        <p:cNvPr id="118" name="Shape 118"/>
        <p:cNvGrpSpPr/>
        <p:nvPr/>
      </p:nvGrpSpPr>
      <p:grpSpPr>
        <a:xfrm>
          <a:off x="0" y="0"/>
          <a:ext cx="0" cy="0"/>
          <a:chOff x="0" y="0"/>
          <a:chExt cx="0" cy="0"/>
        </a:xfrm>
      </p:grpSpPr>
      <p:pic>
        <p:nvPicPr>
          <p:cNvPr descr="Image" id="119" name="Google Shape;119;p14"/>
          <p:cNvPicPr preferRelativeResize="0"/>
          <p:nvPr/>
        </p:nvPicPr>
        <p:blipFill rotWithShape="1">
          <a:blip r:embed="rId2">
            <a:alphaModFix amt="25000"/>
          </a:blip>
          <a:srcRect b="11" l="0" r="0" t="12"/>
          <a:stretch/>
        </p:blipFill>
        <p:spPr>
          <a:xfrm>
            <a:off x="19856949" y="815931"/>
            <a:ext cx="4902205" cy="12315870"/>
          </a:xfrm>
          <a:prstGeom prst="rect">
            <a:avLst/>
          </a:prstGeom>
          <a:noFill/>
          <a:ln>
            <a:noFill/>
          </a:ln>
        </p:spPr>
      </p:pic>
      <p:grpSp>
        <p:nvGrpSpPr>
          <p:cNvPr id="120" name="Google Shape;120;p14"/>
          <p:cNvGrpSpPr/>
          <p:nvPr/>
        </p:nvGrpSpPr>
        <p:grpSpPr>
          <a:xfrm>
            <a:off x="313398" y="-641338"/>
            <a:ext cx="1926057" cy="2416205"/>
            <a:chOff x="0" y="0"/>
            <a:chExt cx="1926056" cy="2416204"/>
          </a:xfrm>
        </p:grpSpPr>
        <p:sp>
          <p:nvSpPr>
            <p:cNvPr id="121" name="Google Shape;121;p14"/>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122" name="Google Shape;122;p14"/>
            <p:cNvPicPr preferRelativeResize="0"/>
            <p:nvPr/>
          </p:nvPicPr>
          <p:blipFill rotWithShape="1">
            <a:blip r:embed="rId3">
              <a:alphaModFix/>
            </a:blip>
            <a:srcRect b="0" l="0" r="0" t="0"/>
            <a:stretch/>
          </p:blipFill>
          <p:spPr>
            <a:xfrm>
              <a:off x="324692" y="1128751"/>
              <a:ext cx="1276671" cy="942421"/>
            </a:xfrm>
            <a:prstGeom prst="rect">
              <a:avLst/>
            </a:prstGeom>
            <a:noFill/>
            <a:ln>
              <a:noFill/>
            </a:ln>
          </p:spPr>
        </p:pic>
      </p:grpSp>
      <p:sp>
        <p:nvSpPr>
          <p:cNvPr id="123" name="Google Shape;123;p14"/>
          <p:cNvSpPr txBox="1"/>
          <p:nvPr>
            <p:ph idx="1"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124" name="Google Shape;124;p14"/>
          <p:cNvSpPr txBox="1"/>
          <p:nvPr>
            <p:ph idx="2" type="body"/>
          </p:nvPr>
        </p:nvSpPr>
        <p:spPr>
          <a:xfrm>
            <a:off x="1763211" y="6110694"/>
            <a:ext cx="6350001" cy="1477328"/>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25" name="Google Shape;125;p14"/>
          <p:cNvSpPr txBox="1"/>
          <p:nvPr>
            <p:ph idx="3" type="body"/>
          </p:nvPr>
        </p:nvSpPr>
        <p:spPr>
          <a:xfrm>
            <a:off x="1763211" y="7922928"/>
            <a:ext cx="6350001" cy="1231106"/>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Arial"/>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126" name="Google Shape;126;p14"/>
          <p:cNvSpPr txBox="1"/>
          <p:nvPr>
            <p:ph idx="4" type="body"/>
          </p:nvPr>
        </p:nvSpPr>
        <p:spPr>
          <a:xfrm>
            <a:off x="9017000" y="6110694"/>
            <a:ext cx="6350001" cy="1477328"/>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27" name="Google Shape;127;p14"/>
          <p:cNvSpPr txBox="1"/>
          <p:nvPr>
            <p:ph idx="5" type="body"/>
          </p:nvPr>
        </p:nvSpPr>
        <p:spPr>
          <a:xfrm>
            <a:off x="16786860" y="6110694"/>
            <a:ext cx="6350001" cy="1477328"/>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28" name="Google Shape;128;p14"/>
          <p:cNvSpPr/>
          <p:nvPr>
            <p:ph idx="6" type="pic"/>
          </p:nvPr>
        </p:nvSpPr>
        <p:spPr>
          <a:xfrm>
            <a:off x="1763211" y="3866660"/>
            <a:ext cx="2032001" cy="2032001"/>
          </a:xfrm>
          <a:prstGeom prst="rect">
            <a:avLst/>
          </a:prstGeom>
          <a:noFill/>
          <a:ln>
            <a:noFill/>
          </a:ln>
        </p:spPr>
      </p:sp>
      <p:sp>
        <p:nvSpPr>
          <p:cNvPr id="129" name="Google Shape;129;p14"/>
          <p:cNvSpPr/>
          <p:nvPr>
            <p:ph idx="7" type="pic"/>
          </p:nvPr>
        </p:nvSpPr>
        <p:spPr>
          <a:xfrm>
            <a:off x="9017000" y="3866660"/>
            <a:ext cx="2032001" cy="2032001"/>
          </a:xfrm>
          <a:prstGeom prst="rect">
            <a:avLst/>
          </a:prstGeom>
          <a:noFill/>
          <a:ln>
            <a:noFill/>
          </a:ln>
        </p:spPr>
      </p:sp>
      <p:sp>
        <p:nvSpPr>
          <p:cNvPr id="130" name="Google Shape;130;p14"/>
          <p:cNvSpPr/>
          <p:nvPr>
            <p:ph idx="8" type="pic"/>
          </p:nvPr>
        </p:nvSpPr>
        <p:spPr>
          <a:xfrm>
            <a:off x="16786860" y="3866660"/>
            <a:ext cx="2032001" cy="2032001"/>
          </a:xfrm>
          <a:prstGeom prst="rect">
            <a:avLst/>
          </a:prstGeom>
          <a:noFill/>
          <a:ln>
            <a:noFill/>
          </a:ln>
        </p:spPr>
      </p:sp>
      <p:sp>
        <p:nvSpPr>
          <p:cNvPr id="131" name="Google Shape;131;p14"/>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32" name="Google Shape;132;p14"/>
          <p:cNvSpPr txBox="1"/>
          <p:nvPr>
            <p:ph idx="9" type="body"/>
          </p:nvPr>
        </p:nvSpPr>
        <p:spPr>
          <a:xfrm>
            <a:off x="8993350" y="7922928"/>
            <a:ext cx="6350001" cy="1231106"/>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Arial"/>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133" name="Google Shape;133;p14"/>
          <p:cNvSpPr txBox="1"/>
          <p:nvPr>
            <p:ph idx="13" type="body"/>
          </p:nvPr>
        </p:nvSpPr>
        <p:spPr>
          <a:xfrm>
            <a:off x="16755117" y="7922928"/>
            <a:ext cx="6350001" cy="1231106"/>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Arial"/>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134" name="Google Shape;134;p14"/>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 Content - 3 Horizontal Icon with Box">
  <p:cSld name="Content - 3 Horizontal Icon with Box">
    <p:spTree>
      <p:nvGrpSpPr>
        <p:cNvPr id="135" name="Shape 135"/>
        <p:cNvGrpSpPr/>
        <p:nvPr/>
      </p:nvGrpSpPr>
      <p:grpSpPr>
        <a:xfrm>
          <a:off x="0" y="0"/>
          <a:ext cx="0" cy="0"/>
          <a:chOff x="0" y="0"/>
          <a:chExt cx="0" cy="0"/>
        </a:xfrm>
      </p:grpSpPr>
      <p:pic>
        <p:nvPicPr>
          <p:cNvPr descr="Image" id="136" name="Google Shape;136;p15"/>
          <p:cNvPicPr preferRelativeResize="0"/>
          <p:nvPr/>
        </p:nvPicPr>
        <p:blipFill rotWithShape="1">
          <a:blip r:embed="rId2">
            <a:alphaModFix amt="25000"/>
          </a:blip>
          <a:srcRect b="11" l="0" r="0" t="12"/>
          <a:stretch/>
        </p:blipFill>
        <p:spPr>
          <a:xfrm>
            <a:off x="19856949" y="815931"/>
            <a:ext cx="4902205" cy="12315870"/>
          </a:xfrm>
          <a:prstGeom prst="rect">
            <a:avLst/>
          </a:prstGeom>
          <a:noFill/>
          <a:ln>
            <a:noFill/>
          </a:ln>
        </p:spPr>
      </p:pic>
      <p:sp>
        <p:nvSpPr>
          <p:cNvPr id="137" name="Google Shape;137;p15"/>
          <p:cNvSpPr/>
          <p:nvPr/>
        </p:nvSpPr>
        <p:spPr>
          <a:xfrm>
            <a:off x="869684" y="3294515"/>
            <a:ext cx="7335688" cy="8136692"/>
          </a:xfrm>
          <a:prstGeom prst="roundRect">
            <a:avLst>
              <a:gd fmla="val 4218" name="adj"/>
            </a:avLst>
          </a:prstGeom>
          <a:solidFill>
            <a:srgbClr val="FFFFFF"/>
          </a:solidFill>
          <a:ln>
            <a:noFill/>
          </a:ln>
          <a:effectLst>
            <a:outerShdw blurRad="228600" rotWithShape="0" dir="5400000" dist="25400">
              <a:srgbClr val="000000">
                <a:alpha val="5882"/>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sp>
        <p:nvSpPr>
          <p:cNvPr id="138" name="Google Shape;138;p15"/>
          <p:cNvSpPr/>
          <p:nvPr/>
        </p:nvSpPr>
        <p:spPr>
          <a:xfrm>
            <a:off x="8607335" y="3294515"/>
            <a:ext cx="7335688" cy="8136692"/>
          </a:xfrm>
          <a:prstGeom prst="roundRect">
            <a:avLst>
              <a:gd fmla="val 4218" name="adj"/>
            </a:avLst>
          </a:prstGeom>
          <a:solidFill>
            <a:srgbClr val="FFFFFF"/>
          </a:solidFill>
          <a:ln>
            <a:noFill/>
          </a:ln>
          <a:effectLst>
            <a:outerShdw blurRad="228600" rotWithShape="0" dir="5400000" dist="25400">
              <a:srgbClr val="000000">
                <a:alpha val="5882"/>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sp>
        <p:nvSpPr>
          <p:cNvPr id="139" name="Google Shape;139;p15"/>
          <p:cNvSpPr/>
          <p:nvPr/>
        </p:nvSpPr>
        <p:spPr>
          <a:xfrm>
            <a:off x="16344985" y="3294515"/>
            <a:ext cx="7335688" cy="8136691"/>
          </a:xfrm>
          <a:prstGeom prst="roundRect">
            <a:avLst>
              <a:gd fmla="val 4218" name="adj"/>
            </a:avLst>
          </a:prstGeom>
          <a:solidFill>
            <a:srgbClr val="FFFFFF"/>
          </a:solidFill>
          <a:ln>
            <a:noFill/>
          </a:ln>
          <a:effectLst>
            <a:outerShdw blurRad="228600" rotWithShape="0" dir="5400000" dist="25400">
              <a:srgbClr val="000000">
                <a:alpha val="5882"/>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grpSp>
        <p:nvGrpSpPr>
          <p:cNvPr id="140" name="Google Shape;140;p15"/>
          <p:cNvGrpSpPr/>
          <p:nvPr/>
        </p:nvGrpSpPr>
        <p:grpSpPr>
          <a:xfrm>
            <a:off x="313398" y="-641338"/>
            <a:ext cx="1926057" cy="2416205"/>
            <a:chOff x="0" y="0"/>
            <a:chExt cx="1926056" cy="2416204"/>
          </a:xfrm>
        </p:grpSpPr>
        <p:sp>
          <p:nvSpPr>
            <p:cNvPr id="141" name="Google Shape;141;p15"/>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142" name="Google Shape;142;p15"/>
            <p:cNvPicPr preferRelativeResize="0"/>
            <p:nvPr/>
          </p:nvPicPr>
          <p:blipFill rotWithShape="1">
            <a:blip r:embed="rId3">
              <a:alphaModFix/>
            </a:blip>
            <a:srcRect b="0" l="0" r="0" t="0"/>
            <a:stretch/>
          </p:blipFill>
          <p:spPr>
            <a:xfrm>
              <a:off x="324692" y="1128751"/>
              <a:ext cx="1276671" cy="942421"/>
            </a:xfrm>
            <a:prstGeom prst="rect">
              <a:avLst/>
            </a:prstGeom>
            <a:noFill/>
            <a:ln>
              <a:noFill/>
            </a:ln>
          </p:spPr>
        </p:pic>
      </p:grpSp>
      <p:sp>
        <p:nvSpPr>
          <p:cNvPr id="143" name="Google Shape;143;p15"/>
          <p:cNvSpPr txBox="1"/>
          <p:nvPr>
            <p:ph idx="1"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144" name="Google Shape;144;p15"/>
          <p:cNvSpPr txBox="1"/>
          <p:nvPr>
            <p:ph idx="2" type="body"/>
          </p:nvPr>
        </p:nvSpPr>
        <p:spPr>
          <a:xfrm>
            <a:off x="1362528" y="6110694"/>
            <a:ext cx="6350001" cy="1477328"/>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45" name="Google Shape;145;p15"/>
          <p:cNvSpPr txBox="1"/>
          <p:nvPr>
            <p:ph idx="3" type="body"/>
          </p:nvPr>
        </p:nvSpPr>
        <p:spPr>
          <a:xfrm>
            <a:off x="9017000" y="6110694"/>
            <a:ext cx="6350000" cy="1477328"/>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46" name="Google Shape;146;p15"/>
          <p:cNvSpPr txBox="1"/>
          <p:nvPr>
            <p:ph idx="4" type="body"/>
          </p:nvPr>
        </p:nvSpPr>
        <p:spPr>
          <a:xfrm>
            <a:off x="16837828" y="6110694"/>
            <a:ext cx="6350001" cy="1477328"/>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47" name="Google Shape;147;p15"/>
          <p:cNvSpPr/>
          <p:nvPr>
            <p:ph idx="5" type="pic"/>
          </p:nvPr>
        </p:nvSpPr>
        <p:spPr>
          <a:xfrm>
            <a:off x="1362528" y="3866660"/>
            <a:ext cx="2032001" cy="2032001"/>
          </a:xfrm>
          <a:prstGeom prst="rect">
            <a:avLst/>
          </a:prstGeom>
          <a:noFill/>
          <a:ln>
            <a:noFill/>
          </a:ln>
        </p:spPr>
      </p:sp>
      <p:sp>
        <p:nvSpPr>
          <p:cNvPr id="148" name="Google Shape;148;p15"/>
          <p:cNvSpPr/>
          <p:nvPr>
            <p:ph idx="6" type="pic"/>
          </p:nvPr>
        </p:nvSpPr>
        <p:spPr>
          <a:xfrm>
            <a:off x="9017000" y="3866660"/>
            <a:ext cx="2032000" cy="2032001"/>
          </a:xfrm>
          <a:prstGeom prst="rect">
            <a:avLst/>
          </a:prstGeom>
          <a:noFill/>
          <a:ln>
            <a:noFill/>
          </a:ln>
        </p:spPr>
      </p:sp>
      <p:sp>
        <p:nvSpPr>
          <p:cNvPr id="149" name="Google Shape;149;p15"/>
          <p:cNvSpPr/>
          <p:nvPr>
            <p:ph idx="7" type="pic"/>
          </p:nvPr>
        </p:nvSpPr>
        <p:spPr>
          <a:xfrm>
            <a:off x="16837828" y="3866660"/>
            <a:ext cx="2032001" cy="2032001"/>
          </a:xfrm>
          <a:prstGeom prst="rect">
            <a:avLst/>
          </a:prstGeom>
          <a:noFill/>
          <a:ln>
            <a:noFill/>
          </a:ln>
        </p:spPr>
      </p:sp>
      <p:sp>
        <p:nvSpPr>
          <p:cNvPr id="150" name="Google Shape;150;p15"/>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51" name="Google Shape;151;p15"/>
          <p:cNvSpPr txBox="1"/>
          <p:nvPr>
            <p:ph idx="8" type="body"/>
          </p:nvPr>
        </p:nvSpPr>
        <p:spPr>
          <a:xfrm>
            <a:off x="1362528" y="7800055"/>
            <a:ext cx="6350001" cy="1231106"/>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Arial"/>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152" name="Google Shape;152;p15"/>
          <p:cNvSpPr txBox="1"/>
          <p:nvPr>
            <p:ph idx="9" type="body"/>
          </p:nvPr>
        </p:nvSpPr>
        <p:spPr>
          <a:xfrm>
            <a:off x="9017000" y="7800055"/>
            <a:ext cx="6350001" cy="1231106"/>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Arial"/>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153" name="Google Shape;153;p15"/>
          <p:cNvSpPr txBox="1"/>
          <p:nvPr>
            <p:ph idx="13" type="body"/>
          </p:nvPr>
        </p:nvSpPr>
        <p:spPr>
          <a:xfrm>
            <a:off x="16837827" y="7800055"/>
            <a:ext cx="6350001" cy="1231106"/>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Arial"/>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154" name="Google Shape;154;p15"/>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9. Content - 3 Vertical Icon with Big title">
  <p:cSld name="Content - 3 Vertical Icon with Big title">
    <p:spTree>
      <p:nvGrpSpPr>
        <p:cNvPr id="155" name="Shape 155"/>
        <p:cNvGrpSpPr/>
        <p:nvPr/>
      </p:nvGrpSpPr>
      <p:grpSpPr>
        <a:xfrm>
          <a:off x="0" y="0"/>
          <a:ext cx="0" cy="0"/>
          <a:chOff x="0" y="0"/>
          <a:chExt cx="0" cy="0"/>
        </a:xfrm>
      </p:grpSpPr>
      <p:pic>
        <p:nvPicPr>
          <p:cNvPr descr="Image" id="156" name="Google Shape;156;p16"/>
          <p:cNvPicPr preferRelativeResize="0"/>
          <p:nvPr/>
        </p:nvPicPr>
        <p:blipFill rotWithShape="1">
          <a:blip r:embed="rId2">
            <a:alphaModFix amt="25000"/>
          </a:blip>
          <a:srcRect b="11" l="0" r="0" t="12"/>
          <a:stretch/>
        </p:blipFill>
        <p:spPr>
          <a:xfrm>
            <a:off x="19856949" y="815931"/>
            <a:ext cx="4902205" cy="12315870"/>
          </a:xfrm>
          <a:prstGeom prst="rect">
            <a:avLst/>
          </a:prstGeom>
          <a:noFill/>
          <a:ln>
            <a:noFill/>
          </a:ln>
        </p:spPr>
      </p:pic>
      <p:grpSp>
        <p:nvGrpSpPr>
          <p:cNvPr id="157" name="Google Shape;157;p16"/>
          <p:cNvGrpSpPr/>
          <p:nvPr/>
        </p:nvGrpSpPr>
        <p:grpSpPr>
          <a:xfrm>
            <a:off x="313398" y="-641338"/>
            <a:ext cx="1926057" cy="2416205"/>
            <a:chOff x="0" y="0"/>
            <a:chExt cx="1926056" cy="2416204"/>
          </a:xfrm>
        </p:grpSpPr>
        <p:sp>
          <p:nvSpPr>
            <p:cNvPr id="158" name="Google Shape;158;p16"/>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159" name="Google Shape;159;p16"/>
            <p:cNvPicPr preferRelativeResize="0"/>
            <p:nvPr/>
          </p:nvPicPr>
          <p:blipFill rotWithShape="1">
            <a:blip r:embed="rId3">
              <a:alphaModFix/>
            </a:blip>
            <a:srcRect b="0" l="0" r="0" t="0"/>
            <a:stretch/>
          </p:blipFill>
          <p:spPr>
            <a:xfrm>
              <a:off x="324692" y="1128751"/>
              <a:ext cx="1276671" cy="942421"/>
            </a:xfrm>
            <a:prstGeom prst="rect">
              <a:avLst/>
            </a:prstGeom>
            <a:noFill/>
            <a:ln>
              <a:noFill/>
            </a:ln>
          </p:spPr>
        </p:pic>
      </p:grpSp>
      <p:sp>
        <p:nvSpPr>
          <p:cNvPr id="160" name="Google Shape;160;p16"/>
          <p:cNvSpPr txBox="1"/>
          <p:nvPr>
            <p:ph idx="1"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161" name="Google Shape;161;p16"/>
          <p:cNvSpPr txBox="1"/>
          <p:nvPr>
            <p:ph idx="2" type="body"/>
          </p:nvPr>
        </p:nvSpPr>
        <p:spPr>
          <a:xfrm>
            <a:off x="13238491" y="9755637"/>
            <a:ext cx="9398001" cy="515910"/>
          </a:xfrm>
          <a:prstGeom prst="rect">
            <a:avLst/>
          </a:prstGeom>
          <a:noFill/>
          <a:ln>
            <a:noFill/>
          </a:ln>
        </p:spPr>
        <p:txBody>
          <a:bodyPr anchorCtr="0" anchor="ctr" bIns="0" lIns="0" spcFirstLastPara="1" rIns="0" wrap="square" tIns="0">
            <a:spAutoFit/>
          </a:bodyPr>
          <a:lstStyle>
            <a:lvl1pPr indent="-228600" lvl="0" marL="457200" marR="0" rtl="0" algn="l">
              <a:lnSpc>
                <a:spcPct val="80000"/>
              </a:lnSpc>
              <a:spcBef>
                <a:spcPts val="0"/>
              </a:spcBef>
              <a:spcAft>
                <a:spcPts val="0"/>
              </a:spcAft>
              <a:buClr>
                <a:srgbClr val="005FAA"/>
              </a:buClr>
              <a:buSzPts val="4000"/>
              <a:buFont typeface="DM Sans"/>
              <a:buNone/>
              <a:defRPr i="0" sz="40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62" name="Google Shape;162;p16"/>
          <p:cNvSpPr txBox="1"/>
          <p:nvPr>
            <p:ph idx="3" type="body"/>
          </p:nvPr>
        </p:nvSpPr>
        <p:spPr>
          <a:xfrm>
            <a:off x="13238491" y="10552221"/>
            <a:ext cx="9398001" cy="615553"/>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Arial"/>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163" name="Google Shape;163;p16"/>
          <p:cNvSpPr txBox="1"/>
          <p:nvPr>
            <p:ph idx="4" type="body"/>
          </p:nvPr>
        </p:nvSpPr>
        <p:spPr>
          <a:xfrm>
            <a:off x="999052" y="6026169"/>
            <a:ext cx="8175791" cy="2215991"/>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005FAA"/>
              </a:buClr>
              <a:buSzPts val="7200"/>
              <a:buFont typeface="DM Sans"/>
              <a:buNone/>
              <a:defRPr i="0" sz="72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64" name="Google Shape;164;p16"/>
          <p:cNvSpPr txBox="1"/>
          <p:nvPr>
            <p:ph idx="5" type="body"/>
          </p:nvPr>
        </p:nvSpPr>
        <p:spPr>
          <a:xfrm>
            <a:off x="999051" y="8663253"/>
            <a:ext cx="8175791" cy="615553"/>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165" name="Google Shape;165;p16"/>
          <p:cNvSpPr/>
          <p:nvPr>
            <p:ph idx="6" type="pic"/>
          </p:nvPr>
        </p:nvSpPr>
        <p:spPr>
          <a:xfrm>
            <a:off x="10427608" y="3586441"/>
            <a:ext cx="2032001" cy="2032001"/>
          </a:xfrm>
          <a:prstGeom prst="rect">
            <a:avLst/>
          </a:prstGeom>
          <a:noFill/>
          <a:ln>
            <a:noFill/>
          </a:ln>
        </p:spPr>
      </p:sp>
      <p:sp>
        <p:nvSpPr>
          <p:cNvPr id="166" name="Google Shape;166;p16"/>
          <p:cNvSpPr/>
          <p:nvPr>
            <p:ph idx="7" type="pic"/>
          </p:nvPr>
        </p:nvSpPr>
        <p:spPr>
          <a:xfrm>
            <a:off x="10427608" y="6472695"/>
            <a:ext cx="2032001" cy="2032001"/>
          </a:xfrm>
          <a:prstGeom prst="rect">
            <a:avLst/>
          </a:prstGeom>
          <a:noFill/>
          <a:ln>
            <a:noFill/>
          </a:ln>
        </p:spPr>
      </p:sp>
      <p:sp>
        <p:nvSpPr>
          <p:cNvPr id="167" name="Google Shape;167;p16"/>
          <p:cNvSpPr/>
          <p:nvPr>
            <p:ph idx="8" type="pic"/>
          </p:nvPr>
        </p:nvSpPr>
        <p:spPr>
          <a:xfrm>
            <a:off x="10427608" y="9358949"/>
            <a:ext cx="2032001" cy="2032001"/>
          </a:xfrm>
          <a:prstGeom prst="rect">
            <a:avLst/>
          </a:prstGeom>
          <a:noFill/>
          <a:ln>
            <a:noFill/>
          </a:ln>
        </p:spPr>
      </p:sp>
      <p:sp>
        <p:nvSpPr>
          <p:cNvPr id="168" name="Google Shape;168;p16"/>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69" name="Google Shape;169;p16"/>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
        <p:nvSpPr>
          <p:cNvPr id="170" name="Google Shape;170;p16"/>
          <p:cNvSpPr txBox="1"/>
          <p:nvPr>
            <p:ph idx="9" type="body"/>
          </p:nvPr>
        </p:nvSpPr>
        <p:spPr>
          <a:xfrm>
            <a:off x="13238491" y="3969054"/>
            <a:ext cx="9398100" cy="516000"/>
          </a:xfrm>
          <a:prstGeom prst="rect">
            <a:avLst/>
          </a:prstGeom>
          <a:noFill/>
          <a:ln>
            <a:noFill/>
          </a:ln>
        </p:spPr>
        <p:txBody>
          <a:bodyPr anchorCtr="0" anchor="ctr" bIns="0" lIns="0" spcFirstLastPara="1" rIns="0" wrap="square" tIns="0">
            <a:spAutoFit/>
          </a:bodyPr>
          <a:lstStyle>
            <a:lvl1pPr indent="-228600" lvl="0" marL="457200" marR="0" rtl="0" algn="l">
              <a:lnSpc>
                <a:spcPct val="80000"/>
              </a:lnSpc>
              <a:spcBef>
                <a:spcPts val="0"/>
              </a:spcBef>
              <a:spcAft>
                <a:spcPts val="0"/>
              </a:spcAft>
              <a:buClr>
                <a:srgbClr val="005FAA"/>
              </a:buClr>
              <a:buSzPts val="4000"/>
              <a:buFont typeface="DM Sans"/>
              <a:buNone/>
              <a:defRPr i="0" sz="40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71" name="Google Shape;171;p16"/>
          <p:cNvSpPr txBox="1"/>
          <p:nvPr>
            <p:ph idx="13" type="body"/>
          </p:nvPr>
        </p:nvSpPr>
        <p:spPr>
          <a:xfrm>
            <a:off x="13238491" y="4765640"/>
            <a:ext cx="93981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None/>
              <a:defRPr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72" name="Google Shape;172;p16"/>
          <p:cNvSpPr txBox="1"/>
          <p:nvPr>
            <p:ph idx="14" type="body"/>
          </p:nvPr>
        </p:nvSpPr>
        <p:spPr>
          <a:xfrm>
            <a:off x="13238491" y="6813601"/>
            <a:ext cx="9398100" cy="516000"/>
          </a:xfrm>
          <a:prstGeom prst="rect">
            <a:avLst/>
          </a:prstGeom>
          <a:noFill/>
          <a:ln>
            <a:noFill/>
          </a:ln>
        </p:spPr>
        <p:txBody>
          <a:bodyPr anchorCtr="0" anchor="ctr" bIns="0" lIns="0" spcFirstLastPara="1" rIns="0" wrap="square" tIns="0">
            <a:spAutoFit/>
          </a:bodyPr>
          <a:lstStyle>
            <a:lvl1pPr indent="-228600" lvl="0" marL="457200" marR="0" rtl="0" algn="l">
              <a:lnSpc>
                <a:spcPct val="80000"/>
              </a:lnSpc>
              <a:spcBef>
                <a:spcPts val="0"/>
              </a:spcBef>
              <a:spcAft>
                <a:spcPts val="0"/>
              </a:spcAft>
              <a:buClr>
                <a:srgbClr val="005FAA"/>
              </a:buClr>
              <a:buSzPts val="4000"/>
              <a:buFont typeface="DM Sans"/>
              <a:buNone/>
              <a:defRPr i="0" sz="40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73" name="Google Shape;173;p16"/>
          <p:cNvSpPr txBox="1"/>
          <p:nvPr>
            <p:ph idx="15" type="body"/>
          </p:nvPr>
        </p:nvSpPr>
        <p:spPr>
          <a:xfrm>
            <a:off x="13238491" y="7610185"/>
            <a:ext cx="93981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None/>
              <a:defRPr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 Content - 4 Icon">
  <p:cSld name="Content - 4 Icon">
    <p:spTree>
      <p:nvGrpSpPr>
        <p:cNvPr id="174" name="Shape 174"/>
        <p:cNvGrpSpPr/>
        <p:nvPr/>
      </p:nvGrpSpPr>
      <p:grpSpPr>
        <a:xfrm>
          <a:off x="0" y="0"/>
          <a:ext cx="0" cy="0"/>
          <a:chOff x="0" y="0"/>
          <a:chExt cx="0" cy="0"/>
        </a:xfrm>
      </p:grpSpPr>
      <p:pic>
        <p:nvPicPr>
          <p:cNvPr descr="Image" id="175" name="Google Shape;175;p17"/>
          <p:cNvPicPr preferRelativeResize="0"/>
          <p:nvPr/>
        </p:nvPicPr>
        <p:blipFill rotWithShape="1">
          <a:blip r:embed="rId2">
            <a:alphaModFix amt="25000"/>
          </a:blip>
          <a:srcRect b="11" l="0" r="0" t="12"/>
          <a:stretch/>
        </p:blipFill>
        <p:spPr>
          <a:xfrm>
            <a:off x="19856949" y="815931"/>
            <a:ext cx="4902205" cy="12315870"/>
          </a:xfrm>
          <a:prstGeom prst="rect">
            <a:avLst/>
          </a:prstGeom>
          <a:noFill/>
          <a:ln>
            <a:noFill/>
          </a:ln>
        </p:spPr>
      </p:pic>
      <p:grpSp>
        <p:nvGrpSpPr>
          <p:cNvPr id="176" name="Google Shape;176;p17"/>
          <p:cNvGrpSpPr/>
          <p:nvPr/>
        </p:nvGrpSpPr>
        <p:grpSpPr>
          <a:xfrm>
            <a:off x="313398" y="-641338"/>
            <a:ext cx="1926057" cy="2416205"/>
            <a:chOff x="0" y="0"/>
            <a:chExt cx="1926056" cy="2416204"/>
          </a:xfrm>
        </p:grpSpPr>
        <p:sp>
          <p:nvSpPr>
            <p:cNvPr id="177" name="Google Shape;177;p17"/>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178" name="Google Shape;178;p17"/>
            <p:cNvPicPr preferRelativeResize="0"/>
            <p:nvPr/>
          </p:nvPicPr>
          <p:blipFill rotWithShape="1">
            <a:blip r:embed="rId3">
              <a:alphaModFix/>
            </a:blip>
            <a:srcRect b="0" l="0" r="0" t="0"/>
            <a:stretch/>
          </p:blipFill>
          <p:spPr>
            <a:xfrm>
              <a:off x="324692" y="1128751"/>
              <a:ext cx="1276671" cy="942421"/>
            </a:xfrm>
            <a:prstGeom prst="rect">
              <a:avLst/>
            </a:prstGeom>
            <a:noFill/>
            <a:ln>
              <a:noFill/>
            </a:ln>
          </p:spPr>
        </p:pic>
      </p:grpSp>
      <p:sp>
        <p:nvSpPr>
          <p:cNvPr id="179" name="Google Shape;179;p17"/>
          <p:cNvSpPr txBox="1"/>
          <p:nvPr>
            <p:ph idx="1"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180" name="Google Shape;180;p17"/>
          <p:cNvSpPr txBox="1"/>
          <p:nvPr>
            <p:ph idx="2" type="body"/>
          </p:nvPr>
        </p:nvSpPr>
        <p:spPr>
          <a:xfrm>
            <a:off x="1094735" y="4461632"/>
            <a:ext cx="6452207" cy="1477328"/>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81" name="Google Shape;181;p17"/>
          <p:cNvSpPr txBox="1"/>
          <p:nvPr>
            <p:ph idx="3" type="body"/>
          </p:nvPr>
        </p:nvSpPr>
        <p:spPr>
          <a:xfrm>
            <a:off x="1094738" y="6070641"/>
            <a:ext cx="6452207" cy="1107996"/>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3600"/>
              <a:buFont typeface="Arial"/>
              <a:buNone/>
              <a:defRPr b="0" i="0" sz="36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182" name="Google Shape;182;p17"/>
          <p:cNvSpPr txBox="1"/>
          <p:nvPr>
            <p:ph idx="4" type="body"/>
          </p:nvPr>
        </p:nvSpPr>
        <p:spPr>
          <a:xfrm>
            <a:off x="9969729" y="4461632"/>
            <a:ext cx="6452207" cy="1477328"/>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83" name="Google Shape;183;p17"/>
          <p:cNvSpPr txBox="1"/>
          <p:nvPr>
            <p:ph idx="5" type="body"/>
          </p:nvPr>
        </p:nvSpPr>
        <p:spPr>
          <a:xfrm>
            <a:off x="9969730" y="6070643"/>
            <a:ext cx="6452210" cy="1107996"/>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3600"/>
              <a:buFont typeface="Arial"/>
              <a:buNone/>
              <a:defRPr b="0" i="0" sz="36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184" name="Google Shape;184;p17"/>
          <p:cNvSpPr txBox="1"/>
          <p:nvPr>
            <p:ph idx="6" type="body"/>
          </p:nvPr>
        </p:nvSpPr>
        <p:spPr>
          <a:xfrm>
            <a:off x="1094736" y="9779054"/>
            <a:ext cx="6452206" cy="1477328"/>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85" name="Google Shape;185;p17"/>
          <p:cNvSpPr txBox="1"/>
          <p:nvPr>
            <p:ph idx="7" type="body"/>
          </p:nvPr>
        </p:nvSpPr>
        <p:spPr>
          <a:xfrm>
            <a:off x="1094738" y="11388065"/>
            <a:ext cx="6452207" cy="1107996"/>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3600"/>
              <a:buNone/>
              <a:defRPr i="0" sz="36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86" name="Google Shape;186;p17"/>
          <p:cNvSpPr txBox="1"/>
          <p:nvPr>
            <p:ph idx="8" type="body"/>
          </p:nvPr>
        </p:nvSpPr>
        <p:spPr>
          <a:xfrm>
            <a:off x="9969730" y="9779054"/>
            <a:ext cx="6452206" cy="1477328"/>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87" name="Google Shape;187;p17"/>
          <p:cNvSpPr txBox="1"/>
          <p:nvPr>
            <p:ph idx="9" type="body"/>
          </p:nvPr>
        </p:nvSpPr>
        <p:spPr>
          <a:xfrm>
            <a:off x="9969730" y="11388065"/>
            <a:ext cx="6452210" cy="1107996"/>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3600"/>
              <a:buFont typeface="Arial"/>
              <a:buNone/>
              <a:defRPr b="0" i="0" sz="36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188" name="Google Shape;188;p17"/>
          <p:cNvSpPr/>
          <p:nvPr>
            <p:ph idx="13" type="pic"/>
          </p:nvPr>
        </p:nvSpPr>
        <p:spPr>
          <a:xfrm>
            <a:off x="1110331" y="2683074"/>
            <a:ext cx="1524001" cy="1524001"/>
          </a:xfrm>
          <a:prstGeom prst="rect">
            <a:avLst/>
          </a:prstGeom>
          <a:noFill/>
          <a:ln>
            <a:noFill/>
          </a:ln>
        </p:spPr>
      </p:sp>
      <p:sp>
        <p:nvSpPr>
          <p:cNvPr id="189" name="Google Shape;189;p17"/>
          <p:cNvSpPr/>
          <p:nvPr>
            <p:ph idx="14" type="pic"/>
          </p:nvPr>
        </p:nvSpPr>
        <p:spPr>
          <a:xfrm>
            <a:off x="9969730" y="2683074"/>
            <a:ext cx="1524001" cy="1524001"/>
          </a:xfrm>
          <a:prstGeom prst="rect">
            <a:avLst/>
          </a:prstGeom>
          <a:noFill/>
          <a:ln>
            <a:noFill/>
          </a:ln>
        </p:spPr>
      </p:sp>
      <p:sp>
        <p:nvSpPr>
          <p:cNvPr id="190" name="Google Shape;190;p17"/>
          <p:cNvSpPr/>
          <p:nvPr>
            <p:ph idx="15" type="pic"/>
          </p:nvPr>
        </p:nvSpPr>
        <p:spPr>
          <a:xfrm>
            <a:off x="1110331" y="8000496"/>
            <a:ext cx="1524001" cy="1524001"/>
          </a:xfrm>
          <a:prstGeom prst="rect">
            <a:avLst/>
          </a:prstGeom>
          <a:noFill/>
          <a:ln>
            <a:noFill/>
          </a:ln>
        </p:spPr>
      </p:sp>
      <p:sp>
        <p:nvSpPr>
          <p:cNvPr id="191" name="Google Shape;191;p17"/>
          <p:cNvSpPr/>
          <p:nvPr>
            <p:ph idx="16" type="pic"/>
          </p:nvPr>
        </p:nvSpPr>
        <p:spPr>
          <a:xfrm>
            <a:off x="9969730" y="8000496"/>
            <a:ext cx="1524001" cy="1524001"/>
          </a:xfrm>
          <a:prstGeom prst="rect">
            <a:avLst/>
          </a:prstGeom>
          <a:noFill/>
          <a:ln>
            <a:noFill/>
          </a:ln>
        </p:spPr>
      </p:sp>
      <p:sp>
        <p:nvSpPr>
          <p:cNvPr id="192" name="Google Shape;192;p17"/>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93" name="Google Shape;193;p17"/>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Content - 3 Vertical with Lines">
  <p:cSld name="Content - 3 Vertical with Lines">
    <p:spTree>
      <p:nvGrpSpPr>
        <p:cNvPr id="194" name="Shape 194"/>
        <p:cNvGrpSpPr/>
        <p:nvPr/>
      </p:nvGrpSpPr>
      <p:grpSpPr>
        <a:xfrm>
          <a:off x="0" y="0"/>
          <a:ext cx="0" cy="0"/>
          <a:chOff x="0" y="0"/>
          <a:chExt cx="0" cy="0"/>
        </a:xfrm>
      </p:grpSpPr>
      <p:pic>
        <p:nvPicPr>
          <p:cNvPr descr="Image" id="195" name="Google Shape;195;p18"/>
          <p:cNvPicPr preferRelativeResize="0"/>
          <p:nvPr/>
        </p:nvPicPr>
        <p:blipFill rotWithShape="1">
          <a:blip r:embed="rId2">
            <a:alphaModFix amt="25000"/>
          </a:blip>
          <a:srcRect b="11" l="0" r="0" t="12"/>
          <a:stretch/>
        </p:blipFill>
        <p:spPr>
          <a:xfrm>
            <a:off x="19856949" y="815931"/>
            <a:ext cx="4902205" cy="12315870"/>
          </a:xfrm>
          <a:prstGeom prst="rect">
            <a:avLst/>
          </a:prstGeom>
          <a:noFill/>
          <a:ln>
            <a:noFill/>
          </a:ln>
        </p:spPr>
      </p:pic>
      <p:grpSp>
        <p:nvGrpSpPr>
          <p:cNvPr id="196" name="Google Shape;196;p18"/>
          <p:cNvGrpSpPr/>
          <p:nvPr/>
        </p:nvGrpSpPr>
        <p:grpSpPr>
          <a:xfrm>
            <a:off x="313398" y="-641338"/>
            <a:ext cx="1926057" cy="2416205"/>
            <a:chOff x="0" y="0"/>
            <a:chExt cx="1926056" cy="2416204"/>
          </a:xfrm>
        </p:grpSpPr>
        <p:sp>
          <p:nvSpPr>
            <p:cNvPr id="197" name="Google Shape;197;p18"/>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198" name="Google Shape;198;p18"/>
            <p:cNvPicPr preferRelativeResize="0"/>
            <p:nvPr/>
          </p:nvPicPr>
          <p:blipFill rotWithShape="1">
            <a:blip r:embed="rId3">
              <a:alphaModFix/>
            </a:blip>
            <a:srcRect b="0" l="0" r="0" t="0"/>
            <a:stretch/>
          </p:blipFill>
          <p:spPr>
            <a:xfrm>
              <a:off x="324692" y="1128751"/>
              <a:ext cx="1276671" cy="942421"/>
            </a:xfrm>
            <a:prstGeom prst="rect">
              <a:avLst/>
            </a:prstGeom>
            <a:noFill/>
            <a:ln>
              <a:noFill/>
            </a:ln>
          </p:spPr>
        </p:pic>
      </p:grpSp>
      <p:sp>
        <p:nvSpPr>
          <p:cNvPr id="199" name="Google Shape;199;p18"/>
          <p:cNvSpPr txBox="1"/>
          <p:nvPr>
            <p:ph idx="1"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00" name="Google Shape;200;p18"/>
          <p:cNvSpPr txBox="1"/>
          <p:nvPr>
            <p:ph idx="2" type="body"/>
          </p:nvPr>
        </p:nvSpPr>
        <p:spPr>
          <a:xfrm>
            <a:off x="2025367" y="6109742"/>
            <a:ext cx="15240001" cy="738664"/>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201" name="Google Shape;201;p18"/>
          <p:cNvSpPr txBox="1"/>
          <p:nvPr>
            <p:ph idx="3" type="body"/>
          </p:nvPr>
        </p:nvSpPr>
        <p:spPr>
          <a:xfrm>
            <a:off x="2025366" y="7060439"/>
            <a:ext cx="15240001" cy="615553"/>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None/>
              <a:defRPr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202" name="Google Shape;202;p18"/>
          <p:cNvSpPr txBox="1"/>
          <p:nvPr/>
        </p:nvSpPr>
        <p:spPr>
          <a:xfrm>
            <a:off x="1015862" y="6048305"/>
            <a:ext cx="607177" cy="800101"/>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 sz="4800" u="none" cap="none" strike="noStrike">
                <a:solidFill>
                  <a:srgbClr val="EF8200"/>
                </a:solidFill>
                <a:latin typeface="DM Sans"/>
                <a:ea typeface="DM Sans"/>
                <a:cs typeface="DM Sans"/>
                <a:sym typeface="DM Sans"/>
              </a:rPr>
              <a:t>2</a:t>
            </a:r>
            <a:endParaRPr/>
          </a:p>
        </p:txBody>
      </p:sp>
      <p:sp>
        <p:nvSpPr>
          <p:cNvPr id="203" name="Google Shape;203;p18"/>
          <p:cNvSpPr txBox="1"/>
          <p:nvPr>
            <p:ph idx="4" type="body"/>
          </p:nvPr>
        </p:nvSpPr>
        <p:spPr>
          <a:xfrm>
            <a:off x="2025368" y="9332748"/>
            <a:ext cx="15240001" cy="738664"/>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204" name="Google Shape;204;p18"/>
          <p:cNvSpPr txBox="1"/>
          <p:nvPr>
            <p:ph idx="5" type="body"/>
          </p:nvPr>
        </p:nvSpPr>
        <p:spPr>
          <a:xfrm>
            <a:off x="2025367" y="10283444"/>
            <a:ext cx="15240001" cy="615553"/>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None/>
              <a:defRPr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205" name="Google Shape;205;p18"/>
          <p:cNvSpPr txBox="1"/>
          <p:nvPr/>
        </p:nvSpPr>
        <p:spPr>
          <a:xfrm>
            <a:off x="1015862" y="9271311"/>
            <a:ext cx="607177" cy="800101"/>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 sz="4800" u="none" cap="none" strike="noStrike">
                <a:solidFill>
                  <a:srgbClr val="EF8200"/>
                </a:solidFill>
                <a:latin typeface="DM Sans"/>
                <a:ea typeface="DM Sans"/>
                <a:cs typeface="DM Sans"/>
                <a:sym typeface="DM Sans"/>
              </a:rPr>
              <a:t>3</a:t>
            </a:r>
            <a:endParaRPr/>
          </a:p>
        </p:txBody>
      </p:sp>
      <p:sp>
        <p:nvSpPr>
          <p:cNvPr id="206" name="Google Shape;206;p18"/>
          <p:cNvSpPr txBox="1"/>
          <p:nvPr>
            <p:ph idx="6" type="body"/>
          </p:nvPr>
        </p:nvSpPr>
        <p:spPr>
          <a:xfrm>
            <a:off x="2025368" y="3065324"/>
            <a:ext cx="15240001" cy="738664"/>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207" name="Google Shape;207;p18"/>
          <p:cNvSpPr txBox="1"/>
          <p:nvPr/>
        </p:nvSpPr>
        <p:spPr>
          <a:xfrm>
            <a:off x="1015862" y="3003888"/>
            <a:ext cx="607177" cy="800101"/>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 sz="4800" u="none" cap="none" strike="noStrike">
                <a:solidFill>
                  <a:srgbClr val="EF8200"/>
                </a:solidFill>
                <a:latin typeface="DM Sans"/>
                <a:ea typeface="DM Sans"/>
                <a:cs typeface="DM Sans"/>
                <a:sym typeface="DM Sans"/>
              </a:rPr>
              <a:t>1</a:t>
            </a:r>
            <a:endParaRPr/>
          </a:p>
        </p:txBody>
      </p:sp>
      <p:cxnSp>
        <p:nvCxnSpPr>
          <p:cNvPr id="208" name="Google Shape;208;p18"/>
          <p:cNvCxnSpPr/>
          <p:nvPr/>
        </p:nvCxnSpPr>
        <p:spPr>
          <a:xfrm>
            <a:off x="2025368" y="5635413"/>
            <a:ext cx="15131990" cy="1"/>
          </a:xfrm>
          <a:prstGeom prst="straightConnector1">
            <a:avLst/>
          </a:prstGeom>
          <a:noFill/>
          <a:ln cap="flat" cmpd="sng" w="12700">
            <a:solidFill>
              <a:srgbClr val="999999"/>
            </a:solidFill>
            <a:prstDash val="solid"/>
            <a:miter lim="400000"/>
            <a:headEnd len="sm" w="sm" type="none"/>
            <a:tailEnd len="sm" w="sm" type="none"/>
          </a:ln>
        </p:spPr>
      </p:cxnSp>
      <p:cxnSp>
        <p:nvCxnSpPr>
          <p:cNvPr id="209" name="Google Shape;209;p18"/>
          <p:cNvCxnSpPr/>
          <p:nvPr/>
        </p:nvCxnSpPr>
        <p:spPr>
          <a:xfrm>
            <a:off x="2025368" y="8813388"/>
            <a:ext cx="15131990" cy="1"/>
          </a:xfrm>
          <a:prstGeom prst="straightConnector1">
            <a:avLst/>
          </a:prstGeom>
          <a:noFill/>
          <a:ln cap="flat" cmpd="sng" w="12700">
            <a:solidFill>
              <a:srgbClr val="999999"/>
            </a:solidFill>
            <a:prstDash val="solid"/>
            <a:miter lim="400000"/>
            <a:headEnd len="sm" w="sm" type="none"/>
            <a:tailEnd len="sm" w="sm" type="none"/>
          </a:ln>
        </p:spPr>
      </p:cxnSp>
      <p:sp>
        <p:nvSpPr>
          <p:cNvPr id="210" name="Google Shape;210;p18"/>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11" name="Google Shape;211;p18"/>
          <p:cNvSpPr txBox="1"/>
          <p:nvPr>
            <p:ph idx="7" type="body"/>
          </p:nvPr>
        </p:nvSpPr>
        <p:spPr>
          <a:xfrm>
            <a:off x="2025366" y="3901720"/>
            <a:ext cx="152400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None/>
              <a:defRPr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212" name="Google Shape;212;p18"/>
          <p:cNvSpPr txBox="1"/>
          <p:nvPr>
            <p:ph type="title"/>
          </p:nvPr>
        </p:nvSpPr>
        <p:spPr>
          <a:xfrm>
            <a:off x="2564146" y="790816"/>
            <a:ext cx="21971100" cy="831000"/>
          </a:xfrm>
          <a:prstGeom prst="rect">
            <a:avLst/>
          </a:prstGeom>
          <a:noFill/>
          <a:ln>
            <a:noFill/>
          </a:ln>
        </p:spPr>
        <p:txBody>
          <a:bodyPr anchorCtr="0" anchor="ctr" bIns="0" lIns="0" spcFirstLastPara="1" rIns="0" wrap="square" tIns="0">
            <a:spAutoFit/>
          </a:bodyPr>
          <a:lstStyle>
            <a:lvl1pPr lvl="0" rtl="0" algn="l">
              <a:lnSpc>
                <a:spcPct val="100000"/>
              </a:lnSpc>
              <a:spcBef>
                <a:spcPts val="0"/>
              </a:spcBef>
              <a:spcAft>
                <a:spcPts val="0"/>
              </a:spcAft>
              <a:buClr>
                <a:srgbClr val="005FAA"/>
              </a:buClr>
              <a:buSzPts val="1800"/>
              <a:buNone/>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Content - 3 Vertical with Bullet">
  <p:cSld name="Content - 3 Vertical with Bullet">
    <p:spTree>
      <p:nvGrpSpPr>
        <p:cNvPr id="213" name="Shape 213"/>
        <p:cNvGrpSpPr/>
        <p:nvPr/>
      </p:nvGrpSpPr>
      <p:grpSpPr>
        <a:xfrm>
          <a:off x="0" y="0"/>
          <a:ext cx="0" cy="0"/>
          <a:chOff x="0" y="0"/>
          <a:chExt cx="0" cy="0"/>
        </a:xfrm>
      </p:grpSpPr>
      <p:pic>
        <p:nvPicPr>
          <p:cNvPr descr="Image" id="214" name="Google Shape;214;p19"/>
          <p:cNvPicPr preferRelativeResize="0"/>
          <p:nvPr/>
        </p:nvPicPr>
        <p:blipFill rotWithShape="1">
          <a:blip r:embed="rId2">
            <a:alphaModFix amt="25000"/>
          </a:blip>
          <a:srcRect b="11" l="0" r="0" t="12"/>
          <a:stretch/>
        </p:blipFill>
        <p:spPr>
          <a:xfrm>
            <a:off x="19856949" y="815931"/>
            <a:ext cx="4902205" cy="12315870"/>
          </a:xfrm>
          <a:prstGeom prst="rect">
            <a:avLst/>
          </a:prstGeom>
          <a:noFill/>
          <a:ln>
            <a:noFill/>
          </a:ln>
        </p:spPr>
      </p:pic>
      <p:grpSp>
        <p:nvGrpSpPr>
          <p:cNvPr id="215" name="Google Shape;215;p19"/>
          <p:cNvGrpSpPr/>
          <p:nvPr/>
        </p:nvGrpSpPr>
        <p:grpSpPr>
          <a:xfrm>
            <a:off x="313398" y="-641338"/>
            <a:ext cx="1926057" cy="2416205"/>
            <a:chOff x="0" y="0"/>
            <a:chExt cx="1926056" cy="2416204"/>
          </a:xfrm>
        </p:grpSpPr>
        <p:sp>
          <p:nvSpPr>
            <p:cNvPr id="216" name="Google Shape;216;p19"/>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217" name="Google Shape;217;p19"/>
            <p:cNvPicPr preferRelativeResize="0"/>
            <p:nvPr/>
          </p:nvPicPr>
          <p:blipFill rotWithShape="1">
            <a:blip r:embed="rId3">
              <a:alphaModFix/>
            </a:blip>
            <a:srcRect b="0" l="0" r="0" t="0"/>
            <a:stretch/>
          </p:blipFill>
          <p:spPr>
            <a:xfrm>
              <a:off x="324692" y="1128751"/>
              <a:ext cx="1276671" cy="942421"/>
            </a:xfrm>
            <a:prstGeom prst="rect">
              <a:avLst/>
            </a:prstGeom>
            <a:noFill/>
            <a:ln>
              <a:noFill/>
            </a:ln>
          </p:spPr>
        </p:pic>
      </p:grpSp>
      <p:sp>
        <p:nvSpPr>
          <p:cNvPr id="218" name="Google Shape;218;p19"/>
          <p:cNvSpPr txBox="1"/>
          <p:nvPr>
            <p:ph idx="1"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19" name="Google Shape;219;p19"/>
          <p:cNvSpPr txBox="1"/>
          <p:nvPr>
            <p:ph idx="2" type="body"/>
          </p:nvPr>
        </p:nvSpPr>
        <p:spPr>
          <a:xfrm>
            <a:off x="2025366" y="7060439"/>
            <a:ext cx="15240001" cy="615553"/>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Arial"/>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20" name="Google Shape;220;p19"/>
          <p:cNvSpPr txBox="1"/>
          <p:nvPr>
            <p:ph idx="3" type="body"/>
          </p:nvPr>
        </p:nvSpPr>
        <p:spPr>
          <a:xfrm>
            <a:off x="2025368" y="9332748"/>
            <a:ext cx="15240001" cy="738664"/>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cxnSp>
        <p:nvCxnSpPr>
          <p:cNvPr id="221" name="Google Shape;221;p19"/>
          <p:cNvCxnSpPr/>
          <p:nvPr/>
        </p:nvCxnSpPr>
        <p:spPr>
          <a:xfrm>
            <a:off x="2025368" y="5635413"/>
            <a:ext cx="15131990" cy="1"/>
          </a:xfrm>
          <a:prstGeom prst="straightConnector1">
            <a:avLst/>
          </a:prstGeom>
          <a:noFill/>
          <a:ln cap="flat" cmpd="sng" w="12700">
            <a:solidFill>
              <a:srgbClr val="999999"/>
            </a:solidFill>
            <a:prstDash val="solid"/>
            <a:miter lim="400000"/>
            <a:headEnd len="sm" w="sm" type="none"/>
            <a:tailEnd len="sm" w="sm" type="none"/>
          </a:ln>
        </p:spPr>
      </p:cxnSp>
      <p:cxnSp>
        <p:nvCxnSpPr>
          <p:cNvPr id="222" name="Google Shape;222;p19"/>
          <p:cNvCxnSpPr/>
          <p:nvPr/>
        </p:nvCxnSpPr>
        <p:spPr>
          <a:xfrm>
            <a:off x="2025368" y="8813388"/>
            <a:ext cx="15131990" cy="1"/>
          </a:xfrm>
          <a:prstGeom prst="straightConnector1">
            <a:avLst/>
          </a:prstGeom>
          <a:noFill/>
          <a:ln cap="flat" cmpd="sng" w="12700">
            <a:solidFill>
              <a:srgbClr val="999999"/>
            </a:solidFill>
            <a:prstDash val="solid"/>
            <a:miter lim="400000"/>
            <a:headEnd len="sm" w="sm" type="none"/>
            <a:tailEnd len="sm" w="sm" type="none"/>
          </a:ln>
        </p:spPr>
      </p:cxnSp>
      <p:sp>
        <p:nvSpPr>
          <p:cNvPr id="223" name="Google Shape;223;p19"/>
          <p:cNvSpPr/>
          <p:nvPr/>
        </p:nvSpPr>
        <p:spPr>
          <a:xfrm>
            <a:off x="1083888" y="3331529"/>
            <a:ext cx="206253" cy="206253"/>
          </a:xfrm>
          <a:prstGeom prst="ellipse">
            <a:avLst/>
          </a:prstGeom>
          <a:solidFill>
            <a:srgbClr val="EF82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sp>
        <p:nvSpPr>
          <p:cNvPr id="224" name="Google Shape;224;p19"/>
          <p:cNvSpPr/>
          <p:nvPr/>
        </p:nvSpPr>
        <p:spPr>
          <a:xfrm>
            <a:off x="1083888" y="6395571"/>
            <a:ext cx="206253" cy="206253"/>
          </a:xfrm>
          <a:prstGeom prst="ellipse">
            <a:avLst/>
          </a:prstGeom>
          <a:solidFill>
            <a:srgbClr val="EF82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sp>
        <p:nvSpPr>
          <p:cNvPr id="225" name="Google Shape;225;p19"/>
          <p:cNvSpPr/>
          <p:nvPr/>
        </p:nvSpPr>
        <p:spPr>
          <a:xfrm>
            <a:off x="1083888" y="9603992"/>
            <a:ext cx="206253" cy="206253"/>
          </a:xfrm>
          <a:prstGeom prst="ellipse">
            <a:avLst/>
          </a:prstGeom>
          <a:solidFill>
            <a:srgbClr val="EF82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sp>
        <p:nvSpPr>
          <p:cNvPr id="226" name="Google Shape;226;p19"/>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27" name="Google Shape;227;p19"/>
          <p:cNvSpPr txBox="1"/>
          <p:nvPr>
            <p:ph idx="4" type="body"/>
          </p:nvPr>
        </p:nvSpPr>
        <p:spPr>
          <a:xfrm>
            <a:off x="2025368" y="3065324"/>
            <a:ext cx="15240000" cy="7386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228" name="Google Shape;228;p19"/>
          <p:cNvSpPr txBox="1"/>
          <p:nvPr>
            <p:ph type="title"/>
          </p:nvPr>
        </p:nvSpPr>
        <p:spPr>
          <a:xfrm>
            <a:off x="2564146" y="790816"/>
            <a:ext cx="21971100" cy="831000"/>
          </a:xfrm>
          <a:prstGeom prst="rect">
            <a:avLst/>
          </a:prstGeom>
          <a:noFill/>
          <a:ln>
            <a:noFill/>
          </a:ln>
        </p:spPr>
        <p:txBody>
          <a:bodyPr anchorCtr="0" anchor="ctr" bIns="0" lIns="0" spcFirstLastPara="1" rIns="0" wrap="square" tIns="0">
            <a:spAutoFit/>
          </a:bodyPr>
          <a:lstStyle>
            <a:lvl1pPr lvl="0" rtl="0" algn="l">
              <a:lnSpc>
                <a:spcPct val="100000"/>
              </a:lnSpc>
              <a:spcBef>
                <a:spcPts val="0"/>
              </a:spcBef>
              <a:spcAft>
                <a:spcPts val="0"/>
              </a:spcAft>
              <a:buClr>
                <a:srgbClr val="005FAA"/>
              </a:buClr>
              <a:buSzPts val="1800"/>
              <a:buNone/>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229" name="Google Shape;229;p19"/>
          <p:cNvSpPr txBox="1"/>
          <p:nvPr>
            <p:ph idx="5" type="body"/>
          </p:nvPr>
        </p:nvSpPr>
        <p:spPr>
          <a:xfrm>
            <a:off x="2025367" y="10283444"/>
            <a:ext cx="152400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Arial"/>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30" name="Google Shape;230;p19"/>
          <p:cNvSpPr txBox="1"/>
          <p:nvPr>
            <p:ph idx="6" type="body"/>
          </p:nvPr>
        </p:nvSpPr>
        <p:spPr>
          <a:xfrm>
            <a:off x="2025366" y="3901720"/>
            <a:ext cx="152400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None/>
              <a:defRPr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231" name="Google Shape;231;p19"/>
          <p:cNvSpPr txBox="1"/>
          <p:nvPr>
            <p:ph idx="7" type="body"/>
          </p:nvPr>
        </p:nvSpPr>
        <p:spPr>
          <a:xfrm>
            <a:off x="2025367" y="6109742"/>
            <a:ext cx="15240000" cy="7386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 Content - 3 Horizontal with Number Bullet">
  <p:cSld name="Content - 3 Horizontal with Number Bullet">
    <p:spTree>
      <p:nvGrpSpPr>
        <p:cNvPr id="232" name="Shape 232"/>
        <p:cNvGrpSpPr/>
        <p:nvPr/>
      </p:nvGrpSpPr>
      <p:grpSpPr>
        <a:xfrm>
          <a:off x="0" y="0"/>
          <a:ext cx="0" cy="0"/>
          <a:chOff x="0" y="0"/>
          <a:chExt cx="0" cy="0"/>
        </a:xfrm>
      </p:grpSpPr>
      <p:pic>
        <p:nvPicPr>
          <p:cNvPr descr="Image" id="233" name="Google Shape;233;p20"/>
          <p:cNvPicPr preferRelativeResize="0"/>
          <p:nvPr/>
        </p:nvPicPr>
        <p:blipFill rotWithShape="1">
          <a:blip r:embed="rId2">
            <a:alphaModFix amt="25000"/>
          </a:blip>
          <a:srcRect b="11" l="0" r="0" t="12"/>
          <a:stretch/>
        </p:blipFill>
        <p:spPr>
          <a:xfrm>
            <a:off x="19856949" y="815931"/>
            <a:ext cx="4902205" cy="12315870"/>
          </a:xfrm>
          <a:prstGeom prst="rect">
            <a:avLst/>
          </a:prstGeom>
          <a:noFill/>
          <a:ln>
            <a:noFill/>
          </a:ln>
        </p:spPr>
      </p:pic>
      <p:grpSp>
        <p:nvGrpSpPr>
          <p:cNvPr id="234" name="Google Shape;234;p20"/>
          <p:cNvGrpSpPr/>
          <p:nvPr/>
        </p:nvGrpSpPr>
        <p:grpSpPr>
          <a:xfrm>
            <a:off x="313398" y="-641338"/>
            <a:ext cx="1926057" cy="2416205"/>
            <a:chOff x="0" y="0"/>
            <a:chExt cx="1926056" cy="2416204"/>
          </a:xfrm>
        </p:grpSpPr>
        <p:sp>
          <p:nvSpPr>
            <p:cNvPr id="235" name="Google Shape;235;p20"/>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236" name="Google Shape;236;p20"/>
            <p:cNvPicPr preferRelativeResize="0"/>
            <p:nvPr/>
          </p:nvPicPr>
          <p:blipFill rotWithShape="1">
            <a:blip r:embed="rId3">
              <a:alphaModFix/>
            </a:blip>
            <a:srcRect b="0" l="0" r="0" t="0"/>
            <a:stretch/>
          </p:blipFill>
          <p:spPr>
            <a:xfrm>
              <a:off x="324692" y="1128751"/>
              <a:ext cx="1276671" cy="942421"/>
            </a:xfrm>
            <a:prstGeom prst="rect">
              <a:avLst/>
            </a:prstGeom>
            <a:noFill/>
            <a:ln>
              <a:noFill/>
            </a:ln>
          </p:spPr>
        </p:pic>
      </p:grpSp>
      <p:sp>
        <p:nvSpPr>
          <p:cNvPr id="237" name="Google Shape;237;p20"/>
          <p:cNvSpPr txBox="1"/>
          <p:nvPr/>
        </p:nvSpPr>
        <p:spPr>
          <a:xfrm>
            <a:off x="20867075" y="13045341"/>
            <a:ext cx="2516597" cy="330201"/>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EF8200"/>
              </a:buClr>
              <a:buSzPts val="2000"/>
              <a:buFont typeface="DM Sans"/>
              <a:buNone/>
            </a:pPr>
            <a:r>
              <a:rPr b="0" i="0" lang="en" sz="2000" u="none" cap="none" strike="noStrike">
                <a:solidFill>
                  <a:srgbClr val="EF8200"/>
                </a:solidFill>
                <a:latin typeface="DM Sans"/>
                <a:ea typeface="DM Sans"/>
                <a:cs typeface="DM Sans"/>
                <a:sym typeface="DM Sans"/>
              </a:rPr>
              <a:t>www.egi.eu  |</a:t>
            </a:r>
            <a:endParaRPr/>
          </a:p>
        </p:txBody>
      </p:sp>
      <p:sp>
        <p:nvSpPr>
          <p:cNvPr id="238" name="Google Shape;238;p20"/>
          <p:cNvSpPr txBox="1"/>
          <p:nvPr>
            <p:ph idx="1"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39" name="Google Shape;239;p20"/>
          <p:cNvSpPr txBox="1"/>
          <p:nvPr>
            <p:ph idx="2" type="body"/>
          </p:nvPr>
        </p:nvSpPr>
        <p:spPr>
          <a:xfrm>
            <a:off x="1831774" y="4433997"/>
            <a:ext cx="5588001"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240" name="Google Shape;240;p20"/>
          <p:cNvSpPr txBox="1"/>
          <p:nvPr>
            <p:ph idx="3" type="body"/>
          </p:nvPr>
        </p:nvSpPr>
        <p:spPr>
          <a:xfrm>
            <a:off x="1831773" y="6213423"/>
            <a:ext cx="5588001" cy="184665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41" name="Google Shape;241;p20"/>
          <p:cNvSpPr txBox="1"/>
          <p:nvPr>
            <p:ph idx="4" type="body"/>
          </p:nvPr>
        </p:nvSpPr>
        <p:spPr>
          <a:xfrm>
            <a:off x="9055918" y="4433997"/>
            <a:ext cx="5588001"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242" name="Google Shape;242;p20"/>
          <p:cNvSpPr txBox="1"/>
          <p:nvPr>
            <p:ph idx="5" type="body"/>
          </p:nvPr>
        </p:nvSpPr>
        <p:spPr>
          <a:xfrm>
            <a:off x="9055918" y="6213423"/>
            <a:ext cx="5588001" cy="184665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43" name="Google Shape;243;p20"/>
          <p:cNvSpPr txBox="1"/>
          <p:nvPr>
            <p:ph idx="6" type="body"/>
          </p:nvPr>
        </p:nvSpPr>
        <p:spPr>
          <a:xfrm>
            <a:off x="16786860" y="4433997"/>
            <a:ext cx="5588001"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244" name="Google Shape;244;p20"/>
          <p:cNvSpPr txBox="1"/>
          <p:nvPr>
            <p:ph idx="7" type="body"/>
          </p:nvPr>
        </p:nvSpPr>
        <p:spPr>
          <a:xfrm>
            <a:off x="16811059" y="6213423"/>
            <a:ext cx="5588001" cy="184665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45" name="Google Shape;245;p20"/>
          <p:cNvSpPr txBox="1"/>
          <p:nvPr/>
        </p:nvSpPr>
        <p:spPr>
          <a:xfrm>
            <a:off x="1015862" y="4371177"/>
            <a:ext cx="607177" cy="800101"/>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 sz="4800" u="none" cap="none" strike="noStrike">
                <a:solidFill>
                  <a:srgbClr val="EF8200"/>
                </a:solidFill>
                <a:latin typeface="DM Sans"/>
                <a:ea typeface="DM Sans"/>
                <a:cs typeface="DM Sans"/>
                <a:sym typeface="DM Sans"/>
              </a:rPr>
              <a:t>1</a:t>
            </a:r>
            <a:endParaRPr/>
          </a:p>
        </p:txBody>
      </p:sp>
      <p:sp>
        <p:nvSpPr>
          <p:cNvPr id="246" name="Google Shape;246;p20"/>
          <p:cNvSpPr txBox="1"/>
          <p:nvPr/>
        </p:nvSpPr>
        <p:spPr>
          <a:xfrm>
            <a:off x="8079200" y="4371177"/>
            <a:ext cx="607178" cy="800101"/>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 sz="4800" u="none" cap="none" strike="noStrike">
                <a:solidFill>
                  <a:srgbClr val="EF8200"/>
                </a:solidFill>
                <a:latin typeface="DM Sans"/>
                <a:ea typeface="DM Sans"/>
                <a:cs typeface="DM Sans"/>
                <a:sym typeface="DM Sans"/>
              </a:rPr>
              <a:t>2</a:t>
            </a:r>
            <a:endParaRPr/>
          </a:p>
        </p:txBody>
      </p:sp>
      <p:sp>
        <p:nvSpPr>
          <p:cNvPr id="247" name="Google Shape;247;p20"/>
          <p:cNvSpPr txBox="1"/>
          <p:nvPr/>
        </p:nvSpPr>
        <p:spPr>
          <a:xfrm>
            <a:off x="15767772" y="4371177"/>
            <a:ext cx="607178" cy="800101"/>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 sz="4800" u="none" cap="none" strike="noStrike">
                <a:solidFill>
                  <a:srgbClr val="EF8200"/>
                </a:solidFill>
                <a:latin typeface="DM Sans"/>
                <a:ea typeface="DM Sans"/>
                <a:cs typeface="DM Sans"/>
                <a:sym typeface="DM Sans"/>
              </a:rPr>
              <a:t>3</a:t>
            </a:r>
            <a:endParaRPr/>
          </a:p>
        </p:txBody>
      </p:sp>
      <p:sp>
        <p:nvSpPr>
          <p:cNvPr id="248" name="Google Shape;248;p20"/>
          <p:cNvSpPr txBox="1"/>
          <p:nvPr>
            <p:ph idx="8" type="body"/>
          </p:nvPr>
        </p:nvSpPr>
        <p:spPr>
          <a:xfrm>
            <a:off x="1831775" y="8333727"/>
            <a:ext cx="5588000" cy="164941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00000"/>
              </a:lnSpc>
              <a:spcBef>
                <a:spcPts val="0"/>
              </a:spcBef>
              <a:spcAft>
                <a:spcPts val="0"/>
              </a:spcAft>
              <a:buClr>
                <a:srgbClr val="828282"/>
              </a:buClr>
              <a:buSzPts val="3600"/>
              <a:buFont typeface="Arial"/>
              <a:buChar char="•"/>
              <a:defRPr b="0" i="0" sz="36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49" name="Google Shape;249;p20"/>
          <p:cNvSpPr txBox="1"/>
          <p:nvPr>
            <p:ph idx="9" type="body"/>
          </p:nvPr>
        </p:nvSpPr>
        <p:spPr>
          <a:xfrm>
            <a:off x="9054627" y="8333727"/>
            <a:ext cx="5588000" cy="164941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00000"/>
              </a:lnSpc>
              <a:spcBef>
                <a:spcPts val="0"/>
              </a:spcBef>
              <a:spcAft>
                <a:spcPts val="0"/>
              </a:spcAft>
              <a:buClr>
                <a:srgbClr val="828282"/>
              </a:buClr>
              <a:buSzPts val="3600"/>
              <a:buFont typeface="Arial"/>
              <a:buChar char="•"/>
              <a:defRPr b="0" i="0" sz="36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50" name="Google Shape;250;p20"/>
          <p:cNvSpPr txBox="1"/>
          <p:nvPr>
            <p:ph idx="13" type="body"/>
          </p:nvPr>
        </p:nvSpPr>
        <p:spPr>
          <a:xfrm>
            <a:off x="16811060" y="8333727"/>
            <a:ext cx="5588000" cy="164941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00000"/>
              </a:lnSpc>
              <a:spcBef>
                <a:spcPts val="0"/>
              </a:spcBef>
              <a:spcAft>
                <a:spcPts val="0"/>
              </a:spcAft>
              <a:buClr>
                <a:srgbClr val="828282"/>
              </a:buClr>
              <a:buSzPts val="3600"/>
              <a:buFont typeface="Arial"/>
              <a:buChar char="•"/>
              <a:defRPr b="0" i="0" sz="36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51" name="Google Shape;251;p20"/>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52" name="Google Shape;252;p20"/>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 Blank - Title without Background">
  <p:cSld name="Blank - Title without Background">
    <p:spTree>
      <p:nvGrpSpPr>
        <p:cNvPr id="13" name="Shape 13"/>
        <p:cNvGrpSpPr/>
        <p:nvPr/>
      </p:nvGrpSpPr>
      <p:grpSpPr>
        <a:xfrm>
          <a:off x="0" y="0"/>
          <a:ext cx="0" cy="0"/>
          <a:chOff x="0" y="0"/>
          <a:chExt cx="0" cy="0"/>
        </a:xfrm>
      </p:grpSpPr>
      <p:sp>
        <p:nvSpPr>
          <p:cNvPr id="14" name="Google Shape;14;p3"/>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5" name="Google Shape;15;p3"/>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3"/>
          <p:cNvSpPr txBox="1"/>
          <p:nvPr>
            <p:ph type="title"/>
          </p:nvPr>
        </p:nvSpPr>
        <p:spPr>
          <a:xfrm>
            <a:off x="2564146" y="790816"/>
            <a:ext cx="21971100" cy="831000"/>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 Content - 3 Numbers">
  <p:cSld name="Content - 3 Numbers">
    <p:spTree>
      <p:nvGrpSpPr>
        <p:cNvPr id="253" name="Shape 253"/>
        <p:cNvGrpSpPr/>
        <p:nvPr/>
      </p:nvGrpSpPr>
      <p:grpSpPr>
        <a:xfrm>
          <a:off x="0" y="0"/>
          <a:ext cx="0" cy="0"/>
          <a:chOff x="0" y="0"/>
          <a:chExt cx="0" cy="0"/>
        </a:xfrm>
      </p:grpSpPr>
      <p:pic>
        <p:nvPicPr>
          <p:cNvPr descr="Image" id="254" name="Google Shape;254;p21"/>
          <p:cNvPicPr preferRelativeResize="0"/>
          <p:nvPr/>
        </p:nvPicPr>
        <p:blipFill rotWithShape="1">
          <a:blip r:embed="rId2">
            <a:alphaModFix amt="25000"/>
          </a:blip>
          <a:srcRect b="11" l="0" r="0" t="12"/>
          <a:stretch/>
        </p:blipFill>
        <p:spPr>
          <a:xfrm>
            <a:off x="19856949" y="815931"/>
            <a:ext cx="4902205" cy="12315870"/>
          </a:xfrm>
          <a:prstGeom prst="rect">
            <a:avLst/>
          </a:prstGeom>
          <a:noFill/>
          <a:ln>
            <a:noFill/>
          </a:ln>
        </p:spPr>
      </p:pic>
      <p:grpSp>
        <p:nvGrpSpPr>
          <p:cNvPr id="255" name="Google Shape;255;p21"/>
          <p:cNvGrpSpPr/>
          <p:nvPr/>
        </p:nvGrpSpPr>
        <p:grpSpPr>
          <a:xfrm>
            <a:off x="313398" y="-641338"/>
            <a:ext cx="1926057" cy="2416205"/>
            <a:chOff x="0" y="0"/>
            <a:chExt cx="1926056" cy="2416204"/>
          </a:xfrm>
        </p:grpSpPr>
        <p:sp>
          <p:nvSpPr>
            <p:cNvPr id="256" name="Google Shape;256;p21"/>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257" name="Google Shape;257;p21"/>
            <p:cNvPicPr preferRelativeResize="0"/>
            <p:nvPr/>
          </p:nvPicPr>
          <p:blipFill rotWithShape="1">
            <a:blip r:embed="rId3">
              <a:alphaModFix/>
            </a:blip>
            <a:srcRect b="0" l="0" r="0" t="0"/>
            <a:stretch/>
          </p:blipFill>
          <p:spPr>
            <a:xfrm>
              <a:off x="324692" y="1128751"/>
              <a:ext cx="1276671" cy="942421"/>
            </a:xfrm>
            <a:prstGeom prst="rect">
              <a:avLst/>
            </a:prstGeom>
            <a:noFill/>
            <a:ln>
              <a:noFill/>
            </a:ln>
          </p:spPr>
        </p:pic>
      </p:grpSp>
      <p:sp>
        <p:nvSpPr>
          <p:cNvPr id="258" name="Google Shape;258;p21"/>
          <p:cNvSpPr txBox="1"/>
          <p:nvPr>
            <p:ph idx="1"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59" name="Google Shape;259;p21"/>
          <p:cNvSpPr txBox="1"/>
          <p:nvPr>
            <p:ph idx="2" type="body"/>
          </p:nvPr>
        </p:nvSpPr>
        <p:spPr>
          <a:xfrm>
            <a:off x="1715859" y="5347556"/>
            <a:ext cx="6350001" cy="1846659"/>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11500"/>
              <a:buFont typeface="DM Sans"/>
              <a:buNone/>
              <a:defRPr i="0" sz="11500" u="none" cap="none" strike="noStrike">
                <a:solidFill>
                  <a:srgbClr val="EF8200"/>
                </a:solidFill>
                <a:latin typeface="DM Sans"/>
                <a:ea typeface="DM Sans"/>
                <a:cs typeface="DM Sans"/>
                <a:sym typeface="DM Sans"/>
              </a:defRPr>
            </a:lvl1pPr>
            <a:lvl2pPr indent="-478028" lvl="1" marL="9144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2pPr>
            <a:lvl3pPr indent="-478028" lvl="2" marL="13716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3pPr>
            <a:lvl4pPr indent="-478028" lvl="3" marL="18288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4pPr>
            <a:lvl5pPr indent="-478028" lvl="4" marL="22860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5pPr>
            <a:lvl6pPr indent="-478028" lvl="5" marL="27432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6pPr>
            <a:lvl7pPr indent="-478028" lvl="6" marL="32004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7pPr>
            <a:lvl8pPr indent="-478028" lvl="7" marL="36576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8pPr>
            <a:lvl9pPr indent="-478028" lvl="8" marL="41148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9pPr>
          </a:lstStyle>
          <a:p/>
        </p:txBody>
      </p:sp>
      <p:sp>
        <p:nvSpPr>
          <p:cNvPr id="260" name="Google Shape;260;p21"/>
          <p:cNvSpPr txBox="1"/>
          <p:nvPr>
            <p:ph idx="3" type="body"/>
          </p:nvPr>
        </p:nvSpPr>
        <p:spPr>
          <a:xfrm>
            <a:off x="1715859" y="7655821"/>
            <a:ext cx="6350001" cy="1723549"/>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5600"/>
              <a:buFont typeface="DM Sans"/>
              <a:buNone/>
              <a:defRPr b="0" i="0" sz="56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61" name="Google Shape;261;p21"/>
          <p:cNvSpPr txBox="1"/>
          <p:nvPr>
            <p:ph idx="4" type="body"/>
          </p:nvPr>
        </p:nvSpPr>
        <p:spPr>
          <a:xfrm>
            <a:off x="9017000" y="5339088"/>
            <a:ext cx="6350001" cy="1846659"/>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11500"/>
              <a:buFont typeface="DM Sans"/>
              <a:buNone/>
              <a:defRPr i="0" sz="11500" u="none" cap="none" strike="noStrike">
                <a:solidFill>
                  <a:srgbClr val="EF8200"/>
                </a:solidFill>
                <a:latin typeface="DM Sans"/>
                <a:ea typeface="DM Sans"/>
                <a:cs typeface="DM Sans"/>
                <a:sym typeface="DM Sans"/>
              </a:defRPr>
            </a:lvl1pPr>
            <a:lvl2pPr indent="-478028" lvl="1" marL="9144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2pPr>
            <a:lvl3pPr indent="-478028" lvl="2" marL="13716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3pPr>
            <a:lvl4pPr indent="-478028" lvl="3" marL="18288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4pPr>
            <a:lvl5pPr indent="-478028" lvl="4" marL="22860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5pPr>
            <a:lvl6pPr indent="-478028" lvl="5" marL="27432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6pPr>
            <a:lvl7pPr indent="-478028" lvl="6" marL="32004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7pPr>
            <a:lvl8pPr indent="-478028" lvl="7" marL="36576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8pPr>
            <a:lvl9pPr indent="-478028" lvl="8" marL="41148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9pPr>
          </a:lstStyle>
          <a:p/>
        </p:txBody>
      </p:sp>
      <p:sp>
        <p:nvSpPr>
          <p:cNvPr id="262" name="Google Shape;262;p21"/>
          <p:cNvSpPr txBox="1"/>
          <p:nvPr>
            <p:ph idx="5" type="body"/>
          </p:nvPr>
        </p:nvSpPr>
        <p:spPr>
          <a:xfrm>
            <a:off x="9017000" y="7655821"/>
            <a:ext cx="6350001" cy="1723549"/>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5600"/>
              <a:buFont typeface="DM Sans"/>
              <a:buNone/>
              <a:defRPr b="0" i="0" sz="56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63" name="Google Shape;263;p21"/>
          <p:cNvSpPr txBox="1"/>
          <p:nvPr>
            <p:ph idx="6" type="body"/>
          </p:nvPr>
        </p:nvSpPr>
        <p:spPr>
          <a:xfrm>
            <a:off x="16318140" y="5339088"/>
            <a:ext cx="6350001" cy="1846659"/>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11500"/>
              <a:buFont typeface="DM Sans"/>
              <a:buNone/>
              <a:defRPr i="0" sz="11500" u="none" cap="none" strike="noStrike">
                <a:solidFill>
                  <a:srgbClr val="EF8200"/>
                </a:solidFill>
                <a:latin typeface="DM Sans"/>
                <a:ea typeface="DM Sans"/>
                <a:cs typeface="DM Sans"/>
                <a:sym typeface="DM Sans"/>
              </a:defRPr>
            </a:lvl1pPr>
            <a:lvl2pPr indent="-478028" lvl="1" marL="9144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2pPr>
            <a:lvl3pPr indent="-478028" lvl="2" marL="13716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3pPr>
            <a:lvl4pPr indent="-478028" lvl="3" marL="18288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4pPr>
            <a:lvl5pPr indent="-478028" lvl="4" marL="22860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5pPr>
            <a:lvl6pPr indent="-478028" lvl="5" marL="27432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6pPr>
            <a:lvl7pPr indent="-478028" lvl="6" marL="32004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7pPr>
            <a:lvl8pPr indent="-478028" lvl="7" marL="36576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8pPr>
            <a:lvl9pPr indent="-478028" lvl="8" marL="4114800" marR="0" rtl="0" algn="ctr">
              <a:lnSpc>
                <a:spcPct val="100000"/>
              </a:lnSpc>
              <a:spcBef>
                <a:spcPts val="0"/>
              </a:spcBef>
              <a:spcAft>
                <a:spcPts val="0"/>
              </a:spcAft>
              <a:buClr>
                <a:srgbClr val="000000"/>
              </a:buClr>
              <a:buSzPts val="3928"/>
              <a:buFont typeface="DM Sans"/>
              <a:buChar char="•"/>
              <a:defRPr i="0" sz="3100" u="none" cap="none" strike="noStrike">
                <a:solidFill>
                  <a:srgbClr val="000000"/>
                </a:solidFill>
                <a:latin typeface="DM Sans"/>
                <a:ea typeface="DM Sans"/>
                <a:cs typeface="DM Sans"/>
                <a:sym typeface="DM Sans"/>
              </a:defRPr>
            </a:lvl9pPr>
          </a:lstStyle>
          <a:p/>
        </p:txBody>
      </p:sp>
      <p:sp>
        <p:nvSpPr>
          <p:cNvPr id="264" name="Google Shape;264;p21"/>
          <p:cNvSpPr txBox="1"/>
          <p:nvPr>
            <p:ph idx="7" type="body"/>
          </p:nvPr>
        </p:nvSpPr>
        <p:spPr>
          <a:xfrm>
            <a:off x="16318140" y="7655821"/>
            <a:ext cx="6350001" cy="1723549"/>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5600"/>
              <a:buFont typeface="DM Sans"/>
              <a:buNone/>
              <a:defRPr b="0" i="0" sz="56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65" name="Google Shape;265;p21"/>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66" name="Google Shape;266;p21"/>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 Content - 4 Numbers">
  <p:cSld name="Content - 4 Numbers">
    <p:spTree>
      <p:nvGrpSpPr>
        <p:cNvPr id="267" name="Shape 267"/>
        <p:cNvGrpSpPr/>
        <p:nvPr/>
      </p:nvGrpSpPr>
      <p:grpSpPr>
        <a:xfrm>
          <a:off x="0" y="0"/>
          <a:ext cx="0" cy="0"/>
          <a:chOff x="0" y="0"/>
          <a:chExt cx="0" cy="0"/>
        </a:xfrm>
      </p:grpSpPr>
      <p:pic>
        <p:nvPicPr>
          <p:cNvPr descr="Image" id="268" name="Google Shape;268;p22"/>
          <p:cNvPicPr preferRelativeResize="0"/>
          <p:nvPr/>
        </p:nvPicPr>
        <p:blipFill rotWithShape="1">
          <a:blip r:embed="rId2">
            <a:alphaModFix amt="25000"/>
          </a:blip>
          <a:srcRect b="11" l="0" r="0" t="12"/>
          <a:stretch/>
        </p:blipFill>
        <p:spPr>
          <a:xfrm>
            <a:off x="19856949" y="815931"/>
            <a:ext cx="4902205" cy="12315870"/>
          </a:xfrm>
          <a:prstGeom prst="rect">
            <a:avLst/>
          </a:prstGeom>
          <a:noFill/>
          <a:ln>
            <a:noFill/>
          </a:ln>
        </p:spPr>
      </p:pic>
      <p:grpSp>
        <p:nvGrpSpPr>
          <p:cNvPr id="269" name="Google Shape;269;p22"/>
          <p:cNvGrpSpPr/>
          <p:nvPr/>
        </p:nvGrpSpPr>
        <p:grpSpPr>
          <a:xfrm>
            <a:off x="313398" y="-641338"/>
            <a:ext cx="1926057" cy="2416205"/>
            <a:chOff x="0" y="0"/>
            <a:chExt cx="1926056" cy="2416204"/>
          </a:xfrm>
        </p:grpSpPr>
        <p:sp>
          <p:nvSpPr>
            <p:cNvPr id="270" name="Google Shape;270;p22"/>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271" name="Google Shape;271;p22"/>
            <p:cNvPicPr preferRelativeResize="0"/>
            <p:nvPr/>
          </p:nvPicPr>
          <p:blipFill rotWithShape="1">
            <a:blip r:embed="rId3">
              <a:alphaModFix/>
            </a:blip>
            <a:srcRect b="0" l="0" r="0" t="0"/>
            <a:stretch/>
          </p:blipFill>
          <p:spPr>
            <a:xfrm>
              <a:off x="324692" y="1128751"/>
              <a:ext cx="1276671" cy="942421"/>
            </a:xfrm>
            <a:prstGeom prst="rect">
              <a:avLst/>
            </a:prstGeom>
            <a:noFill/>
            <a:ln>
              <a:noFill/>
            </a:ln>
          </p:spPr>
        </p:pic>
      </p:grpSp>
      <p:sp>
        <p:nvSpPr>
          <p:cNvPr id="272" name="Google Shape;272;p22"/>
          <p:cNvSpPr txBox="1"/>
          <p:nvPr>
            <p:ph idx="1"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73" name="Google Shape;273;p22"/>
          <p:cNvSpPr txBox="1"/>
          <p:nvPr>
            <p:ph idx="2" type="body"/>
          </p:nvPr>
        </p:nvSpPr>
        <p:spPr>
          <a:xfrm>
            <a:off x="497496" y="5703886"/>
            <a:ext cx="5207003"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274" name="Google Shape;274;p22"/>
          <p:cNvSpPr txBox="1"/>
          <p:nvPr>
            <p:ph idx="3" type="body"/>
          </p:nvPr>
        </p:nvSpPr>
        <p:spPr>
          <a:xfrm>
            <a:off x="497496" y="7516121"/>
            <a:ext cx="5207003"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75" name="Google Shape;275;p22"/>
          <p:cNvSpPr txBox="1"/>
          <p:nvPr>
            <p:ph idx="4" type="body"/>
          </p:nvPr>
        </p:nvSpPr>
        <p:spPr>
          <a:xfrm>
            <a:off x="6561331" y="5703886"/>
            <a:ext cx="5207003"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76" name="Google Shape;276;p22"/>
          <p:cNvSpPr txBox="1"/>
          <p:nvPr>
            <p:ph idx="5" type="body"/>
          </p:nvPr>
        </p:nvSpPr>
        <p:spPr>
          <a:xfrm>
            <a:off x="6561331" y="7516121"/>
            <a:ext cx="5207003"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77" name="Google Shape;277;p22"/>
          <p:cNvSpPr txBox="1"/>
          <p:nvPr>
            <p:ph idx="6" type="body"/>
          </p:nvPr>
        </p:nvSpPr>
        <p:spPr>
          <a:xfrm>
            <a:off x="12615666" y="5703886"/>
            <a:ext cx="5207003"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78" name="Google Shape;278;p22"/>
          <p:cNvSpPr txBox="1"/>
          <p:nvPr>
            <p:ph idx="7" type="body"/>
          </p:nvPr>
        </p:nvSpPr>
        <p:spPr>
          <a:xfrm>
            <a:off x="18679501" y="7516121"/>
            <a:ext cx="5207003"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79" name="Google Shape;279;p22"/>
          <p:cNvSpPr txBox="1"/>
          <p:nvPr>
            <p:ph idx="8" type="body"/>
          </p:nvPr>
        </p:nvSpPr>
        <p:spPr>
          <a:xfrm>
            <a:off x="18679501" y="5703886"/>
            <a:ext cx="5207003"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80" name="Google Shape;280;p22"/>
          <p:cNvSpPr txBox="1"/>
          <p:nvPr>
            <p:ph idx="9" type="body"/>
          </p:nvPr>
        </p:nvSpPr>
        <p:spPr>
          <a:xfrm>
            <a:off x="12615666" y="7516121"/>
            <a:ext cx="5207003"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81" name="Google Shape;281;p22"/>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82" name="Google Shape;282;p22"/>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 Content - 6 Numbers">
  <p:cSld name="Content - 6 Numbers">
    <p:spTree>
      <p:nvGrpSpPr>
        <p:cNvPr id="283" name="Shape 283"/>
        <p:cNvGrpSpPr/>
        <p:nvPr/>
      </p:nvGrpSpPr>
      <p:grpSpPr>
        <a:xfrm>
          <a:off x="0" y="0"/>
          <a:ext cx="0" cy="0"/>
          <a:chOff x="0" y="0"/>
          <a:chExt cx="0" cy="0"/>
        </a:xfrm>
      </p:grpSpPr>
      <p:pic>
        <p:nvPicPr>
          <p:cNvPr descr="Image" id="284" name="Google Shape;284;p23"/>
          <p:cNvPicPr preferRelativeResize="0"/>
          <p:nvPr/>
        </p:nvPicPr>
        <p:blipFill rotWithShape="1">
          <a:blip r:embed="rId2">
            <a:alphaModFix amt="25000"/>
          </a:blip>
          <a:srcRect b="11" l="0" r="0" t="12"/>
          <a:stretch/>
        </p:blipFill>
        <p:spPr>
          <a:xfrm>
            <a:off x="19856949" y="815931"/>
            <a:ext cx="4902205" cy="12315870"/>
          </a:xfrm>
          <a:prstGeom prst="rect">
            <a:avLst/>
          </a:prstGeom>
          <a:noFill/>
          <a:ln>
            <a:noFill/>
          </a:ln>
        </p:spPr>
      </p:pic>
      <p:grpSp>
        <p:nvGrpSpPr>
          <p:cNvPr id="285" name="Google Shape;285;p23"/>
          <p:cNvGrpSpPr/>
          <p:nvPr/>
        </p:nvGrpSpPr>
        <p:grpSpPr>
          <a:xfrm>
            <a:off x="313398" y="-641338"/>
            <a:ext cx="1926057" cy="2416205"/>
            <a:chOff x="0" y="0"/>
            <a:chExt cx="1926056" cy="2416204"/>
          </a:xfrm>
        </p:grpSpPr>
        <p:sp>
          <p:nvSpPr>
            <p:cNvPr id="286" name="Google Shape;286;p23"/>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287" name="Google Shape;287;p23"/>
            <p:cNvPicPr preferRelativeResize="0"/>
            <p:nvPr/>
          </p:nvPicPr>
          <p:blipFill rotWithShape="1">
            <a:blip r:embed="rId3">
              <a:alphaModFix/>
            </a:blip>
            <a:srcRect b="0" l="0" r="0" t="0"/>
            <a:stretch/>
          </p:blipFill>
          <p:spPr>
            <a:xfrm>
              <a:off x="324692" y="1128751"/>
              <a:ext cx="1276671" cy="942421"/>
            </a:xfrm>
            <a:prstGeom prst="rect">
              <a:avLst/>
            </a:prstGeom>
            <a:noFill/>
            <a:ln>
              <a:noFill/>
            </a:ln>
          </p:spPr>
        </p:pic>
      </p:grpSp>
      <p:sp>
        <p:nvSpPr>
          <p:cNvPr id="288" name="Google Shape;288;p23"/>
          <p:cNvSpPr txBox="1"/>
          <p:nvPr>
            <p:ph idx="1"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89" name="Google Shape;289;p23"/>
          <p:cNvSpPr txBox="1"/>
          <p:nvPr>
            <p:ph idx="2" type="body"/>
          </p:nvPr>
        </p:nvSpPr>
        <p:spPr>
          <a:xfrm>
            <a:off x="1990793" y="3335644"/>
            <a:ext cx="5207002"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90" name="Google Shape;290;p23"/>
          <p:cNvSpPr txBox="1"/>
          <p:nvPr>
            <p:ph idx="3" type="body"/>
          </p:nvPr>
        </p:nvSpPr>
        <p:spPr>
          <a:xfrm>
            <a:off x="1990793" y="5147878"/>
            <a:ext cx="5207002"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91" name="Google Shape;291;p23"/>
          <p:cNvSpPr txBox="1"/>
          <p:nvPr>
            <p:ph idx="4" type="body"/>
          </p:nvPr>
        </p:nvSpPr>
        <p:spPr>
          <a:xfrm>
            <a:off x="9588499" y="3335644"/>
            <a:ext cx="5207002"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92" name="Google Shape;292;p23"/>
          <p:cNvSpPr txBox="1"/>
          <p:nvPr>
            <p:ph idx="5" type="body"/>
          </p:nvPr>
        </p:nvSpPr>
        <p:spPr>
          <a:xfrm>
            <a:off x="9588497" y="5147878"/>
            <a:ext cx="5207003"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93" name="Google Shape;293;p23"/>
          <p:cNvSpPr txBox="1"/>
          <p:nvPr>
            <p:ph idx="6" type="body"/>
          </p:nvPr>
        </p:nvSpPr>
        <p:spPr>
          <a:xfrm>
            <a:off x="17186205" y="3335644"/>
            <a:ext cx="5207002"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94" name="Google Shape;294;p23"/>
          <p:cNvSpPr txBox="1"/>
          <p:nvPr>
            <p:ph idx="7" type="body"/>
          </p:nvPr>
        </p:nvSpPr>
        <p:spPr>
          <a:xfrm>
            <a:off x="17186205" y="5147878"/>
            <a:ext cx="5207002"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95" name="Google Shape;295;p23"/>
          <p:cNvSpPr txBox="1"/>
          <p:nvPr>
            <p:ph idx="8" type="body"/>
          </p:nvPr>
        </p:nvSpPr>
        <p:spPr>
          <a:xfrm>
            <a:off x="1990793" y="7910837"/>
            <a:ext cx="5207002"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96" name="Google Shape;296;p23"/>
          <p:cNvSpPr txBox="1"/>
          <p:nvPr>
            <p:ph idx="9" type="body"/>
          </p:nvPr>
        </p:nvSpPr>
        <p:spPr>
          <a:xfrm>
            <a:off x="1990793" y="9723072"/>
            <a:ext cx="5207002"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97" name="Google Shape;297;p23"/>
          <p:cNvSpPr txBox="1"/>
          <p:nvPr>
            <p:ph idx="13" type="body"/>
          </p:nvPr>
        </p:nvSpPr>
        <p:spPr>
          <a:xfrm>
            <a:off x="9588499" y="7910837"/>
            <a:ext cx="5207002"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98" name="Google Shape;298;p23"/>
          <p:cNvSpPr txBox="1"/>
          <p:nvPr>
            <p:ph idx="14" type="body"/>
          </p:nvPr>
        </p:nvSpPr>
        <p:spPr>
          <a:xfrm>
            <a:off x="9588497" y="9723072"/>
            <a:ext cx="5207003"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299" name="Google Shape;299;p23"/>
          <p:cNvSpPr txBox="1"/>
          <p:nvPr>
            <p:ph idx="15" type="body"/>
          </p:nvPr>
        </p:nvSpPr>
        <p:spPr>
          <a:xfrm>
            <a:off x="17186203" y="7910837"/>
            <a:ext cx="5207003"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00" name="Google Shape;300;p23"/>
          <p:cNvSpPr txBox="1"/>
          <p:nvPr>
            <p:ph idx="16" type="body"/>
          </p:nvPr>
        </p:nvSpPr>
        <p:spPr>
          <a:xfrm>
            <a:off x="17186203" y="9723072"/>
            <a:ext cx="5207003" cy="1477328"/>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01" name="Google Shape;301;p23"/>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02" name="Google Shape;302;p23"/>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 Light - Contact" showMasterSp="0">
  <p:cSld name="Light - Contact">
    <p:bg>
      <p:bgPr>
        <a:solidFill>
          <a:srgbClr val="FFFFFF"/>
        </a:solidFill>
      </p:bgPr>
    </p:bg>
    <p:spTree>
      <p:nvGrpSpPr>
        <p:cNvPr id="303" name="Shape 303"/>
        <p:cNvGrpSpPr/>
        <p:nvPr/>
      </p:nvGrpSpPr>
      <p:grpSpPr>
        <a:xfrm>
          <a:off x="0" y="0"/>
          <a:ext cx="0" cy="0"/>
          <a:chOff x="0" y="0"/>
          <a:chExt cx="0" cy="0"/>
        </a:xfrm>
      </p:grpSpPr>
      <p:sp>
        <p:nvSpPr>
          <p:cNvPr id="304" name="Google Shape;304;p24"/>
          <p:cNvSpPr/>
          <p:nvPr/>
        </p:nvSpPr>
        <p:spPr>
          <a:xfrm>
            <a:off x="1119253" y="10552007"/>
            <a:ext cx="6321242" cy="1270004"/>
          </a:xfrm>
          <a:prstGeom prst="roundRect">
            <a:avLst>
              <a:gd fmla="val 7600" name="adj"/>
            </a:avLst>
          </a:prstGeom>
          <a:solidFill>
            <a:srgbClr val="EF82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DM Sans"/>
              <a:buNone/>
            </a:pPr>
            <a:r>
              <a:t/>
            </a:r>
            <a:endParaRPr b="1" i="0" sz="2400" u="none" cap="none" strike="noStrike">
              <a:solidFill>
                <a:srgbClr val="5E5E5E"/>
              </a:solidFill>
              <a:latin typeface="DM Sans"/>
              <a:ea typeface="DM Sans"/>
              <a:cs typeface="DM Sans"/>
              <a:sym typeface="DM Sans"/>
            </a:endParaRPr>
          </a:p>
        </p:txBody>
      </p:sp>
      <p:sp>
        <p:nvSpPr>
          <p:cNvPr id="305" name="Google Shape;305;p24"/>
          <p:cNvSpPr txBox="1"/>
          <p:nvPr>
            <p:ph idx="1" type="body"/>
          </p:nvPr>
        </p:nvSpPr>
        <p:spPr>
          <a:xfrm>
            <a:off x="1147521" y="10858712"/>
            <a:ext cx="6264705" cy="656590"/>
          </a:xfrm>
          <a:prstGeom prst="rect">
            <a:avLst/>
          </a:prstGeom>
          <a:noFill/>
          <a:ln>
            <a:noFill/>
          </a:ln>
        </p:spPr>
        <p:txBody>
          <a:bodyPr anchorCtr="0" anchor="ctr" bIns="50800" lIns="50800" spcFirstLastPara="1" rIns="50800" wrap="square" tIns="50800">
            <a:spAutoFit/>
          </a:bodyPr>
          <a:lstStyle>
            <a:lvl1pPr indent="-228600" lvl="0" marL="457200" marR="0" rtl="0" algn="ctr">
              <a:lnSpc>
                <a:spcPct val="100000"/>
              </a:lnSpc>
              <a:spcBef>
                <a:spcPts val="0"/>
              </a:spcBef>
              <a:spcAft>
                <a:spcPts val="0"/>
              </a:spcAft>
              <a:buClr>
                <a:srgbClr val="FFFFFF"/>
              </a:buClr>
              <a:buSzPts val="3600"/>
              <a:buFont typeface="DM Sans"/>
              <a:buNone/>
              <a:defRPr b="0" i="0" sz="36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06" name="Google Shape;306;p24"/>
          <p:cNvSpPr txBox="1"/>
          <p:nvPr>
            <p:ph idx="2" type="body"/>
          </p:nvPr>
        </p:nvSpPr>
        <p:spPr>
          <a:xfrm>
            <a:off x="1185056" y="5747995"/>
            <a:ext cx="13433369" cy="3127587"/>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80000"/>
              </a:lnSpc>
              <a:spcBef>
                <a:spcPts val="0"/>
              </a:spcBef>
              <a:spcAft>
                <a:spcPts val="0"/>
              </a:spcAft>
              <a:buClr>
                <a:srgbClr val="005FAA"/>
              </a:buClr>
              <a:buSzPts val="12000"/>
              <a:buFont typeface="DM Sans"/>
              <a:buNone/>
              <a:defRPr i="0" sz="120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07" name="Google Shape;307;p24"/>
          <p:cNvSpPr txBox="1"/>
          <p:nvPr>
            <p:ph idx="3" type="body"/>
          </p:nvPr>
        </p:nvSpPr>
        <p:spPr>
          <a:xfrm>
            <a:off x="1185056" y="9264484"/>
            <a:ext cx="13433369"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800"/>
              <a:buFont typeface="DM Sans"/>
              <a:buNone/>
              <a:defRPr b="0" i="0" sz="48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08" name="Google Shape;308;p24"/>
          <p:cNvSpPr txBox="1"/>
          <p:nvPr>
            <p:ph idx="4" type="body"/>
          </p:nvPr>
        </p:nvSpPr>
        <p:spPr>
          <a:xfrm>
            <a:off x="1185055" y="4376604"/>
            <a:ext cx="13433369" cy="948978"/>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100000"/>
              </a:lnSpc>
              <a:spcBef>
                <a:spcPts val="0"/>
              </a:spcBef>
              <a:spcAft>
                <a:spcPts val="0"/>
              </a:spcAft>
              <a:buClr>
                <a:srgbClr val="EF8200"/>
              </a:buClr>
              <a:buSzPts val="5500"/>
              <a:buFont typeface="DM Sans"/>
              <a:buNone/>
              <a:defRPr i="0" sz="55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309" name="Google Shape;309;p24">
            <a:hlinkClick r:id="rId2"/>
          </p:cNvPr>
          <p:cNvSpPr/>
          <p:nvPr>
            <p:ph idx="5" type="pic"/>
          </p:nvPr>
        </p:nvSpPr>
        <p:spPr>
          <a:xfrm>
            <a:off x="8032346" y="10882207"/>
            <a:ext cx="609602" cy="609602"/>
          </a:xfrm>
          <a:prstGeom prst="rect">
            <a:avLst/>
          </a:prstGeom>
          <a:noFill/>
          <a:ln>
            <a:noFill/>
          </a:ln>
        </p:spPr>
      </p:sp>
      <p:sp>
        <p:nvSpPr>
          <p:cNvPr id="310" name="Google Shape;310;p24">
            <a:hlinkClick r:id="rId3"/>
          </p:cNvPr>
          <p:cNvSpPr/>
          <p:nvPr>
            <p:ph idx="6" type="pic"/>
          </p:nvPr>
        </p:nvSpPr>
        <p:spPr>
          <a:xfrm>
            <a:off x="9152770" y="10882207"/>
            <a:ext cx="609602" cy="609602"/>
          </a:xfrm>
          <a:prstGeom prst="rect">
            <a:avLst/>
          </a:prstGeom>
          <a:noFill/>
          <a:ln>
            <a:noFill/>
          </a:ln>
        </p:spPr>
      </p:sp>
      <p:pic>
        <p:nvPicPr>
          <p:cNvPr descr="img 6@4x.png" id="311" name="Google Shape;311;p24"/>
          <p:cNvPicPr preferRelativeResize="0"/>
          <p:nvPr/>
        </p:nvPicPr>
        <p:blipFill rotWithShape="1">
          <a:blip r:embed="rId4">
            <a:alphaModFix/>
          </a:blip>
          <a:srcRect b="0" l="0" r="0" t="0"/>
          <a:stretch/>
        </p:blipFill>
        <p:spPr>
          <a:xfrm>
            <a:off x="10122410" y="-1225251"/>
            <a:ext cx="15642027" cy="8633423"/>
          </a:xfrm>
          <a:prstGeom prst="rect">
            <a:avLst/>
          </a:prstGeom>
          <a:noFill/>
          <a:ln>
            <a:noFill/>
          </a:ln>
        </p:spPr>
      </p:pic>
      <p:sp>
        <p:nvSpPr>
          <p:cNvPr id="312" name="Google Shape;312;p24">
            <a:hlinkClick r:id="rId5"/>
          </p:cNvPr>
          <p:cNvSpPr/>
          <p:nvPr>
            <p:ph idx="7" type="pic"/>
          </p:nvPr>
        </p:nvSpPr>
        <p:spPr>
          <a:xfrm>
            <a:off x="10273193" y="10882207"/>
            <a:ext cx="609602" cy="609602"/>
          </a:xfrm>
          <a:prstGeom prst="rect">
            <a:avLst/>
          </a:prstGeom>
          <a:noFill/>
          <a:ln>
            <a:noFill/>
          </a:ln>
        </p:spPr>
      </p:sp>
      <p:sp>
        <p:nvSpPr>
          <p:cNvPr id="313" name="Google Shape;313;p24"/>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14" name="Google Shape;314;p24"/>
          <p:cNvSpPr/>
          <p:nvPr/>
        </p:nvSpPr>
        <p:spPr>
          <a:xfrm>
            <a:off x="1183823" y="-14941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id="315" name="Google Shape;315;p24"/>
          <p:cNvPicPr preferRelativeResize="0"/>
          <p:nvPr/>
        </p:nvPicPr>
        <p:blipFill>
          <a:blip r:embed="rId6">
            <a:alphaModFix/>
          </a:blip>
          <a:stretch>
            <a:fillRect/>
          </a:stretch>
        </p:blipFill>
        <p:spPr>
          <a:xfrm>
            <a:off x="1799975" y="489575"/>
            <a:ext cx="2267000" cy="17313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 Dark - Contact" showMasterSp="0">
  <p:cSld name="Dark - Contact">
    <p:bg>
      <p:bgPr>
        <a:solidFill>
          <a:srgbClr val="09142E"/>
        </a:solidFill>
      </p:bgPr>
    </p:bg>
    <p:spTree>
      <p:nvGrpSpPr>
        <p:cNvPr id="316" name="Shape 316"/>
        <p:cNvGrpSpPr/>
        <p:nvPr/>
      </p:nvGrpSpPr>
      <p:grpSpPr>
        <a:xfrm>
          <a:off x="0" y="0"/>
          <a:ext cx="0" cy="0"/>
          <a:chOff x="0" y="0"/>
          <a:chExt cx="0" cy="0"/>
        </a:xfrm>
      </p:grpSpPr>
      <p:sp>
        <p:nvSpPr>
          <p:cNvPr id="317" name="Google Shape;317;p25"/>
          <p:cNvSpPr/>
          <p:nvPr/>
        </p:nvSpPr>
        <p:spPr>
          <a:xfrm>
            <a:off x="1119253" y="10552007"/>
            <a:ext cx="6321242" cy="1270004"/>
          </a:xfrm>
          <a:prstGeom prst="roundRect">
            <a:avLst>
              <a:gd fmla="val 7600" name="adj"/>
            </a:avLst>
          </a:prstGeom>
          <a:solidFill>
            <a:srgbClr val="EF82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DM Sans"/>
              <a:buNone/>
            </a:pPr>
            <a:r>
              <a:t/>
            </a:r>
            <a:endParaRPr b="1" i="0" sz="2400" u="none" cap="none" strike="noStrike">
              <a:solidFill>
                <a:srgbClr val="5E5E5E"/>
              </a:solidFill>
              <a:latin typeface="DM Sans"/>
              <a:ea typeface="DM Sans"/>
              <a:cs typeface="DM Sans"/>
              <a:sym typeface="DM Sans"/>
            </a:endParaRPr>
          </a:p>
        </p:txBody>
      </p:sp>
      <p:sp>
        <p:nvSpPr>
          <p:cNvPr id="318" name="Google Shape;318;p25"/>
          <p:cNvSpPr txBox="1"/>
          <p:nvPr>
            <p:ph idx="1" type="body"/>
          </p:nvPr>
        </p:nvSpPr>
        <p:spPr>
          <a:xfrm>
            <a:off x="1147521" y="10858712"/>
            <a:ext cx="6264705" cy="656590"/>
          </a:xfrm>
          <a:prstGeom prst="rect">
            <a:avLst/>
          </a:prstGeom>
          <a:noFill/>
          <a:ln>
            <a:noFill/>
          </a:ln>
        </p:spPr>
        <p:txBody>
          <a:bodyPr anchorCtr="0" anchor="ctr" bIns="50800" lIns="50800" spcFirstLastPara="1" rIns="50800" wrap="square" tIns="50800">
            <a:spAutoFit/>
          </a:bodyPr>
          <a:lstStyle>
            <a:lvl1pPr indent="-228600" lvl="0" marL="457200" marR="0" rtl="0" algn="ctr">
              <a:lnSpc>
                <a:spcPct val="100000"/>
              </a:lnSpc>
              <a:spcBef>
                <a:spcPts val="0"/>
              </a:spcBef>
              <a:spcAft>
                <a:spcPts val="0"/>
              </a:spcAft>
              <a:buClr>
                <a:srgbClr val="FFFFFF"/>
              </a:buClr>
              <a:buSzPts val="3600"/>
              <a:buFont typeface="DM Sans"/>
              <a:buNone/>
              <a:defRPr b="0" i="0" sz="36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19" name="Google Shape;319;p25"/>
          <p:cNvSpPr txBox="1"/>
          <p:nvPr>
            <p:ph idx="2" type="body"/>
          </p:nvPr>
        </p:nvSpPr>
        <p:spPr>
          <a:xfrm>
            <a:off x="1078896" y="5747995"/>
            <a:ext cx="13781891" cy="3127587"/>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80000"/>
              </a:lnSpc>
              <a:spcBef>
                <a:spcPts val="0"/>
              </a:spcBef>
              <a:spcAft>
                <a:spcPts val="0"/>
              </a:spcAft>
              <a:buClr>
                <a:srgbClr val="FFFFFF"/>
              </a:buClr>
              <a:buSzPts val="12000"/>
              <a:buFont typeface="DM Sans"/>
              <a:buNone/>
              <a:defRPr i="0" sz="12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20" name="Google Shape;320;p25"/>
          <p:cNvSpPr txBox="1"/>
          <p:nvPr>
            <p:ph idx="3" type="body"/>
          </p:nvPr>
        </p:nvSpPr>
        <p:spPr>
          <a:xfrm>
            <a:off x="1078897" y="9264487"/>
            <a:ext cx="13781891"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4800"/>
              <a:buFont typeface="DM Sans"/>
              <a:buNone/>
              <a:defRPr b="0" i="0" sz="48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21" name="Google Shape;321;p25"/>
          <p:cNvSpPr txBox="1"/>
          <p:nvPr>
            <p:ph idx="4" type="body"/>
          </p:nvPr>
        </p:nvSpPr>
        <p:spPr>
          <a:xfrm>
            <a:off x="1078896" y="4376604"/>
            <a:ext cx="13781891" cy="948978"/>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100000"/>
              </a:lnSpc>
              <a:spcBef>
                <a:spcPts val="0"/>
              </a:spcBef>
              <a:spcAft>
                <a:spcPts val="0"/>
              </a:spcAft>
              <a:buClr>
                <a:srgbClr val="EF8200"/>
              </a:buClr>
              <a:buSzPts val="5500"/>
              <a:buFont typeface="DM Sans"/>
              <a:buNone/>
              <a:defRPr i="0" sz="55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322" name="Google Shape;322;p25">
            <a:hlinkClick r:id="rId2"/>
          </p:cNvPr>
          <p:cNvSpPr/>
          <p:nvPr>
            <p:ph idx="5" type="pic"/>
          </p:nvPr>
        </p:nvSpPr>
        <p:spPr>
          <a:xfrm>
            <a:off x="8032346" y="10882207"/>
            <a:ext cx="609602" cy="609602"/>
          </a:xfrm>
          <a:prstGeom prst="rect">
            <a:avLst/>
          </a:prstGeom>
          <a:noFill/>
          <a:ln>
            <a:noFill/>
          </a:ln>
        </p:spPr>
      </p:sp>
      <p:sp>
        <p:nvSpPr>
          <p:cNvPr id="323" name="Google Shape;323;p25">
            <a:hlinkClick r:id="rId3"/>
          </p:cNvPr>
          <p:cNvSpPr/>
          <p:nvPr>
            <p:ph idx="6" type="pic"/>
          </p:nvPr>
        </p:nvSpPr>
        <p:spPr>
          <a:xfrm>
            <a:off x="9152770" y="10882207"/>
            <a:ext cx="609602" cy="609602"/>
          </a:xfrm>
          <a:prstGeom prst="rect">
            <a:avLst/>
          </a:prstGeom>
          <a:noFill/>
          <a:ln>
            <a:noFill/>
          </a:ln>
        </p:spPr>
      </p:sp>
      <p:pic>
        <p:nvPicPr>
          <p:cNvPr descr="img 6@4x.png" id="324" name="Google Shape;324;p25"/>
          <p:cNvPicPr preferRelativeResize="0"/>
          <p:nvPr/>
        </p:nvPicPr>
        <p:blipFill rotWithShape="1">
          <a:blip r:embed="rId4">
            <a:alphaModFix/>
          </a:blip>
          <a:srcRect b="0" l="0" r="0" t="0"/>
          <a:stretch/>
        </p:blipFill>
        <p:spPr>
          <a:xfrm>
            <a:off x="10122410" y="-1225251"/>
            <a:ext cx="15642027" cy="8633423"/>
          </a:xfrm>
          <a:prstGeom prst="rect">
            <a:avLst/>
          </a:prstGeom>
          <a:noFill/>
          <a:ln>
            <a:noFill/>
          </a:ln>
        </p:spPr>
      </p:pic>
      <p:sp>
        <p:nvSpPr>
          <p:cNvPr id="325" name="Google Shape;325;p25">
            <a:hlinkClick r:id="rId5"/>
          </p:cNvPr>
          <p:cNvSpPr/>
          <p:nvPr>
            <p:ph idx="7" type="pic"/>
          </p:nvPr>
        </p:nvSpPr>
        <p:spPr>
          <a:xfrm>
            <a:off x="10273193" y="10882207"/>
            <a:ext cx="609602" cy="609602"/>
          </a:xfrm>
          <a:prstGeom prst="rect">
            <a:avLst/>
          </a:prstGeom>
          <a:noFill/>
          <a:ln>
            <a:noFill/>
          </a:ln>
        </p:spPr>
      </p:sp>
      <p:sp>
        <p:nvSpPr>
          <p:cNvPr id="326" name="Google Shape;326;p25"/>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27" name="Google Shape;327;p25"/>
          <p:cNvSpPr/>
          <p:nvPr/>
        </p:nvSpPr>
        <p:spPr>
          <a:xfrm>
            <a:off x="1183823" y="-14941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id="328" name="Google Shape;328;p25"/>
          <p:cNvPicPr preferRelativeResize="0"/>
          <p:nvPr/>
        </p:nvPicPr>
        <p:blipFill>
          <a:blip r:embed="rId6">
            <a:alphaModFix/>
          </a:blip>
          <a:stretch>
            <a:fillRect/>
          </a:stretch>
        </p:blipFill>
        <p:spPr>
          <a:xfrm>
            <a:off x="1799975" y="489575"/>
            <a:ext cx="2267000" cy="17313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 Image - 2 Content Left">
  <p:cSld name="Image - 2 Content Left">
    <p:spTree>
      <p:nvGrpSpPr>
        <p:cNvPr id="329" name="Shape 329"/>
        <p:cNvGrpSpPr/>
        <p:nvPr/>
      </p:nvGrpSpPr>
      <p:grpSpPr>
        <a:xfrm>
          <a:off x="0" y="0"/>
          <a:ext cx="0" cy="0"/>
          <a:chOff x="0" y="0"/>
          <a:chExt cx="0" cy="0"/>
        </a:xfrm>
      </p:grpSpPr>
      <p:grpSp>
        <p:nvGrpSpPr>
          <p:cNvPr id="330" name="Google Shape;330;p26"/>
          <p:cNvGrpSpPr/>
          <p:nvPr/>
        </p:nvGrpSpPr>
        <p:grpSpPr>
          <a:xfrm>
            <a:off x="313398" y="-641338"/>
            <a:ext cx="1926057" cy="2416205"/>
            <a:chOff x="0" y="0"/>
            <a:chExt cx="1926056" cy="2416204"/>
          </a:xfrm>
        </p:grpSpPr>
        <p:sp>
          <p:nvSpPr>
            <p:cNvPr id="331" name="Google Shape;331;p26"/>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332" name="Google Shape;332;p26"/>
            <p:cNvPicPr preferRelativeResize="0"/>
            <p:nvPr/>
          </p:nvPicPr>
          <p:blipFill rotWithShape="1">
            <a:blip r:embed="rId2">
              <a:alphaModFix/>
            </a:blip>
            <a:srcRect b="0" l="0" r="0" t="0"/>
            <a:stretch/>
          </p:blipFill>
          <p:spPr>
            <a:xfrm>
              <a:off x="324692" y="1128751"/>
              <a:ext cx="1276671" cy="942421"/>
            </a:xfrm>
            <a:prstGeom prst="rect">
              <a:avLst/>
            </a:prstGeom>
            <a:noFill/>
            <a:ln>
              <a:noFill/>
            </a:ln>
          </p:spPr>
        </p:pic>
      </p:grpSp>
      <p:sp>
        <p:nvSpPr>
          <p:cNvPr id="333" name="Google Shape;333;p26"/>
          <p:cNvSpPr txBox="1"/>
          <p:nvPr>
            <p:ph idx="1"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34" name="Google Shape;334;p26"/>
          <p:cNvSpPr txBox="1"/>
          <p:nvPr>
            <p:ph idx="2" type="body"/>
          </p:nvPr>
        </p:nvSpPr>
        <p:spPr>
          <a:xfrm>
            <a:off x="2086903" y="3637208"/>
            <a:ext cx="7543363" cy="1477328"/>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35" name="Google Shape;335;p26"/>
          <p:cNvSpPr txBox="1"/>
          <p:nvPr>
            <p:ph idx="3" type="body"/>
          </p:nvPr>
        </p:nvSpPr>
        <p:spPr>
          <a:xfrm>
            <a:off x="2086903" y="5246215"/>
            <a:ext cx="7543363" cy="1231106"/>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Arial"/>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36" name="Google Shape;336;p26"/>
          <p:cNvSpPr txBox="1"/>
          <p:nvPr>
            <p:ph idx="4" type="body"/>
          </p:nvPr>
        </p:nvSpPr>
        <p:spPr>
          <a:xfrm>
            <a:off x="2086903" y="8408578"/>
            <a:ext cx="7543363" cy="1477328"/>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37" name="Google Shape;337;p26"/>
          <p:cNvSpPr txBox="1"/>
          <p:nvPr>
            <p:ph idx="5" type="body"/>
          </p:nvPr>
        </p:nvSpPr>
        <p:spPr>
          <a:xfrm>
            <a:off x="2086903" y="10017586"/>
            <a:ext cx="7543363" cy="1231106"/>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Arial"/>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cxnSp>
        <p:nvCxnSpPr>
          <p:cNvPr id="338" name="Google Shape;338;p26"/>
          <p:cNvCxnSpPr/>
          <p:nvPr/>
        </p:nvCxnSpPr>
        <p:spPr>
          <a:xfrm>
            <a:off x="1925729" y="7256795"/>
            <a:ext cx="7865707" cy="1"/>
          </a:xfrm>
          <a:prstGeom prst="straightConnector1">
            <a:avLst/>
          </a:prstGeom>
          <a:noFill/>
          <a:ln cap="rnd" cmpd="sng" w="88900">
            <a:solidFill>
              <a:srgbClr val="EF8200"/>
            </a:solidFill>
            <a:prstDash val="dashDot"/>
            <a:round/>
            <a:headEnd len="sm" w="sm" type="none"/>
            <a:tailEnd len="sm" w="sm" type="none"/>
          </a:ln>
        </p:spPr>
      </p:cxnSp>
      <p:pic>
        <p:nvPicPr>
          <p:cNvPr descr="Image" id="339" name="Google Shape;339;p26"/>
          <p:cNvPicPr preferRelativeResize="0"/>
          <p:nvPr/>
        </p:nvPicPr>
        <p:blipFill rotWithShape="1">
          <a:blip r:embed="rId3">
            <a:alphaModFix/>
          </a:blip>
          <a:srcRect b="0" l="0" r="0" t="0"/>
          <a:stretch/>
        </p:blipFill>
        <p:spPr>
          <a:xfrm>
            <a:off x="9324760" y="6062738"/>
            <a:ext cx="507462" cy="400628"/>
          </a:xfrm>
          <a:prstGeom prst="rect">
            <a:avLst/>
          </a:prstGeom>
          <a:noFill/>
          <a:ln>
            <a:noFill/>
          </a:ln>
        </p:spPr>
      </p:pic>
      <p:pic>
        <p:nvPicPr>
          <p:cNvPr descr="Image" id="340" name="Google Shape;340;p26"/>
          <p:cNvPicPr preferRelativeResize="0"/>
          <p:nvPr/>
        </p:nvPicPr>
        <p:blipFill rotWithShape="1">
          <a:blip r:embed="rId3">
            <a:alphaModFix/>
          </a:blip>
          <a:srcRect b="0" l="0" r="0" t="0"/>
          <a:stretch/>
        </p:blipFill>
        <p:spPr>
          <a:xfrm>
            <a:off x="9324760" y="10810761"/>
            <a:ext cx="507462" cy="400629"/>
          </a:xfrm>
          <a:prstGeom prst="rect">
            <a:avLst/>
          </a:prstGeom>
          <a:noFill/>
          <a:ln>
            <a:noFill/>
          </a:ln>
        </p:spPr>
      </p:pic>
      <p:sp>
        <p:nvSpPr>
          <p:cNvPr id="341" name="Google Shape;341;p26"/>
          <p:cNvSpPr/>
          <p:nvPr>
            <p:ph idx="6" type="pic"/>
          </p:nvPr>
        </p:nvSpPr>
        <p:spPr>
          <a:xfrm>
            <a:off x="15135246" y="-975654"/>
            <a:ext cx="11121134" cy="13333083"/>
          </a:xfrm>
          <a:prstGeom prst="roundRect">
            <a:avLst>
              <a:gd fmla="val 5757" name="adj"/>
            </a:avLst>
          </a:prstGeom>
          <a:noFill/>
          <a:ln>
            <a:noFill/>
          </a:ln>
        </p:spPr>
      </p:sp>
      <p:pic>
        <p:nvPicPr>
          <p:cNvPr descr="Image" id="342" name="Google Shape;342;p26"/>
          <p:cNvPicPr preferRelativeResize="0"/>
          <p:nvPr/>
        </p:nvPicPr>
        <p:blipFill rotWithShape="1">
          <a:blip r:embed="rId4">
            <a:alphaModFix/>
          </a:blip>
          <a:srcRect b="0" l="0" r="0" t="0"/>
          <a:stretch/>
        </p:blipFill>
        <p:spPr>
          <a:xfrm rot="-5400000">
            <a:off x="14842049" y="3151514"/>
            <a:ext cx="13097614" cy="6223129"/>
          </a:xfrm>
          <a:prstGeom prst="rect">
            <a:avLst/>
          </a:prstGeom>
          <a:noFill/>
          <a:ln>
            <a:noFill/>
          </a:ln>
        </p:spPr>
      </p:pic>
      <p:sp>
        <p:nvSpPr>
          <p:cNvPr id="343" name="Google Shape;343;p26"/>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44" name="Google Shape;344;p26"/>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 Image - 3 Points with Images &amp; Box">
  <p:cSld name="Image - 3 Points with Images &amp; Box">
    <p:spTree>
      <p:nvGrpSpPr>
        <p:cNvPr id="345" name="Shape 345"/>
        <p:cNvGrpSpPr/>
        <p:nvPr/>
      </p:nvGrpSpPr>
      <p:grpSpPr>
        <a:xfrm>
          <a:off x="0" y="0"/>
          <a:ext cx="0" cy="0"/>
          <a:chOff x="0" y="0"/>
          <a:chExt cx="0" cy="0"/>
        </a:xfrm>
      </p:grpSpPr>
      <p:sp>
        <p:nvSpPr>
          <p:cNvPr id="346" name="Google Shape;346;p27"/>
          <p:cNvSpPr/>
          <p:nvPr/>
        </p:nvSpPr>
        <p:spPr>
          <a:xfrm>
            <a:off x="869684" y="2587215"/>
            <a:ext cx="7335688" cy="10160001"/>
          </a:xfrm>
          <a:prstGeom prst="roundRect">
            <a:avLst>
              <a:gd fmla="val 4218" name="adj"/>
            </a:avLst>
          </a:prstGeom>
          <a:solidFill>
            <a:srgbClr val="FFFFFF"/>
          </a:solidFill>
          <a:ln>
            <a:noFill/>
          </a:ln>
          <a:effectLst>
            <a:outerShdw blurRad="228600" rotWithShape="0" dir="5400000" dist="25400">
              <a:srgbClr val="000000">
                <a:alpha val="5882"/>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sp>
        <p:nvSpPr>
          <p:cNvPr id="347" name="Google Shape;347;p27"/>
          <p:cNvSpPr/>
          <p:nvPr/>
        </p:nvSpPr>
        <p:spPr>
          <a:xfrm>
            <a:off x="8607335" y="2587214"/>
            <a:ext cx="7335688" cy="10160001"/>
          </a:xfrm>
          <a:prstGeom prst="roundRect">
            <a:avLst>
              <a:gd fmla="val 4218" name="adj"/>
            </a:avLst>
          </a:prstGeom>
          <a:solidFill>
            <a:srgbClr val="FFFFFF"/>
          </a:solidFill>
          <a:ln>
            <a:noFill/>
          </a:ln>
          <a:effectLst>
            <a:outerShdw blurRad="228600" rotWithShape="0" dir="5400000" dist="25400">
              <a:srgbClr val="000000">
                <a:alpha val="5882"/>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sp>
        <p:nvSpPr>
          <p:cNvPr id="348" name="Google Shape;348;p27"/>
          <p:cNvSpPr/>
          <p:nvPr/>
        </p:nvSpPr>
        <p:spPr>
          <a:xfrm>
            <a:off x="16344985" y="2587214"/>
            <a:ext cx="7335688" cy="10160001"/>
          </a:xfrm>
          <a:prstGeom prst="roundRect">
            <a:avLst>
              <a:gd fmla="val 4218" name="adj"/>
            </a:avLst>
          </a:prstGeom>
          <a:solidFill>
            <a:srgbClr val="FFFFFF"/>
          </a:solidFill>
          <a:ln>
            <a:noFill/>
          </a:ln>
          <a:effectLst>
            <a:outerShdw blurRad="228600" rotWithShape="0" dir="5400000" dist="25400">
              <a:srgbClr val="000000">
                <a:alpha val="5882"/>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sp>
        <p:nvSpPr>
          <p:cNvPr id="349" name="Google Shape;349;p27"/>
          <p:cNvSpPr txBox="1"/>
          <p:nvPr>
            <p:ph idx="1" type="body"/>
          </p:nvPr>
        </p:nvSpPr>
        <p:spPr>
          <a:xfrm>
            <a:off x="1363387" y="7403909"/>
            <a:ext cx="6096001"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50" name="Google Shape;350;p27"/>
          <p:cNvSpPr txBox="1"/>
          <p:nvPr>
            <p:ph idx="2" type="body"/>
          </p:nvPr>
        </p:nvSpPr>
        <p:spPr>
          <a:xfrm>
            <a:off x="1363387" y="9207677"/>
            <a:ext cx="6096001" cy="184665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Arial"/>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51" name="Google Shape;351;p27"/>
          <p:cNvSpPr txBox="1"/>
          <p:nvPr>
            <p:ph idx="3" type="body"/>
          </p:nvPr>
        </p:nvSpPr>
        <p:spPr>
          <a:xfrm>
            <a:off x="9095877" y="7281036"/>
            <a:ext cx="6096001"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52" name="Google Shape;352;p27"/>
          <p:cNvSpPr txBox="1"/>
          <p:nvPr>
            <p:ph idx="4" type="body"/>
          </p:nvPr>
        </p:nvSpPr>
        <p:spPr>
          <a:xfrm>
            <a:off x="9095877" y="9207677"/>
            <a:ext cx="6096001" cy="184665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Arial"/>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53" name="Google Shape;353;p27"/>
          <p:cNvSpPr txBox="1"/>
          <p:nvPr>
            <p:ph idx="5" type="body"/>
          </p:nvPr>
        </p:nvSpPr>
        <p:spPr>
          <a:xfrm>
            <a:off x="16831806" y="7281036"/>
            <a:ext cx="6096001"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54" name="Google Shape;354;p27"/>
          <p:cNvSpPr txBox="1"/>
          <p:nvPr>
            <p:ph idx="6" type="body"/>
          </p:nvPr>
        </p:nvSpPr>
        <p:spPr>
          <a:xfrm>
            <a:off x="16831806" y="9207677"/>
            <a:ext cx="6096001" cy="184665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Arial"/>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grpSp>
        <p:nvGrpSpPr>
          <p:cNvPr id="355" name="Google Shape;355;p27"/>
          <p:cNvGrpSpPr/>
          <p:nvPr/>
        </p:nvGrpSpPr>
        <p:grpSpPr>
          <a:xfrm>
            <a:off x="313398" y="-641338"/>
            <a:ext cx="1926057" cy="2416205"/>
            <a:chOff x="0" y="0"/>
            <a:chExt cx="1926056" cy="2416204"/>
          </a:xfrm>
        </p:grpSpPr>
        <p:sp>
          <p:nvSpPr>
            <p:cNvPr id="356" name="Google Shape;356;p27"/>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357" name="Google Shape;357;p27"/>
            <p:cNvPicPr preferRelativeResize="0"/>
            <p:nvPr/>
          </p:nvPicPr>
          <p:blipFill rotWithShape="1">
            <a:blip r:embed="rId2">
              <a:alphaModFix/>
            </a:blip>
            <a:srcRect b="0" l="0" r="0" t="0"/>
            <a:stretch/>
          </p:blipFill>
          <p:spPr>
            <a:xfrm>
              <a:off x="324692" y="1128751"/>
              <a:ext cx="1276671" cy="942421"/>
            </a:xfrm>
            <a:prstGeom prst="rect">
              <a:avLst/>
            </a:prstGeom>
            <a:noFill/>
            <a:ln>
              <a:noFill/>
            </a:ln>
          </p:spPr>
        </p:pic>
      </p:grpSp>
      <p:sp>
        <p:nvSpPr>
          <p:cNvPr id="358" name="Google Shape;358;p27"/>
          <p:cNvSpPr txBox="1"/>
          <p:nvPr>
            <p:ph idx="7"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59" name="Google Shape;359;p27"/>
          <p:cNvSpPr/>
          <p:nvPr>
            <p:ph idx="8" type="pic"/>
          </p:nvPr>
        </p:nvSpPr>
        <p:spPr>
          <a:xfrm>
            <a:off x="1363387" y="2961517"/>
            <a:ext cx="6355008" cy="4051699"/>
          </a:xfrm>
          <a:prstGeom prst="roundRect">
            <a:avLst>
              <a:gd fmla="val 6685" name="adj"/>
            </a:avLst>
          </a:prstGeom>
          <a:noFill/>
          <a:ln>
            <a:noFill/>
          </a:ln>
        </p:spPr>
      </p:sp>
      <p:sp>
        <p:nvSpPr>
          <p:cNvPr id="360" name="Google Shape;360;p27"/>
          <p:cNvSpPr/>
          <p:nvPr>
            <p:ph idx="9" type="pic"/>
          </p:nvPr>
        </p:nvSpPr>
        <p:spPr>
          <a:xfrm>
            <a:off x="9095877" y="2961517"/>
            <a:ext cx="6355008" cy="4051699"/>
          </a:xfrm>
          <a:prstGeom prst="roundRect">
            <a:avLst>
              <a:gd fmla="val 6685" name="adj"/>
            </a:avLst>
          </a:prstGeom>
          <a:noFill/>
          <a:ln>
            <a:noFill/>
          </a:ln>
        </p:spPr>
      </p:sp>
      <p:sp>
        <p:nvSpPr>
          <p:cNvPr id="361" name="Google Shape;361;p27"/>
          <p:cNvSpPr/>
          <p:nvPr>
            <p:ph idx="13" type="pic"/>
          </p:nvPr>
        </p:nvSpPr>
        <p:spPr>
          <a:xfrm>
            <a:off x="16831806" y="2961517"/>
            <a:ext cx="6355008" cy="4051699"/>
          </a:xfrm>
          <a:prstGeom prst="roundRect">
            <a:avLst>
              <a:gd fmla="val 6685" name="adj"/>
            </a:avLst>
          </a:prstGeom>
          <a:noFill/>
          <a:ln>
            <a:noFill/>
          </a:ln>
        </p:spPr>
      </p:sp>
      <p:sp>
        <p:nvSpPr>
          <p:cNvPr id="362" name="Google Shape;362;p27"/>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63" name="Google Shape;363;p27"/>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Image - Big Title">
  <p:cSld name="Image - Big Title">
    <p:spTree>
      <p:nvGrpSpPr>
        <p:cNvPr id="364" name="Shape 364"/>
        <p:cNvGrpSpPr/>
        <p:nvPr/>
      </p:nvGrpSpPr>
      <p:grpSpPr>
        <a:xfrm>
          <a:off x="0" y="0"/>
          <a:ext cx="0" cy="0"/>
          <a:chOff x="0" y="0"/>
          <a:chExt cx="0" cy="0"/>
        </a:xfrm>
      </p:grpSpPr>
      <p:grpSp>
        <p:nvGrpSpPr>
          <p:cNvPr id="365" name="Google Shape;365;p28"/>
          <p:cNvGrpSpPr/>
          <p:nvPr/>
        </p:nvGrpSpPr>
        <p:grpSpPr>
          <a:xfrm>
            <a:off x="313398" y="-641338"/>
            <a:ext cx="1926057" cy="2416205"/>
            <a:chOff x="0" y="0"/>
            <a:chExt cx="1926056" cy="2416204"/>
          </a:xfrm>
        </p:grpSpPr>
        <p:sp>
          <p:nvSpPr>
            <p:cNvPr id="366" name="Google Shape;366;p28"/>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367" name="Google Shape;367;p28"/>
            <p:cNvPicPr preferRelativeResize="0"/>
            <p:nvPr/>
          </p:nvPicPr>
          <p:blipFill rotWithShape="1">
            <a:blip r:embed="rId2">
              <a:alphaModFix/>
            </a:blip>
            <a:srcRect b="0" l="0" r="0" t="0"/>
            <a:stretch/>
          </p:blipFill>
          <p:spPr>
            <a:xfrm>
              <a:off x="324692" y="1128751"/>
              <a:ext cx="1276671" cy="942421"/>
            </a:xfrm>
            <a:prstGeom prst="rect">
              <a:avLst/>
            </a:prstGeom>
            <a:noFill/>
            <a:ln>
              <a:noFill/>
            </a:ln>
          </p:spPr>
        </p:pic>
      </p:grpSp>
      <p:sp>
        <p:nvSpPr>
          <p:cNvPr id="368" name="Google Shape;368;p28"/>
          <p:cNvSpPr txBox="1"/>
          <p:nvPr>
            <p:ph idx="1"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69" name="Google Shape;369;p28"/>
          <p:cNvSpPr/>
          <p:nvPr>
            <p:ph idx="2" type="pic"/>
          </p:nvPr>
        </p:nvSpPr>
        <p:spPr>
          <a:xfrm>
            <a:off x="15135246" y="-975655"/>
            <a:ext cx="11121134" cy="13333084"/>
          </a:xfrm>
          <a:prstGeom prst="roundRect">
            <a:avLst>
              <a:gd fmla="val 5598" name="adj"/>
            </a:avLst>
          </a:prstGeom>
          <a:noFill/>
          <a:ln>
            <a:noFill/>
          </a:ln>
        </p:spPr>
      </p:sp>
      <p:pic>
        <p:nvPicPr>
          <p:cNvPr descr="Image" id="370" name="Google Shape;370;p28"/>
          <p:cNvPicPr preferRelativeResize="0"/>
          <p:nvPr/>
        </p:nvPicPr>
        <p:blipFill rotWithShape="1">
          <a:blip r:embed="rId3">
            <a:alphaModFix/>
          </a:blip>
          <a:srcRect b="0" l="0" r="0" t="0"/>
          <a:stretch/>
        </p:blipFill>
        <p:spPr>
          <a:xfrm rot="-5400000">
            <a:off x="14842049" y="3151514"/>
            <a:ext cx="13097614" cy="6223129"/>
          </a:xfrm>
          <a:prstGeom prst="rect">
            <a:avLst/>
          </a:prstGeom>
          <a:noFill/>
          <a:ln>
            <a:noFill/>
          </a:ln>
        </p:spPr>
      </p:pic>
      <p:sp>
        <p:nvSpPr>
          <p:cNvPr id="371" name="Google Shape;371;p28"/>
          <p:cNvSpPr txBox="1"/>
          <p:nvPr>
            <p:ph idx="3" type="body"/>
          </p:nvPr>
        </p:nvSpPr>
        <p:spPr>
          <a:xfrm>
            <a:off x="1406240" y="7682375"/>
            <a:ext cx="10160001" cy="1795363"/>
          </a:xfrm>
          <a:prstGeom prst="rect">
            <a:avLst/>
          </a:prstGeom>
          <a:noFill/>
          <a:ln>
            <a:noFill/>
          </a:ln>
        </p:spPr>
        <p:txBody>
          <a:bodyPr anchorCtr="0" anchor="t" bIns="50800" lIns="50800" spcFirstLastPara="1" rIns="50800" wrap="square" tIns="50800">
            <a:spAutoFit/>
          </a:bodyPr>
          <a:lstStyle>
            <a:lvl1pPr indent="-228600" lvl="0" marL="457200" marR="0" rtl="0" algn="l">
              <a:lnSpc>
                <a:spcPct val="100000"/>
              </a:lnSpc>
              <a:spcBef>
                <a:spcPts val="0"/>
              </a:spcBef>
              <a:spcAft>
                <a:spcPts val="0"/>
              </a:spcAft>
              <a:buClr>
                <a:srgbClr val="828282"/>
              </a:buClr>
              <a:buSzPts val="5500"/>
              <a:buFont typeface="Arial"/>
              <a:buNone/>
              <a:defRPr b="0" i="0" sz="55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72" name="Google Shape;372;p28"/>
          <p:cNvSpPr txBox="1"/>
          <p:nvPr>
            <p:ph idx="4" type="body"/>
          </p:nvPr>
        </p:nvSpPr>
        <p:spPr>
          <a:xfrm>
            <a:off x="1406240" y="5117113"/>
            <a:ext cx="10160001" cy="1410643"/>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100000"/>
              </a:lnSpc>
              <a:spcBef>
                <a:spcPts val="0"/>
              </a:spcBef>
              <a:spcAft>
                <a:spcPts val="0"/>
              </a:spcAft>
              <a:buClr>
                <a:srgbClr val="005FAA"/>
              </a:buClr>
              <a:buSzPts val="8500"/>
              <a:buFont typeface="DM Sans"/>
              <a:buNone/>
              <a:defRPr i="0" sz="85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73" name="Google Shape;373;p28"/>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74" name="Google Shape;374;p28"/>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 Image - 2 Points and Images">
  <p:cSld name="Image - 2 Points and Images">
    <p:spTree>
      <p:nvGrpSpPr>
        <p:cNvPr id="375" name="Shape 375"/>
        <p:cNvGrpSpPr/>
        <p:nvPr/>
      </p:nvGrpSpPr>
      <p:grpSpPr>
        <a:xfrm>
          <a:off x="0" y="0"/>
          <a:ext cx="0" cy="0"/>
          <a:chOff x="0" y="0"/>
          <a:chExt cx="0" cy="0"/>
        </a:xfrm>
      </p:grpSpPr>
      <p:grpSp>
        <p:nvGrpSpPr>
          <p:cNvPr id="376" name="Google Shape;376;p29"/>
          <p:cNvGrpSpPr/>
          <p:nvPr/>
        </p:nvGrpSpPr>
        <p:grpSpPr>
          <a:xfrm>
            <a:off x="313398" y="-641338"/>
            <a:ext cx="1926057" cy="2416205"/>
            <a:chOff x="0" y="0"/>
            <a:chExt cx="1926056" cy="2416204"/>
          </a:xfrm>
        </p:grpSpPr>
        <p:sp>
          <p:nvSpPr>
            <p:cNvPr id="377" name="Google Shape;377;p29"/>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378" name="Google Shape;378;p29"/>
            <p:cNvPicPr preferRelativeResize="0"/>
            <p:nvPr/>
          </p:nvPicPr>
          <p:blipFill rotWithShape="1">
            <a:blip r:embed="rId2">
              <a:alphaModFix/>
            </a:blip>
            <a:srcRect b="0" l="0" r="0" t="0"/>
            <a:stretch/>
          </p:blipFill>
          <p:spPr>
            <a:xfrm>
              <a:off x="324692" y="1128751"/>
              <a:ext cx="1276671" cy="942421"/>
            </a:xfrm>
            <a:prstGeom prst="rect">
              <a:avLst/>
            </a:prstGeom>
            <a:noFill/>
            <a:ln>
              <a:noFill/>
            </a:ln>
          </p:spPr>
        </p:pic>
      </p:grpSp>
      <p:sp>
        <p:nvSpPr>
          <p:cNvPr id="379" name="Google Shape;379;p29"/>
          <p:cNvSpPr txBox="1"/>
          <p:nvPr>
            <p:ph idx="1"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80" name="Google Shape;380;p29"/>
          <p:cNvSpPr/>
          <p:nvPr>
            <p:ph idx="2" type="pic"/>
          </p:nvPr>
        </p:nvSpPr>
        <p:spPr>
          <a:xfrm>
            <a:off x="1143097" y="2787537"/>
            <a:ext cx="5605862" cy="3790952"/>
          </a:xfrm>
          <a:prstGeom prst="roundRect">
            <a:avLst>
              <a:gd fmla="val 8781" name="adj"/>
            </a:avLst>
          </a:prstGeom>
          <a:noFill/>
          <a:ln>
            <a:noFill/>
          </a:ln>
        </p:spPr>
      </p:sp>
      <p:sp>
        <p:nvSpPr>
          <p:cNvPr id="381" name="Google Shape;381;p29"/>
          <p:cNvSpPr/>
          <p:nvPr>
            <p:ph idx="3" type="pic"/>
          </p:nvPr>
        </p:nvSpPr>
        <p:spPr>
          <a:xfrm>
            <a:off x="1143097" y="7781568"/>
            <a:ext cx="5605862" cy="3790952"/>
          </a:xfrm>
          <a:prstGeom prst="roundRect">
            <a:avLst>
              <a:gd fmla="val 8781" name="adj"/>
            </a:avLst>
          </a:prstGeom>
          <a:noFill/>
          <a:ln>
            <a:noFill/>
          </a:ln>
        </p:spPr>
      </p:sp>
      <p:sp>
        <p:nvSpPr>
          <p:cNvPr id="382" name="Google Shape;382;p29"/>
          <p:cNvSpPr txBox="1"/>
          <p:nvPr>
            <p:ph idx="4" type="body"/>
          </p:nvPr>
        </p:nvSpPr>
        <p:spPr>
          <a:xfrm>
            <a:off x="7896090" y="3213205"/>
            <a:ext cx="11366518"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83" name="Google Shape;383;p29"/>
          <p:cNvSpPr txBox="1"/>
          <p:nvPr>
            <p:ph idx="5" type="body"/>
          </p:nvPr>
        </p:nvSpPr>
        <p:spPr>
          <a:xfrm>
            <a:off x="7896090" y="4191000"/>
            <a:ext cx="11366400" cy="123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Arial"/>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84" name="Google Shape;384;p29"/>
          <p:cNvSpPr txBox="1"/>
          <p:nvPr>
            <p:ph idx="6" type="body"/>
          </p:nvPr>
        </p:nvSpPr>
        <p:spPr>
          <a:xfrm>
            <a:off x="7896090" y="8259990"/>
            <a:ext cx="11366518"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85" name="Google Shape;385;p29"/>
          <p:cNvSpPr txBox="1"/>
          <p:nvPr>
            <p:ph idx="7" type="body"/>
          </p:nvPr>
        </p:nvSpPr>
        <p:spPr>
          <a:xfrm>
            <a:off x="7896090" y="9237785"/>
            <a:ext cx="11366400" cy="123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Arial"/>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86" name="Google Shape;386;p29"/>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87" name="Google Shape;387;p29"/>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 Image - 2 Points and Images (Right)">
  <p:cSld name="Image - 2 Points and Images (Right)">
    <p:spTree>
      <p:nvGrpSpPr>
        <p:cNvPr id="388" name="Shape 388"/>
        <p:cNvGrpSpPr/>
        <p:nvPr/>
      </p:nvGrpSpPr>
      <p:grpSpPr>
        <a:xfrm>
          <a:off x="0" y="0"/>
          <a:ext cx="0" cy="0"/>
          <a:chOff x="0" y="0"/>
          <a:chExt cx="0" cy="0"/>
        </a:xfrm>
      </p:grpSpPr>
      <p:grpSp>
        <p:nvGrpSpPr>
          <p:cNvPr id="389" name="Google Shape;389;p30"/>
          <p:cNvGrpSpPr/>
          <p:nvPr/>
        </p:nvGrpSpPr>
        <p:grpSpPr>
          <a:xfrm>
            <a:off x="313398" y="-641338"/>
            <a:ext cx="1926057" cy="2416205"/>
            <a:chOff x="0" y="0"/>
            <a:chExt cx="1926056" cy="2416204"/>
          </a:xfrm>
        </p:grpSpPr>
        <p:sp>
          <p:nvSpPr>
            <p:cNvPr id="390" name="Google Shape;390;p30"/>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391" name="Google Shape;391;p30"/>
            <p:cNvPicPr preferRelativeResize="0"/>
            <p:nvPr/>
          </p:nvPicPr>
          <p:blipFill rotWithShape="1">
            <a:blip r:embed="rId2">
              <a:alphaModFix/>
            </a:blip>
            <a:srcRect b="0" l="0" r="0" t="0"/>
            <a:stretch/>
          </p:blipFill>
          <p:spPr>
            <a:xfrm>
              <a:off x="324692" y="1128751"/>
              <a:ext cx="1276671" cy="942421"/>
            </a:xfrm>
            <a:prstGeom prst="rect">
              <a:avLst/>
            </a:prstGeom>
            <a:noFill/>
            <a:ln>
              <a:noFill/>
            </a:ln>
          </p:spPr>
        </p:pic>
      </p:grpSp>
      <p:sp>
        <p:nvSpPr>
          <p:cNvPr id="392" name="Google Shape;392;p30"/>
          <p:cNvSpPr txBox="1"/>
          <p:nvPr>
            <p:ph idx="1"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93" name="Google Shape;393;p30"/>
          <p:cNvSpPr/>
          <p:nvPr>
            <p:ph idx="2" type="pic"/>
          </p:nvPr>
        </p:nvSpPr>
        <p:spPr>
          <a:xfrm>
            <a:off x="17373697" y="2787537"/>
            <a:ext cx="5605862" cy="3790952"/>
          </a:xfrm>
          <a:prstGeom prst="roundRect">
            <a:avLst>
              <a:gd fmla="val 8781" name="adj"/>
            </a:avLst>
          </a:prstGeom>
          <a:noFill/>
          <a:ln>
            <a:noFill/>
          </a:ln>
        </p:spPr>
      </p:sp>
      <p:sp>
        <p:nvSpPr>
          <p:cNvPr id="394" name="Google Shape;394;p30"/>
          <p:cNvSpPr/>
          <p:nvPr>
            <p:ph idx="3" type="pic"/>
          </p:nvPr>
        </p:nvSpPr>
        <p:spPr>
          <a:xfrm>
            <a:off x="17373697" y="7781568"/>
            <a:ext cx="5605862" cy="3790952"/>
          </a:xfrm>
          <a:prstGeom prst="roundRect">
            <a:avLst>
              <a:gd fmla="val 8781" name="adj"/>
            </a:avLst>
          </a:prstGeom>
          <a:noFill/>
          <a:ln>
            <a:noFill/>
          </a:ln>
        </p:spPr>
      </p:sp>
      <p:sp>
        <p:nvSpPr>
          <p:cNvPr id="395" name="Google Shape;395;p30"/>
          <p:cNvSpPr txBox="1"/>
          <p:nvPr>
            <p:ph idx="4" type="body"/>
          </p:nvPr>
        </p:nvSpPr>
        <p:spPr>
          <a:xfrm>
            <a:off x="1143096" y="3213205"/>
            <a:ext cx="14507211"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96" name="Google Shape;396;p30"/>
          <p:cNvSpPr txBox="1"/>
          <p:nvPr>
            <p:ph idx="5" type="body"/>
          </p:nvPr>
        </p:nvSpPr>
        <p:spPr>
          <a:xfrm>
            <a:off x="1143097" y="4938653"/>
            <a:ext cx="14507210" cy="1231106"/>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Arial"/>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97" name="Google Shape;397;p30"/>
          <p:cNvSpPr txBox="1"/>
          <p:nvPr>
            <p:ph idx="6" type="body"/>
          </p:nvPr>
        </p:nvSpPr>
        <p:spPr>
          <a:xfrm>
            <a:off x="1143096" y="8259990"/>
            <a:ext cx="14507209"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98" name="Google Shape;398;p30"/>
          <p:cNvSpPr txBox="1"/>
          <p:nvPr>
            <p:ph idx="7" type="body"/>
          </p:nvPr>
        </p:nvSpPr>
        <p:spPr>
          <a:xfrm>
            <a:off x="1143097" y="9985438"/>
            <a:ext cx="14507208" cy="1231106"/>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Arial"/>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99" name="Google Shape;399;p30"/>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400" name="Google Shape;400;p30"/>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 Image - 3 Points with Images">
  <p:cSld name="Image - 3 Points with Images">
    <p:spTree>
      <p:nvGrpSpPr>
        <p:cNvPr id="17" name="Shape 17"/>
        <p:cNvGrpSpPr/>
        <p:nvPr/>
      </p:nvGrpSpPr>
      <p:grpSpPr>
        <a:xfrm>
          <a:off x="0" y="0"/>
          <a:ext cx="0" cy="0"/>
          <a:chOff x="0" y="0"/>
          <a:chExt cx="0" cy="0"/>
        </a:xfrm>
      </p:grpSpPr>
      <p:sp>
        <p:nvSpPr>
          <p:cNvPr id="18" name="Google Shape;18;p4"/>
          <p:cNvSpPr txBox="1"/>
          <p:nvPr>
            <p:ph idx="1" type="body"/>
          </p:nvPr>
        </p:nvSpPr>
        <p:spPr>
          <a:xfrm>
            <a:off x="1363387" y="7642791"/>
            <a:ext cx="60960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19" name="Google Shape;19;p4"/>
          <p:cNvSpPr txBox="1"/>
          <p:nvPr>
            <p:ph idx="2" type="body"/>
          </p:nvPr>
        </p:nvSpPr>
        <p:spPr>
          <a:xfrm>
            <a:off x="1363387" y="9446560"/>
            <a:ext cx="6096000" cy="18468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None/>
              <a:defRPr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20" name="Google Shape;20;p4"/>
          <p:cNvSpPr txBox="1"/>
          <p:nvPr>
            <p:ph idx="3" type="body"/>
          </p:nvPr>
        </p:nvSpPr>
        <p:spPr>
          <a:xfrm>
            <a:off x="9095877" y="7642791"/>
            <a:ext cx="60960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21" name="Google Shape;21;p4"/>
          <p:cNvSpPr txBox="1"/>
          <p:nvPr>
            <p:ph idx="4" type="body"/>
          </p:nvPr>
        </p:nvSpPr>
        <p:spPr>
          <a:xfrm>
            <a:off x="9095877" y="9446560"/>
            <a:ext cx="6096000" cy="18468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None/>
              <a:defRPr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22" name="Google Shape;22;p4"/>
          <p:cNvSpPr txBox="1"/>
          <p:nvPr>
            <p:ph idx="5" type="body"/>
          </p:nvPr>
        </p:nvSpPr>
        <p:spPr>
          <a:xfrm>
            <a:off x="16831806" y="7642791"/>
            <a:ext cx="60960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23" name="Google Shape;23;p4"/>
          <p:cNvSpPr txBox="1"/>
          <p:nvPr>
            <p:ph idx="6" type="body"/>
          </p:nvPr>
        </p:nvSpPr>
        <p:spPr>
          <a:xfrm>
            <a:off x="16831806" y="9446560"/>
            <a:ext cx="6096000" cy="18468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None/>
              <a:defRPr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24" name="Google Shape;24;p4"/>
          <p:cNvSpPr/>
          <p:nvPr>
            <p:ph idx="7" type="pic"/>
          </p:nvPr>
        </p:nvSpPr>
        <p:spPr>
          <a:xfrm>
            <a:off x="1363387" y="3200400"/>
            <a:ext cx="6354900" cy="4051800"/>
          </a:xfrm>
          <a:prstGeom prst="roundRect">
            <a:avLst>
              <a:gd fmla="val 6685" name="adj"/>
            </a:avLst>
          </a:prstGeom>
          <a:noFill/>
          <a:ln>
            <a:noFill/>
          </a:ln>
        </p:spPr>
      </p:sp>
      <p:sp>
        <p:nvSpPr>
          <p:cNvPr id="25" name="Google Shape;25;p4"/>
          <p:cNvSpPr txBox="1"/>
          <p:nvPr>
            <p:ph idx="8"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26" name="Google Shape;26;p4"/>
          <p:cNvSpPr/>
          <p:nvPr>
            <p:ph idx="9" type="pic"/>
          </p:nvPr>
        </p:nvSpPr>
        <p:spPr>
          <a:xfrm>
            <a:off x="9095877" y="3200400"/>
            <a:ext cx="6354900" cy="4051800"/>
          </a:xfrm>
          <a:prstGeom prst="roundRect">
            <a:avLst>
              <a:gd fmla="val 6685" name="adj"/>
            </a:avLst>
          </a:prstGeom>
          <a:noFill/>
          <a:ln>
            <a:noFill/>
          </a:ln>
        </p:spPr>
      </p:sp>
      <p:sp>
        <p:nvSpPr>
          <p:cNvPr id="27" name="Google Shape;27;p4"/>
          <p:cNvSpPr/>
          <p:nvPr>
            <p:ph idx="13" type="pic"/>
          </p:nvPr>
        </p:nvSpPr>
        <p:spPr>
          <a:xfrm>
            <a:off x="16831806" y="3200400"/>
            <a:ext cx="6354900" cy="4051800"/>
          </a:xfrm>
          <a:prstGeom prst="roundRect">
            <a:avLst>
              <a:gd fmla="val 6685" name="adj"/>
            </a:avLst>
          </a:prstGeom>
          <a:noFill/>
          <a:ln>
            <a:noFill/>
          </a:ln>
        </p:spPr>
      </p:sp>
      <p:sp>
        <p:nvSpPr>
          <p:cNvPr id="28" name="Google Shape;28;p4"/>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9" name="Google Shape;29;p4"/>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 Dark - Quote" showMasterSp="0">
  <p:cSld name="Dark - Quote">
    <p:bg>
      <p:bgPr>
        <a:solidFill>
          <a:srgbClr val="09142E"/>
        </a:solidFill>
      </p:bgPr>
    </p:bg>
    <p:spTree>
      <p:nvGrpSpPr>
        <p:cNvPr id="401" name="Shape 401"/>
        <p:cNvGrpSpPr/>
        <p:nvPr/>
      </p:nvGrpSpPr>
      <p:grpSpPr>
        <a:xfrm>
          <a:off x="0" y="0"/>
          <a:ext cx="0" cy="0"/>
          <a:chOff x="0" y="0"/>
          <a:chExt cx="0" cy="0"/>
        </a:xfrm>
      </p:grpSpPr>
      <p:sp>
        <p:nvSpPr>
          <p:cNvPr id="402" name="Google Shape;402;p31"/>
          <p:cNvSpPr txBox="1"/>
          <p:nvPr>
            <p:ph idx="1" type="body"/>
          </p:nvPr>
        </p:nvSpPr>
        <p:spPr>
          <a:xfrm>
            <a:off x="2438050" y="5738098"/>
            <a:ext cx="12751449" cy="1333698"/>
          </a:xfrm>
          <a:prstGeom prst="rect">
            <a:avLst/>
          </a:prstGeom>
          <a:noFill/>
          <a:ln>
            <a:noFill/>
          </a:ln>
        </p:spPr>
        <p:txBody>
          <a:bodyPr anchorCtr="0" anchor="ctr" bIns="50800" lIns="50800" spcFirstLastPara="1" rIns="50800" wrap="square" tIns="50800">
            <a:noAutofit/>
          </a:bodyPr>
          <a:lstStyle>
            <a:lvl1pPr indent="-228600" lvl="0" marL="457200" marR="0" rtl="0" algn="l">
              <a:lnSpc>
                <a:spcPct val="100000"/>
              </a:lnSpc>
              <a:spcBef>
                <a:spcPts val="0"/>
              </a:spcBef>
              <a:spcAft>
                <a:spcPts val="0"/>
              </a:spcAft>
              <a:buClr>
                <a:srgbClr val="FFFFFF"/>
              </a:buClr>
              <a:buSzPts val="8000"/>
              <a:buFont typeface="DM Sans"/>
              <a:buNone/>
              <a:defRPr i="0" sz="8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03" name="Google Shape;403;p31"/>
          <p:cNvSpPr txBox="1"/>
          <p:nvPr>
            <p:ph idx="2" type="body"/>
          </p:nvPr>
        </p:nvSpPr>
        <p:spPr>
          <a:xfrm>
            <a:off x="4944943" y="9173020"/>
            <a:ext cx="7737662" cy="738664"/>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FFFFFF"/>
              </a:buClr>
              <a:buSzPts val="4800"/>
              <a:buFont typeface="DM Sans"/>
              <a:buNone/>
              <a:defRPr b="0" i="0" sz="48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04" name="Google Shape;404;p31"/>
          <p:cNvSpPr/>
          <p:nvPr>
            <p:ph idx="3" type="pic"/>
          </p:nvPr>
        </p:nvSpPr>
        <p:spPr>
          <a:xfrm>
            <a:off x="2584376" y="8918881"/>
            <a:ext cx="1781375" cy="1781246"/>
          </a:xfrm>
          <a:prstGeom prst="ellipse">
            <a:avLst/>
          </a:prstGeom>
          <a:noFill/>
          <a:ln>
            <a:noFill/>
          </a:ln>
        </p:spPr>
      </p:sp>
      <p:sp>
        <p:nvSpPr>
          <p:cNvPr id="405" name="Google Shape;405;p31"/>
          <p:cNvSpPr/>
          <p:nvPr/>
        </p:nvSpPr>
        <p:spPr>
          <a:xfrm>
            <a:off x="2586281" y="8918881"/>
            <a:ext cx="1778003" cy="1778003"/>
          </a:xfrm>
          <a:prstGeom prst="ellipse">
            <a:avLst/>
          </a:prstGeom>
          <a:solidFill>
            <a:srgbClr val="005FAA">
              <a:alpha val="49411"/>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sp>
        <p:nvSpPr>
          <p:cNvPr id="406" name="Google Shape;406;p31"/>
          <p:cNvSpPr txBox="1"/>
          <p:nvPr/>
        </p:nvSpPr>
        <p:spPr>
          <a:xfrm>
            <a:off x="13477400" y="8383174"/>
            <a:ext cx="6829016" cy="4371157"/>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FFFFFF"/>
              </a:buClr>
              <a:buSzPts val="30000"/>
              <a:buFont typeface="Arial"/>
              <a:buNone/>
            </a:pPr>
            <a:r>
              <a:rPr b="1" i="0" lang="en" sz="30000" u="none" cap="none" strike="noStrike">
                <a:solidFill>
                  <a:srgbClr val="FFFFFF"/>
                </a:solidFill>
                <a:latin typeface="Arial"/>
                <a:ea typeface="Arial"/>
                <a:cs typeface="Arial"/>
                <a:sym typeface="Arial"/>
              </a:rPr>
              <a:t>”</a:t>
            </a:r>
            <a:endParaRPr/>
          </a:p>
        </p:txBody>
      </p:sp>
      <p:pic>
        <p:nvPicPr>
          <p:cNvPr descr="Image" id="407" name="Google Shape;407;p31"/>
          <p:cNvPicPr preferRelativeResize="0"/>
          <p:nvPr/>
        </p:nvPicPr>
        <p:blipFill rotWithShape="1">
          <a:blip r:embed="rId2">
            <a:alphaModFix/>
          </a:blip>
          <a:srcRect b="0" l="0" r="0" t="0"/>
          <a:stretch/>
        </p:blipFill>
        <p:spPr>
          <a:xfrm rot="-5400000">
            <a:off x="13236401" y="2597725"/>
            <a:ext cx="13751180" cy="8528649"/>
          </a:xfrm>
          <a:prstGeom prst="rect">
            <a:avLst/>
          </a:prstGeom>
          <a:noFill/>
          <a:ln>
            <a:noFill/>
          </a:ln>
        </p:spPr>
      </p:pic>
      <p:grpSp>
        <p:nvGrpSpPr>
          <p:cNvPr id="408" name="Google Shape;408;p31"/>
          <p:cNvGrpSpPr/>
          <p:nvPr/>
        </p:nvGrpSpPr>
        <p:grpSpPr>
          <a:xfrm>
            <a:off x="313398" y="-641338"/>
            <a:ext cx="1926057" cy="2416205"/>
            <a:chOff x="0" y="0"/>
            <a:chExt cx="1926056" cy="2416204"/>
          </a:xfrm>
        </p:grpSpPr>
        <p:sp>
          <p:nvSpPr>
            <p:cNvPr id="409" name="Google Shape;409;p31"/>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410" name="Google Shape;410;p31"/>
            <p:cNvPicPr preferRelativeResize="0"/>
            <p:nvPr/>
          </p:nvPicPr>
          <p:blipFill rotWithShape="1">
            <a:blip r:embed="rId3">
              <a:alphaModFix/>
            </a:blip>
            <a:srcRect b="0" l="0" r="0" t="0"/>
            <a:stretch/>
          </p:blipFill>
          <p:spPr>
            <a:xfrm>
              <a:off x="324692" y="1128751"/>
              <a:ext cx="1276671" cy="942421"/>
            </a:xfrm>
            <a:prstGeom prst="rect">
              <a:avLst/>
            </a:prstGeom>
            <a:noFill/>
            <a:ln>
              <a:noFill/>
            </a:ln>
          </p:spPr>
        </p:pic>
      </p:grpSp>
      <p:sp>
        <p:nvSpPr>
          <p:cNvPr id="411" name="Google Shape;411;p31"/>
          <p:cNvSpPr txBox="1"/>
          <p:nvPr>
            <p:ph idx="4" type="body"/>
          </p:nvPr>
        </p:nvSpPr>
        <p:spPr>
          <a:xfrm>
            <a:off x="4944943" y="9953199"/>
            <a:ext cx="7737662" cy="615553"/>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999999"/>
              </a:buClr>
              <a:buSzPts val="4000"/>
              <a:buFont typeface="DM Sans"/>
              <a:buNone/>
              <a:defRPr b="0" i="0" sz="4000" u="none" cap="none" strike="noStrike">
                <a:solidFill>
                  <a:srgbClr val="999999"/>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12" name="Google Shape;412;p31"/>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413" name="Google Shape;413;p31"/>
          <p:cNvSpPr txBox="1"/>
          <p:nvPr/>
        </p:nvSpPr>
        <p:spPr>
          <a:xfrm>
            <a:off x="2151116" y="1939012"/>
            <a:ext cx="6828900" cy="47202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FFFFFF"/>
              </a:buClr>
              <a:buSzPts val="30000"/>
              <a:buFont typeface="Arial"/>
              <a:buNone/>
            </a:pPr>
            <a:r>
              <a:rPr b="1" i="0" lang="en" sz="30000" u="none" cap="none" strike="noStrike">
                <a:solidFill>
                  <a:srgbClr val="FFFFFF"/>
                </a:solidFill>
                <a:latin typeface="Arial"/>
                <a:ea typeface="Arial"/>
                <a:cs typeface="Arial"/>
                <a:sym typeface="Arial"/>
              </a:rPr>
              <a:t>“</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 Light - Quote" showMasterSp="0">
  <p:cSld name="Light - Quote">
    <p:bg>
      <p:bgPr>
        <a:solidFill>
          <a:srgbClr val="FFFFFF"/>
        </a:solidFill>
      </p:bgPr>
    </p:bg>
    <p:spTree>
      <p:nvGrpSpPr>
        <p:cNvPr id="414" name="Shape 414"/>
        <p:cNvGrpSpPr/>
        <p:nvPr/>
      </p:nvGrpSpPr>
      <p:grpSpPr>
        <a:xfrm>
          <a:off x="0" y="0"/>
          <a:ext cx="0" cy="0"/>
          <a:chOff x="0" y="0"/>
          <a:chExt cx="0" cy="0"/>
        </a:xfrm>
      </p:grpSpPr>
      <p:pic>
        <p:nvPicPr>
          <p:cNvPr descr="Image" id="415" name="Google Shape;415;p32"/>
          <p:cNvPicPr preferRelativeResize="0"/>
          <p:nvPr/>
        </p:nvPicPr>
        <p:blipFill rotWithShape="1">
          <a:blip r:embed="rId2">
            <a:alphaModFix/>
          </a:blip>
          <a:srcRect b="0" l="0" r="0" t="0"/>
          <a:stretch/>
        </p:blipFill>
        <p:spPr>
          <a:xfrm rot="-5400000">
            <a:off x="13236401" y="2597725"/>
            <a:ext cx="13751180" cy="8528649"/>
          </a:xfrm>
          <a:prstGeom prst="rect">
            <a:avLst/>
          </a:prstGeom>
          <a:noFill/>
          <a:ln>
            <a:noFill/>
          </a:ln>
        </p:spPr>
      </p:pic>
      <p:sp>
        <p:nvSpPr>
          <p:cNvPr id="416" name="Google Shape;416;p32"/>
          <p:cNvSpPr txBox="1"/>
          <p:nvPr>
            <p:ph idx="1" type="body"/>
          </p:nvPr>
        </p:nvSpPr>
        <p:spPr>
          <a:xfrm>
            <a:off x="2438050" y="5738098"/>
            <a:ext cx="12751449" cy="1333698"/>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100000"/>
              </a:lnSpc>
              <a:spcBef>
                <a:spcPts val="0"/>
              </a:spcBef>
              <a:spcAft>
                <a:spcPts val="0"/>
              </a:spcAft>
              <a:buClr>
                <a:srgbClr val="005FAA"/>
              </a:buClr>
              <a:buSzPts val="8000"/>
              <a:buFont typeface="DM Sans"/>
              <a:buNone/>
              <a:defRPr i="0" sz="80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17" name="Google Shape;417;p32"/>
          <p:cNvSpPr/>
          <p:nvPr>
            <p:ph idx="2" type="pic"/>
          </p:nvPr>
        </p:nvSpPr>
        <p:spPr>
          <a:xfrm>
            <a:off x="2584376" y="8918881"/>
            <a:ext cx="1781375" cy="1781246"/>
          </a:xfrm>
          <a:prstGeom prst="ellipse">
            <a:avLst/>
          </a:prstGeom>
          <a:noFill/>
          <a:ln>
            <a:noFill/>
          </a:ln>
        </p:spPr>
      </p:sp>
      <p:sp>
        <p:nvSpPr>
          <p:cNvPr id="418" name="Google Shape;418;p32"/>
          <p:cNvSpPr/>
          <p:nvPr/>
        </p:nvSpPr>
        <p:spPr>
          <a:xfrm>
            <a:off x="2586281" y="8922124"/>
            <a:ext cx="1778003" cy="1778003"/>
          </a:xfrm>
          <a:prstGeom prst="ellipse">
            <a:avLst/>
          </a:prstGeom>
          <a:solidFill>
            <a:srgbClr val="005FAA">
              <a:alpha val="49411"/>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grpSp>
        <p:nvGrpSpPr>
          <p:cNvPr id="419" name="Google Shape;419;p32"/>
          <p:cNvGrpSpPr/>
          <p:nvPr/>
        </p:nvGrpSpPr>
        <p:grpSpPr>
          <a:xfrm>
            <a:off x="313398" y="-641338"/>
            <a:ext cx="1926057" cy="2416205"/>
            <a:chOff x="0" y="0"/>
            <a:chExt cx="1926056" cy="2416204"/>
          </a:xfrm>
        </p:grpSpPr>
        <p:sp>
          <p:nvSpPr>
            <p:cNvPr id="420" name="Google Shape;420;p32"/>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421" name="Google Shape;421;p32"/>
            <p:cNvPicPr preferRelativeResize="0"/>
            <p:nvPr/>
          </p:nvPicPr>
          <p:blipFill rotWithShape="1">
            <a:blip r:embed="rId3">
              <a:alphaModFix/>
            </a:blip>
            <a:srcRect b="0" l="0" r="0" t="0"/>
            <a:stretch/>
          </p:blipFill>
          <p:spPr>
            <a:xfrm>
              <a:off x="324692" y="1128751"/>
              <a:ext cx="1276671" cy="942421"/>
            </a:xfrm>
            <a:prstGeom prst="rect">
              <a:avLst/>
            </a:prstGeom>
            <a:noFill/>
            <a:ln>
              <a:noFill/>
            </a:ln>
          </p:spPr>
        </p:pic>
      </p:grpSp>
      <p:sp>
        <p:nvSpPr>
          <p:cNvPr id="422" name="Google Shape;422;p32"/>
          <p:cNvSpPr txBox="1"/>
          <p:nvPr>
            <p:ph idx="3" type="body"/>
          </p:nvPr>
        </p:nvSpPr>
        <p:spPr>
          <a:xfrm>
            <a:off x="4944943" y="9173020"/>
            <a:ext cx="7737662" cy="738664"/>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61B0"/>
              </a:buClr>
              <a:buSzPts val="4800"/>
              <a:buFont typeface="DM Sans"/>
              <a:buNone/>
              <a:defRPr b="0" i="0" sz="4800" u="none" cap="none" strike="noStrike">
                <a:solidFill>
                  <a:srgbClr val="0061B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23" name="Google Shape;423;p32"/>
          <p:cNvSpPr txBox="1"/>
          <p:nvPr>
            <p:ph idx="4" type="body"/>
          </p:nvPr>
        </p:nvSpPr>
        <p:spPr>
          <a:xfrm>
            <a:off x="4944943" y="9953199"/>
            <a:ext cx="7737662" cy="615553"/>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EF8200"/>
              </a:buClr>
              <a:buSzPts val="4000"/>
              <a:buFont typeface="DM Sans"/>
              <a:buNone/>
              <a:defRPr b="0" i="0" sz="4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24" name="Google Shape;424;p32"/>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 Light - Quote No Image" showMasterSp="0">
  <p:cSld name="Light - Quote No Image">
    <p:bg>
      <p:bgPr>
        <a:solidFill>
          <a:srgbClr val="FFFFFF"/>
        </a:solidFill>
      </p:bgPr>
    </p:bg>
    <p:spTree>
      <p:nvGrpSpPr>
        <p:cNvPr id="425" name="Shape 425"/>
        <p:cNvGrpSpPr/>
        <p:nvPr/>
      </p:nvGrpSpPr>
      <p:grpSpPr>
        <a:xfrm>
          <a:off x="0" y="0"/>
          <a:ext cx="0" cy="0"/>
          <a:chOff x="0" y="0"/>
          <a:chExt cx="0" cy="0"/>
        </a:xfrm>
      </p:grpSpPr>
      <p:pic>
        <p:nvPicPr>
          <p:cNvPr descr="Image" id="426" name="Google Shape;426;p33"/>
          <p:cNvPicPr preferRelativeResize="0"/>
          <p:nvPr/>
        </p:nvPicPr>
        <p:blipFill rotWithShape="1">
          <a:blip r:embed="rId2">
            <a:alphaModFix/>
          </a:blip>
          <a:srcRect b="0" l="0" r="0" t="0"/>
          <a:stretch/>
        </p:blipFill>
        <p:spPr>
          <a:xfrm rot="-5400000">
            <a:off x="13236401" y="2597725"/>
            <a:ext cx="13751180" cy="8528649"/>
          </a:xfrm>
          <a:prstGeom prst="rect">
            <a:avLst/>
          </a:prstGeom>
          <a:noFill/>
          <a:ln>
            <a:noFill/>
          </a:ln>
        </p:spPr>
      </p:pic>
      <p:sp>
        <p:nvSpPr>
          <p:cNvPr id="427" name="Google Shape;427;p33"/>
          <p:cNvSpPr txBox="1"/>
          <p:nvPr>
            <p:ph idx="1" type="body"/>
          </p:nvPr>
        </p:nvSpPr>
        <p:spPr>
          <a:xfrm>
            <a:off x="2589076" y="9777087"/>
            <a:ext cx="12700001" cy="738664"/>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28" name="Google Shape;428;p33"/>
          <p:cNvSpPr txBox="1"/>
          <p:nvPr>
            <p:ph idx="2" type="body"/>
          </p:nvPr>
        </p:nvSpPr>
        <p:spPr>
          <a:xfrm>
            <a:off x="2589076" y="10591560"/>
            <a:ext cx="12700001" cy="615553"/>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EF8200"/>
              </a:buClr>
              <a:buSzPts val="4000"/>
              <a:buFont typeface="DM Sans"/>
              <a:buNone/>
              <a:defRPr b="0" i="0" sz="4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grpSp>
        <p:nvGrpSpPr>
          <p:cNvPr id="429" name="Google Shape;429;p33"/>
          <p:cNvGrpSpPr/>
          <p:nvPr/>
        </p:nvGrpSpPr>
        <p:grpSpPr>
          <a:xfrm>
            <a:off x="313398" y="-641338"/>
            <a:ext cx="1926057" cy="2416205"/>
            <a:chOff x="0" y="0"/>
            <a:chExt cx="1926056" cy="2416204"/>
          </a:xfrm>
        </p:grpSpPr>
        <p:sp>
          <p:nvSpPr>
            <p:cNvPr id="430" name="Google Shape;430;p33"/>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431" name="Google Shape;431;p33"/>
            <p:cNvPicPr preferRelativeResize="0"/>
            <p:nvPr/>
          </p:nvPicPr>
          <p:blipFill rotWithShape="1">
            <a:blip r:embed="rId3">
              <a:alphaModFix/>
            </a:blip>
            <a:srcRect b="0" l="0" r="0" t="0"/>
            <a:stretch/>
          </p:blipFill>
          <p:spPr>
            <a:xfrm>
              <a:off x="324692" y="1128751"/>
              <a:ext cx="1276671" cy="942421"/>
            </a:xfrm>
            <a:prstGeom prst="rect">
              <a:avLst/>
            </a:prstGeom>
            <a:noFill/>
            <a:ln>
              <a:noFill/>
            </a:ln>
          </p:spPr>
        </p:pic>
      </p:grpSp>
      <p:sp>
        <p:nvSpPr>
          <p:cNvPr id="432" name="Google Shape;432;p33"/>
          <p:cNvSpPr txBox="1"/>
          <p:nvPr>
            <p:ph idx="3" type="body"/>
          </p:nvPr>
        </p:nvSpPr>
        <p:spPr>
          <a:xfrm>
            <a:off x="2589076" y="4997302"/>
            <a:ext cx="12700001" cy="422657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05FAA"/>
              </a:buClr>
              <a:buSzPts val="8000"/>
              <a:buFont typeface="DM Sans"/>
              <a:buNone/>
              <a:defRPr i="0" sz="8000" u="none" cap="none" strike="noStrike">
                <a:solidFill>
                  <a:srgbClr val="005FAA"/>
                </a:solidFill>
                <a:latin typeface="DM Sans"/>
                <a:ea typeface="DM Sans"/>
                <a:cs typeface="DM Sans"/>
                <a:sym typeface="DM Sans"/>
              </a:defRPr>
            </a:lvl1pPr>
            <a:lvl2pPr indent="-853439" lvl="1" marL="914400" marR="0" rtl="0" algn="l">
              <a:lnSpc>
                <a:spcPct val="100000"/>
              </a:lnSpc>
              <a:spcBef>
                <a:spcPts val="0"/>
              </a:spcBef>
              <a:spcAft>
                <a:spcPts val="0"/>
              </a:spcAft>
              <a:buClr>
                <a:srgbClr val="005FAA"/>
              </a:buClr>
              <a:buSzPts val="9840"/>
              <a:buFont typeface="DM Sans"/>
              <a:buChar char="•"/>
              <a:defRPr b="1" i="0" sz="8000" u="none" cap="none" strike="noStrike">
                <a:solidFill>
                  <a:srgbClr val="005FAA"/>
                </a:solidFill>
                <a:latin typeface="DM Sans"/>
                <a:ea typeface="DM Sans"/>
                <a:cs typeface="DM Sans"/>
                <a:sym typeface="DM Sans"/>
              </a:defRPr>
            </a:lvl2pPr>
            <a:lvl3pPr indent="-853439" lvl="2" marL="1371600" marR="0" rtl="0" algn="l">
              <a:lnSpc>
                <a:spcPct val="100000"/>
              </a:lnSpc>
              <a:spcBef>
                <a:spcPts val="0"/>
              </a:spcBef>
              <a:spcAft>
                <a:spcPts val="0"/>
              </a:spcAft>
              <a:buClr>
                <a:srgbClr val="005FAA"/>
              </a:buClr>
              <a:buSzPts val="9840"/>
              <a:buFont typeface="DM Sans"/>
              <a:buChar char="•"/>
              <a:defRPr b="1" i="0" sz="8000" u="none" cap="none" strike="noStrike">
                <a:solidFill>
                  <a:srgbClr val="005FAA"/>
                </a:solidFill>
                <a:latin typeface="DM Sans"/>
                <a:ea typeface="DM Sans"/>
                <a:cs typeface="DM Sans"/>
                <a:sym typeface="DM Sans"/>
              </a:defRPr>
            </a:lvl3pPr>
            <a:lvl4pPr indent="-853439" lvl="3" marL="1828800" marR="0" rtl="0" algn="l">
              <a:lnSpc>
                <a:spcPct val="100000"/>
              </a:lnSpc>
              <a:spcBef>
                <a:spcPts val="0"/>
              </a:spcBef>
              <a:spcAft>
                <a:spcPts val="0"/>
              </a:spcAft>
              <a:buClr>
                <a:srgbClr val="005FAA"/>
              </a:buClr>
              <a:buSzPts val="9840"/>
              <a:buFont typeface="DM Sans"/>
              <a:buChar char="•"/>
              <a:defRPr b="1" i="0" sz="8000" u="none" cap="none" strike="noStrike">
                <a:solidFill>
                  <a:srgbClr val="005FAA"/>
                </a:solidFill>
                <a:latin typeface="DM Sans"/>
                <a:ea typeface="DM Sans"/>
                <a:cs typeface="DM Sans"/>
                <a:sym typeface="DM Sans"/>
              </a:defRPr>
            </a:lvl4pPr>
            <a:lvl5pPr indent="-853439" lvl="4" marL="2286000" marR="0" rtl="0" algn="l">
              <a:lnSpc>
                <a:spcPct val="100000"/>
              </a:lnSpc>
              <a:spcBef>
                <a:spcPts val="0"/>
              </a:spcBef>
              <a:spcAft>
                <a:spcPts val="0"/>
              </a:spcAft>
              <a:buClr>
                <a:srgbClr val="005FAA"/>
              </a:buClr>
              <a:buSzPts val="9840"/>
              <a:buFont typeface="DM Sans"/>
              <a:buChar char="•"/>
              <a:defRPr b="1" i="0" sz="80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33" name="Google Shape;433;p33"/>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434" name="Google Shape;434;p33"/>
          <p:cNvSpPr txBox="1"/>
          <p:nvPr/>
        </p:nvSpPr>
        <p:spPr>
          <a:xfrm>
            <a:off x="2151116" y="1939012"/>
            <a:ext cx="6828900" cy="47202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FFFFFF"/>
              </a:buClr>
              <a:buSzPts val="30000"/>
              <a:buFont typeface="Arial"/>
              <a:buNone/>
            </a:pPr>
            <a:r>
              <a:rPr b="1" i="0" lang="en" sz="30000" u="none" cap="none" strike="noStrike">
                <a:solidFill>
                  <a:schemeClr val="accent2"/>
                </a:solidFill>
                <a:latin typeface="Arial"/>
                <a:ea typeface="Arial"/>
                <a:cs typeface="Arial"/>
                <a:sym typeface="Arial"/>
              </a:rPr>
              <a:t>“</a:t>
            </a:r>
            <a:endParaRPr>
              <a:solidFill>
                <a:schemeClr val="accent2"/>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 Blue - Quote No Image" showMasterSp="0">
  <p:cSld name="Blue - Quote No Image">
    <p:bg>
      <p:bgPr>
        <a:solidFill>
          <a:srgbClr val="005FAA"/>
        </a:solidFill>
      </p:bgPr>
    </p:bg>
    <p:spTree>
      <p:nvGrpSpPr>
        <p:cNvPr id="435" name="Shape 435"/>
        <p:cNvGrpSpPr/>
        <p:nvPr/>
      </p:nvGrpSpPr>
      <p:grpSpPr>
        <a:xfrm>
          <a:off x="0" y="0"/>
          <a:ext cx="0" cy="0"/>
          <a:chOff x="0" y="0"/>
          <a:chExt cx="0" cy="0"/>
        </a:xfrm>
      </p:grpSpPr>
      <p:pic>
        <p:nvPicPr>
          <p:cNvPr descr="Image" id="436" name="Google Shape;436;p34"/>
          <p:cNvPicPr preferRelativeResize="0"/>
          <p:nvPr/>
        </p:nvPicPr>
        <p:blipFill rotWithShape="1">
          <a:blip r:embed="rId2">
            <a:alphaModFix/>
          </a:blip>
          <a:srcRect b="0" l="0" r="0" t="0"/>
          <a:stretch/>
        </p:blipFill>
        <p:spPr>
          <a:xfrm rot="-5400000">
            <a:off x="13236401" y="2597725"/>
            <a:ext cx="13751180" cy="8528649"/>
          </a:xfrm>
          <a:prstGeom prst="rect">
            <a:avLst/>
          </a:prstGeom>
          <a:noFill/>
          <a:ln>
            <a:noFill/>
          </a:ln>
        </p:spPr>
      </p:pic>
      <p:sp>
        <p:nvSpPr>
          <p:cNvPr id="437" name="Google Shape;437;p34"/>
          <p:cNvSpPr txBox="1"/>
          <p:nvPr>
            <p:ph idx="1" type="body"/>
          </p:nvPr>
        </p:nvSpPr>
        <p:spPr>
          <a:xfrm>
            <a:off x="2589076" y="9777087"/>
            <a:ext cx="12700001" cy="738664"/>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FFFFFF"/>
              </a:buClr>
              <a:buSzPts val="4800"/>
              <a:buFont typeface="DM Sans"/>
              <a:buNone/>
              <a:defRPr b="0" i="0" sz="48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38" name="Google Shape;438;p34"/>
          <p:cNvSpPr txBox="1"/>
          <p:nvPr>
            <p:ph idx="2" type="body"/>
          </p:nvPr>
        </p:nvSpPr>
        <p:spPr>
          <a:xfrm>
            <a:off x="2589076" y="10591560"/>
            <a:ext cx="12700001" cy="615553"/>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EF8200"/>
              </a:buClr>
              <a:buSzPts val="4000"/>
              <a:buFont typeface="DM Sans"/>
              <a:buNone/>
              <a:defRPr b="0" i="0" sz="4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grpSp>
        <p:nvGrpSpPr>
          <p:cNvPr id="439" name="Google Shape;439;p34"/>
          <p:cNvGrpSpPr/>
          <p:nvPr/>
        </p:nvGrpSpPr>
        <p:grpSpPr>
          <a:xfrm>
            <a:off x="313398" y="-641338"/>
            <a:ext cx="1926057" cy="2416205"/>
            <a:chOff x="0" y="0"/>
            <a:chExt cx="1926056" cy="2416204"/>
          </a:xfrm>
        </p:grpSpPr>
        <p:sp>
          <p:nvSpPr>
            <p:cNvPr id="440" name="Google Shape;440;p34"/>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441" name="Google Shape;441;p34"/>
            <p:cNvPicPr preferRelativeResize="0"/>
            <p:nvPr/>
          </p:nvPicPr>
          <p:blipFill rotWithShape="1">
            <a:blip r:embed="rId3">
              <a:alphaModFix/>
            </a:blip>
            <a:srcRect b="0" l="0" r="0" t="0"/>
            <a:stretch/>
          </p:blipFill>
          <p:spPr>
            <a:xfrm>
              <a:off x="324692" y="1128751"/>
              <a:ext cx="1276671" cy="942421"/>
            </a:xfrm>
            <a:prstGeom prst="rect">
              <a:avLst/>
            </a:prstGeom>
            <a:noFill/>
            <a:ln>
              <a:noFill/>
            </a:ln>
          </p:spPr>
        </p:pic>
      </p:grpSp>
      <p:sp>
        <p:nvSpPr>
          <p:cNvPr id="442" name="Google Shape;442;p34"/>
          <p:cNvSpPr txBox="1"/>
          <p:nvPr>
            <p:ph idx="3" type="body"/>
          </p:nvPr>
        </p:nvSpPr>
        <p:spPr>
          <a:xfrm>
            <a:off x="2589076" y="4997302"/>
            <a:ext cx="12700001" cy="422657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8000"/>
              <a:buFont typeface="DM Sans"/>
              <a:buNone/>
              <a:defRPr i="0" sz="8000" u="none" cap="none" strike="noStrike">
                <a:solidFill>
                  <a:schemeClr val="lt1"/>
                </a:solidFill>
                <a:latin typeface="DM Sans"/>
                <a:ea typeface="DM Sans"/>
                <a:cs typeface="DM Sans"/>
                <a:sym typeface="DM Sans"/>
              </a:defRPr>
            </a:lvl1pPr>
            <a:lvl2pPr indent="-853439" lvl="1" marL="914400" marR="0" rtl="0" algn="l">
              <a:lnSpc>
                <a:spcPct val="100000"/>
              </a:lnSpc>
              <a:spcBef>
                <a:spcPts val="0"/>
              </a:spcBef>
              <a:spcAft>
                <a:spcPts val="0"/>
              </a:spcAft>
              <a:buClr>
                <a:srgbClr val="005FAA"/>
              </a:buClr>
              <a:buSzPts val="9840"/>
              <a:buFont typeface="DM Sans"/>
              <a:buChar char="•"/>
              <a:defRPr i="0" sz="8000" u="none" cap="none" strike="noStrike">
                <a:solidFill>
                  <a:srgbClr val="005FAA"/>
                </a:solidFill>
                <a:latin typeface="DM Sans"/>
                <a:ea typeface="DM Sans"/>
                <a:cs typeface="DM Sans"/>
                <a:sym typeface="DM Sans"/>
              </a:defRPr>
            </a:lvl2pPr>
            <a:lvl3pPr indent="-853439" lvl="2" marL="1371600" marR="0" rtl="0" algn="l">
              <a:lnSpc>
                <a:spcPct val="100000"/>
              </a:lnSpc>
              <a:spcBef>
                <a:spcPts val="0"/>
              </a:spcBef>
              <a:spcAft>
                <a:spcPts val="0"/>
              </a:spcAft>
              <a:buClr>
                <a:srgbClr val="005FAA"/>
              </a:buClr>
              <a:buSzPts val="9840"/>
              <a:buFont typeface="DM Sans"/>
              <a:buChar char="•"/>
              <a:defRPr b="1" i="0" sz="8000" u="none" cap="none" strike="noStrike">
                <a:solidFill>
                  <a:srgbClr val="005FAA"/>
                </a:solidFill>
                <a:latin typeface="DM Sans"/>
                <a:ea typeface="DM Sans"/>
                <a:cs typeface="DM Sans"/>
                <a:sym typeface="DM Sans"/>
              </a:defRPr>
            </a:lvl3pPr>
            <a:lvl4pPr indent="-853439" lvl="3" marL="1828800" marR="0" rtl="0" algn="l">
              <a:lnSpc>
                <a:spcPct val="100000"/>
              </a:lnSpc>
              <a:spcBef>
                <a:spcPts val="0"/>
              </a:spcBef>
              <a:spcAft>
                <a:spcPts val="0"/>
              </a:spcAft>
              <a:buClr>
                <a:srgbClr val="005FAA"/>
              </a:buClr>
              <a:buSzPts val="9840"/>
              <a:buFont typeface="DM Sans"/>
              <a:buChar char="•"/>
              <a:defRPr b="1" i="0" sz="8000" u="none" cap="none" strike="noStrike">
                <a:solidFill>
                  <a:srgbClr val="005FAA"/>
                </a:solidFill>
                <a:latin typeface="DM Sans"/>
                <a:ea typeface="DM Sans"/>
                <a:cs typeface="DM Sans"/>
                <a:sym typeface="DM Sans"/>
              </a:defRPr>
            </a:lvl4pPr>
            <a:lvl5pPr indent="-853439" lvl="4" marL="2286000" marR="0" rtl="0" algn="l">
              <a:lnSpc>
                <a:spcPct val="100000"/>
              </a:lnSpc>
              <a:spcBef>
                <a:spcPts val="0"/>
              </a:spcBef>
              <a:spcAft>
                <a:spcPts val="0"/>
              </a:spcAft>
              <a:buClr>
                <a:srgbClr val="005FAA"/>
              </a:buClr>
              <a:buSzPts val="9840"/>
              <a:buFont typeface="DM Sans"/>
              <a:buChar char="•"/>
              <a:defRPr b="1" i="0" sz="80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43" name="Google Shape;443;p34"/>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444" name="Google Shape;444;p34"/>
          <p:cNvSpPr txBox="1"/>
          <p:nvPr/>
        </p:nvSpPr>
        <p:spPr>
          <a:xfrm>
            <a:off x="2151116" y="1939012"/>
            <a:ext cx="6828900" cy="47202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FFFFFF"/>
              </a:buClr>
              <a:buSzPts val="30000"/>
              <a:buFont typeface="Arial"/>
              <a:buNone/>
            </a:pPr>
            <a:r>
              <a:rPr b="1" i="0" lang="en" sz="30000" u="none" cap="none" strike="noStrike">
                <a:solidFill>
                  <a:schemeClr val="accent2"/>
                </a:solidFill>
                <a:latin typeface="Arial"/>
                <a:ea typeface="Arial"/>
                <a:cs typeface="Arial"/>
                <a:sym typeface="Arial"/>
              </a:rPr>
              <a:t>“</a:t>
            </a:r>
            <a:endParaRPr>
              <a:solidFill>
                <a:schemeClr val="accent2"/>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 Logo Only" showMasterSp="0">
  <p:cSld name="Logo Only">
    <p:spTree>
      <p:nvGrpSpPr>
        <p:cNvPr id="445" name="Shape 445"/>
        <p:cNvGrpSpPr/>
        <p:nvPr/>
      </p:nvGrpSpPr>
      <p:grpSpPr>
        <a:xfrm>
          <a:off x="0" y="0"/>
          <a:ext cx="0" cy="0"/>
          <a:chOff x="0" y="0"/>
          <a:chExt cx="0" cy="0"/>
        </a:xfrm>
      </p:grpSpPr>
      <p:grpSp>
        <p:nvGrpSpPr>
          <p:cNvPr id="446" name="Google Shape;446;p35"/>
          <p:cNvGrpSpPr/>
          <p:nvPr/>
        </p:nvGrpSpPr>
        <p:grpSpPr>
          <a:xfrm>
            <a:off x="313398" y="-641338"/>
            <a:ext cx="1926057" cy="2416205"/>
            <a:chOff x="0" y="0"/>
            <a:chExt cx="1926056" cy="2416204"/>
          </a:xfrm>
        </p:grpSpPr>
        <p:sp>
          <p:nvSpPr>
            <p:cNvPr id="447" name="Google Shape;447;p35"/>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448" name="Google Shape;448;p35"/>
            <p:cNvPicPr preferRelativeResize="0"/>
            <p:nvPr/>
          </p:nvPicPr>
          <p:blipFill rotWithShape="1">
            <a:blip r:embed="rId2">
              <a:alphaModFix/>
            </a:blip>
            <a:srcRect b="0" l="0" r="0" t="0"/>
            <a:stretch/>
          </p:blipFill>
          <p:spPr>
            <a:xfrm>
              <a:off x="324692" y="1128751"/>
              <a:ext cx="1276671" cy="942421"/>
            </a:xfrm>
            <a:prstGeom prst="rect">
              <a:avLst/>
            </a:prstGeom>
            <a:noFill/>
            <a:ln>
              <a:noFill/>
            </a:ln>
          </p:spPr>
        </p:pic>
      </p:grpSp>
      <p:sp>
        <p:nvSpPr>
          <p:cNvPr id="449" name="Google Shape;449;p35"/>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 Light - Closing" showMasterSp="0">
  <p:cSld name="Light - Closing">
    <p:bg>
      <p:bgPr>
        <a:solidFill>
          <a:srgbClr val="FFFFFF"/>
        </a:solidFill>
      </p:bgPr>
    </p:bg>
    <p:spTree>
      <p:nvGrpSpPr>
        <p:cNvPr id="450" name="Shape 450"/>
        <p:cNvGrpSpPr/>
        <p:nvPr/>
      </p:nvGrpSpPr>
      <p:grpSpPr>
        <a:xfrm>
          <a:off x="0" y="0"/>
          <a:ext cx="0" cy="0"/>
          <a:chOff x="0" y="0"/>
          <a:chExt cx="0" cy="0"/>
        </a:xfrm>
      </p:grpSpPr>
      <p:pic>
        <p:nvPicPr>
          <p:cNvPr descr="Image" id="451" name="Google Shape;451;p36"/>
          <p:cNvPicPr preferRelativeResize="0"/>
          <p:nvPr/>
        </p:nvPicPr>
        <p:blipFill rotWithShape="1">
          <a:blip r:embed="rId2">
            <a:alphaModFix/>
          </a:blip>
          <a:srcRect b="0" l="0" r="0" t="0"/>
          <a:stretch/>
        </p:blipFill>
        <p:spPr>
          <a:xfrm>
            <a:off x="-3974408" y="5242843"/>
            <a:ext cx="17939063" cy="8523463"/>
          </a:xfrm>
          <a:prstGeom prst="rect">
            <a:avLst/>
          </a:prstGeom>
          <a:noFill/>
          <a:ln>
            <a:noFill/>
          </a:ln>
        </p:spPr>
      </p:pic>
      <p:sp>
        <p:nvSpPr>
          <p:cNvPr id="452" name="Google Shape;452;p36"/>
          <p:cNvSpPr txBox="1"/>
          <p:nvPr>
            <p:ph idx="1" type="body"/>
          </p:nvPr>
        </p:nvSpPr>
        <p:spPr>
          <a:xfrm>
            <a:off x="13019212" y="2334101"/>
            <a:ext cx="8958299" cy="1231106"/>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005FAA"/>
              </a:buClr>
              <a:buSzPts val="8000"/>
              <a:buFont typeface="DM Sans"/>
              <a:buNone/>
              <a:defRPr i="0" sz="80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53" name="Google Shape;453;p36"/>
          <p:cNvSpPr txBox="1"/>
          <p:nvPr>
            <p:ph idx="2" type="body"/>
          </p:nvPr>
        </p:nvSpPr>
        <p:spPr>
          <a:xfrm>
            <a:off x="13019213" y="5761760"/>
            <a:ext cx="8972038" cy="861774"/>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005FAA"/>
              </a:buClr>
              <a:buSzPts val="5600"/>
              <a:buFont typeface="DM Sans"/>
              <a:buNone/>
              <a:defRPr i="0" sz="56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54" name="Google Shape;454;p36"/>
          <p:cNvSpPr txBox="1"/>
          <p:nvPr>
            <p:ph idx="3" type="body"/>
          </p:nvPr>
        </p:nvSpPr>
        <p:spPr>
          <a:xfrm>
            <a:off x="13019212" y="8750802"/>
            <a:ext cx="8972037" cy="963277"/>
          </a:xfrm>
          <a:prstGeom prst="rect">
            <a:avLst/>
          </a:prstGeom>
          <a:noFill/>
          <a:ln>
            <a:noFill/>
          </a:ln>
        </p:spPr>
        <p:txBody>
          <a:bodyPr anchorCtr="0" anchor="ctr" bIns="0" lIns="0" spcFirstLastPara="1" rIns="0" wrap="square" tIns="0">
            <a:spAutoFit/>
          </a:bodyPr>
          <a:lstStyle>
            <a:lvl1pPr indent="-228600" lvl="0" marL="457200" marR="0" rtl="0" algn="l">
              <a:lnSpc>
                <a:spcPct val="120000"/>
              </a:lnSpc>
              <a:spcBef>
                <a:spcPts val="0"/>
              </a:spcBef>
              <a:spcAft>
                <a:spcPts val="0"/>
              </a:spcAft>
              <a:buClr>
                <a:srgbClr val="EF8200"/>
              </a:buClr>
              <a:buSzPts val="5500"/>
              <a:buFont typeface="DM Sans"/>
              <a:buNone/>
              <a:defRPr i="0" sz="55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pic>
        <p:nvPicPr>
          <p:cNvPr descr="Image" id="455" name="Google Shape;455;p36"/>
          <p:cNvPicPr preferRelativeResize="0"/>
          <p:nvPr/>
        </p:nvPicPr>
        <p:blipFill rotWithShape="1">
          <a:blip r:embed="rId3">
            <a:alphaModFix/>
          </a:blip>
          <a:srcRect b="0" l="0" r="0" t="0"/>
          <a:stretch/>
        </p:blipFill>
        <p:spPr>
          <a:xfrm>
            <a:off x="13019213" y="10402830"/>
            <a:ext cx="728239" cy="486708"/>
          </a:xfrm>
          <a:prstGeom prst="rect">
            <a:avLst/>
          </a:prstGeom>
          <a:noFill/>
          <a:ln>
            <a:noFill/>
          </a:ln>
        </p:spPr>
      </p:pic>
      <p:sp>
        <p:nvSpPr>
          <p:cNvPr id="456" name="Google Shape;456;p36"/>
          <p:cNvSpPr txBox="1"/>
          <p:nvPr/>
        </p:nvSpPr>
        <p:spPr>
          <a:xfrm>
            <a:off x="14251179" y="10252484"/>
            <a:ext cx="6895618" cy="7874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99999"/>
              </a:buClr>
              <a:buSzPts val="2400"/>
              <a:buFont typeface="DM Sans"/>
              <a:buNone/>
            </a:pPr>
            <a:r>
              <a:rPr b="0" i="0" lang="en" sz="2400" u="none" cap="none" strike="noStrike">
                <a:solidFill>
                  <a:srgbClr val="999999"/>
                </a:solidFill>
                <a:latin typeface="DM Sans"/>
                <a:ea typeface="DM Sans"/>
                <a:cs typeface="DM Sans"/>
                <a:sym typeface="DM Sans"/>
              </a:rPr>
              <a:t>This work is partially funded by the EU research and innovation programme</a:t>
            </a:r>
            <a:endParaRPr/>
          </a:p>
        </p:txBody>
      </p:sp>
      <p:sp>
        <p:nvSpPr>
          <p:cNvPr id="457" name="Google Shape;457;p36"/>
          <p:cNvSpPr txBox="1"/>
          <p:nvPr/>
        </p:nvSpPr>
        <p:spPr>
          <a:xfrm>
            <a:off x="13019213" y="6714498"/>
            <a:ext cx="287935" cy="9271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5FAA"/>
              </a:buClr>
              <a:buSzPts val="5600"/>
              <a:buFont typeface="DM Sans"/>
              <a:buNone/>
            </a:pPr>
            <a:r>
              <a:rPr b="0" i="0" lang="en" sz="5600" u="none" cap="none" strike="noStrike">
                <a:solidFill>
                  <a:srgbClr val="005FAA"/>
                </a:solidFill>
                <a:latin typeface="DM Sans"/>
                <a:ea typeface="DM Sans"/>
                <a:cs typeface="DM Sans"/>
                <a:sym typeface="DM Sans"/>
              </a:rPr>
              <a:t>t</a:t>
            </a:r>
            <a:endParaRPr/>
          </a:p>
        </p:txBody>
      </p:sp>
      <p:sp>
        <p:nvSpPr>
          <p:cNvPr id="458" name="Google Shape;458;p36"/>
          <p:cNvSpPr txBox="1"/>
          <p:nvPr/>
        </p:nvSpPr>
        <p:spPr>
          <a:xfrm>
            <a:off x="13019213" y="7641598"/>
            <a:ext cx="417373" cy="9271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5FAA"/>
              </a:buClr>
              <a:buSzPts val="5600"/>
              <a:buFont typeface="DM Sans"/>
              <a:buNone/>
            </a:pPr>
            <a:r>
              <a:rPr b="0" i="0" lang="en" sz="5600" u="none" cap="none" strike="noStrike">
                <a:solidFill>
                  <a:srgbClr val="005FAA"/>
                </a:solidFill>
                <a:latin typeface="DM Sans"/>
                <a:ea typeface="DM Sans"/>
                <a:cs typeface="DM Sans"/>
                <a:sym typeface="DM Sans"/>
              </a:rPr>
              <a:t>e</a:t>
            </a:r>
            <a:endParaRPr/>
          </a:p>
        </p:txBody>
      </p:sp>
      <p:sp>
        <p:nvSpPr>
          <p:cNvPr id="459" name="Google Shape;459;p36"/>
          <p:cNvSpPr txBox="1"/>
          <p:nvPr>
            <p:ph idx="4" type="body"/>
          </p:nvPr>
        </p:nvSpPr>
        <p:spPr>
          <a:xfrm>
            <a:off x="13682636" y="6747161"/>
            <a:ext cx="8294876" cy="861774"/>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005FAA"/>
              </a:buClr>
              <a:buSzPts val="5600"/>
              <a:buFont typeface="DM Sans"/>
              <a:buNone/>
              <a:defRPr b="0" i="0" sz="56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60" name="Google Shape;460;p36"/>
          <p:cNvSpPr txBox="1"/>
          <p:nvPr>
            <p:ph idx="5" type="body"/>
          </p:nvPr>
        </p:nvSpPr>
        <p:spPr>
          <a:xfrm>
            <a:off x="13682636" y="7674261"/>
            <a:ext cx="8294876" cy="861774"/>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005FAA"/>
              </a:buClr>
              <a:buSzPts val="5600"/>
              <a:buFont typeface="DM Sans"/>
              <a:buNone/>
              <a:defRPr b="0" i="0" sz="56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61" name="Google Shape;461;p36"/>
          <p:cNvSpPr/>
          <p:nvPr/>
        </p:nvSpPr>
        <p:spPr>
          <a:xfrm>
            <a:off x="1336227" y="-2443695"/>
            <a:ext cx="6300900" cy="79041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id="462" name="Google Shape;462;p36"/>
          <p:cNvPicPr preferRelativeResize="0"/>
          <p:nvPr/>
        </p:nvPicPr>
        <p:blipFill>
          <a:blip r:embed="rId4">
            <a:alphaModFix/>
          </a:blip>
          <a:stretch>
            <a:fillRect/>
          </a:stretch>
        </p:blipFill>
        <p:spPr>
          <a:xfrm>
            <a:off x="2441637" y="1115272"/>
            <a:ext cx="4067122" cy="310613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 Dark - Closing" showMasterSp="0">
  <p:cSld name="Dark - Closing">
    <p:bg>
      <p:bgPr>
        <a:solidFill>
          <a:srgbClr val="09142E"/>
        </a:solidFill>
      </p:bgPr>
    </p:bg>
    <p:spTree>
      <p:nvGrpSpPr>
        <p:cNvPr id="463" name="Shape 463"/>
        <p:cNvGrpSpPr/>
        <p:nvPr/>
      </p:nvGrpSpPr>
      <p:grpSpPr>
        <a:xfrm>
          <a:off x="0" y="0"/>
          <a:ext cx="0" cy="0"/>
          <a:chOff x="0" y="0"/>
          <a:chExt cx="0" cy="0"/>
        </a:xfrm>
      </p:grpSpPr>
      <p:sp>
        <p:nvSpPr>
          <p:cNvPr id="464" name="Google Shape;464;p37"/>
          <p:cNvSpPr txBox="1"/>
          <p:nvPr>
            <p:ph idx="1" type="body"/>
          </p:nvPr>
        </p:nvSpPr>
        <p:spPr>
          <a:xfrm>
            <a:off x="2438050" y="4854090"/>
            <a:ext cx="9378290" cy="1231106"/>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FFFFFF"/>
              </a:buClr>
              <a:buSzPts val="8000"/>
              <a:buFont typeface="DM Sans"/>
              <a:buNone/>
              <a:defRPr i="0" sz="8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65" name="Google Shape;465;p37"/>
          <p:cNvSpPr txBox="1"/>
          <p:nvPr>
            <p:ph idx="2" type="body"/>
          </p:nvPr>
        </p:nvSpPr>
        <p:spPr>
          <a:xfrm>
            <a:off x="2438050" y="6909472"/>
            <a:ext cx="9378290" cy="861774"/>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FFFFFF"/>
              </a:buClr>
              <a:buSzPts val="5600"/>
              <a:buFont typeface="DM Sans"/>
              <a:buNone/>
              <a:defRPr i="0" sz="56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66" name="Google Shape;466;p37"/>
          <p:cNvSpPr txBox="1"/>
          <p:nvPr>
            <p:ph idx="3" type="body"/>
          </p:nvPr>
        </p:nvSpPr>
        <p:spPr>
          <a:xfrm>
            <a:off x="2438050" y="10646726"/>
            <a:ext cx="6012491" cy="927101"/>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EF8200"/>
              </a:buClr>
              <a:buSzPts val="5600"/>
              <a:buFont typeface="DM Sans"/>
              <a:buNone/>
              <a:defRPr i="0" sz="5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pic>
        <p:nvPicPr>
          <p:cNvPr descr="Image" id="467" name="Google Shape;467;p37"/>
          <p:cNvPicPr preferRelativeResize="0"/>
          <p:nvPr/>
        </p:nvPicPr>
        <p:blipFill rotWithShape="1">
          <a:blip r:embed="rId2">
            <a:alphaModFix/>
          </a:blip>
          <a:srcRect b="0" l="0" r="0" t="0"/>
          <a:stretch/>
        </p:blipFill>
        <p:spPr>
          <a:xfrm>
            <a:off x="2438050" y="8180185"/>
            <a:ext cx="622303" cy="622303"/>
          </a:xfrm>
          <a:prstGeom prst="rect">
            <a:avLst/>
          </a:prstGeom>
          <a:noFill/>
          <a:ln>
            <a:noFill/>
          </a:ln>
        </p:spPr>
      </p:pic>
      <p:pic>
        <p:nvPicPr>
          <p:cNvPr descr="Image" id="468" name="Google Shape;468;p37"/>
          <p:cNvPicPr preferRelativeResize="0"/>
          <p:nvPr/>
        </p:nvPicPr>
        <p:blipFill rotWithShape="1">
          <a:blip r:embed="rId3">
            <a:alphaModFix/>
          </a:blip>
          <a:srcRect b="0" l="0" r="0" t="0"/>
          <a:stretch/>
        </p:blipFill>
        <p:spPr>
          <a:xfrm>
            <a:off x="2438050" y="9127962"/>
            <a:ext cx="622303" cy="622303"/>
          </a:xfrm>
          <a:prstGeom prst="rect">
            <a:avLst/>
          </a:prstGeom>
          <a:noFill/>
          <a:ln>
            <a:noFill/>
          </a:ln>
        </p:spPr>
      </p:pic>
      <p:pic>
        <p:nvPicPr>
          <p:cNvPr descr="Image" id="469" name="Google Shape;469;p37"/>
          <p:cNvPicPr preferRelativeResize="0"/>
          <p:nvPr/>
        </p:nvPicPr>
        <p:blipFill rotWithShape="1">
          <a:blip r:embed="rId4">
            <a:alphaModFix/>
          </a:blip>
          <a:srcRect b="0" l="0" r="0" t="0"/>
          <a:stretch/>
        </p:blipFill>
        <p:spPr>
          <a:xfrm>
            <a:off x="2539674" y="12602216"/>
            <a:ext cx="728240" cy="486708"/>
          </a:xfrm>
          <a:prstGeom prst="rect">
            <a:avLst/>
          </a:prstGeom>
          <a:noFill/>
          <a:ln>
            <a:noFill/>
          </a:ln>
        </p:spPr>
      </p:pic>
      <p:sp>
        <p:nvSpPr>
          <p:cNvPr id="470" name="Google Shape;470;p37"/>
          <p:cNvSpPr txBox="1"/>
          <p:nvPr/>
        </p:nvSpPr>
        <p:spPr>
          <a:xfrm>
            <a:off x="3771641" y="12648720"/>
            <a:ext cx="11318423" cy="3937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99999"/>
              </a:buClr>
              <a:buSzPts val="2400"/>
              <a:buFont typeface="DM Sans"/>
              <a:buNone/>
            </a:pPr>
            <a:r>
              <a:rPr b="0" i="0" lang="en" sz="2400" u="none" cap="none" strike="noStrike">
                <a:solidFill>
                  <a:srgbClr val="999999"/>
                </a:solidFill>
                <a:latin typeface="DM Sans"/>
                <a:ea typeface="DM Sans"/>
                <a:cs typeface="DM Sans"/>
                <a:sym typeface="DM Sans"/>
              </a:rPr>
              <a:t>This work is partially funded by the EU research and innovation programme</a:t>
            </a:r>
            <a:endParaRPr/>
          </a:p>
        </p:txBody>
      </p:sp>
      <p:pic>
        <p:nvPicPr>
          <p:cNvPr descr="img 32x.png" id="471" name="Google Shape;471;p37"/>
          <p:cNvPicPr preferRelativeResize="0"/>
          <p:nvPr/>
        </p:nvPicPr>
        <p:blipFill rotWithShape="1">
          <a:blip r:embed="rId5">
            <a:alphaModFix/>
          </a:blip>
          <a:srcRect b="0" l="0" r="0" t="0"/>
          <a:stretch/>
        </p:blipFill>
        <p:spPr>
          <a:xfrm rot="-5400000">
            <a:off x="14519096" y="-5088052"/>
            <a:ext cx="8811388" cy="18493362"/>
          </a:xfrm>
          <a:prstGeom prst="rect">
            <a:avLst/>
          </a:prstGeom>
          <a:noFill/>
          <a:ln>
            <a:noFill/>
          </a:ln>
        </p:spPr>
      </p:pic>
      <p:pic>
        <p:nvPicPr>
          <p:cNvPr descr="Image" id="472" name="Google Shape;472;p37">
            <a:hlinkClick r:id="rId6"/>
          </p:cNvPr>
          <p:cNvPicPr preferRelativeResize="0"/>
          <p:nvPr/>
        </p:nvPicPr>
        <p:blipFill rotWithShape="1">
          <a:blip r:embed="rId7">
            <a:alphaModFix/>
          </a:blip>
          <a:srcRect b="0" l="0" r="0" t="0"/>
          <a:stretch/>
        </p:blipFill>
        <p:spPr>
          <a:xfrm>
            <a:off x="8005629" y="10805475"/>
            <a:ext cx="609602" cy="609602"/>
          </a:xfrm>
          <a:prstGeom prst="rect">
            <a:avLst/>
          </a:prstGeom>
          <a:noFill/>
          <a:ln>
            <a:noFill/>
          </a:ln>
        </p:spPr>
      </p:pic>
      <p:pic>
        <p:nvPicPr>
          <p:cNvPr descr="Image" id="473" name="Google Shape;473;p37">
            <a:hlinkClick r:id="rId8"/>
          </p:cNvPr>
          <p:cNvPicPr preferRelativeResize="0"/>
          <p:nvPr/>
        </p:nvPicPr>
        <p:blipFill rotWithShape="1">
          <a:blip r:embed="rId9">
            <a:alphaModFix/>
          </a:blip>
          <a:srcRect b="0" l="0" r="0" t="0"/>
          <a:stretch/>
        </p:blipFill>
        <p:spPr>
          <a:xfrm>
            <a:off x="9126052" y="10805475"/>
            <a:ext cx="609602" cy="609602"/>
          </a:xfrm>
          <a:prstGeom prst="rect">
            <a:avLst/>
          </a:prstGeom>
          <a:noFill/>
          <a:ln>
            <a:noFill/>
          </a:ln>
        </p:spPr>
      </p:pic>
      <p:pic>
        <p:nvPicPr>
          <p:cNvPr descr="Image" id="474" name="Google Shape;474;p37">
            <a:hlinkClick r:id="rId10"/>
          </p:cNvPr>
          <p:cNvPicPr preferRelativeResize="0"/>
          <p:nvPr/>
        </p:nvPicPr>
        <p:blipFill rotWithShape="1">
          <a:blip r:embed="rId11">
            <a:alphaModFix/>
          </a:blip>
          <a:srcRect b="0" l="0" r="0" t="0"/>
          <a:stretch/>
        </p:blipFill>
        <p:spPr>
          <a:xfrm>
            <a:off x="10246475" y="10805475"/>
            <a:ext cx="609602" cy="609602"/>
          </a:xfrm>
          <a:prstGeom prst="rect">
            <a:avLst/>
          </a:prstGeom>
          <a:noFill/>
          <a:ln>
            <a:noFill/>
          </a:ln>
        </p:spPr>
      </p:pic>
      <p:cxnSp>
        <p:nvCxnSpPr>
          <p:cNvPr id="475" name="Google Shape;475;p37"/>
          <p:cNvCxnSpPr/>
          <p:nvPr/>
        </p:nvCxnSpPr>
        <p:spPr>
          <a:xfrm flipH="1" rot="10800000">
            <a:off x="7306906" y="10695622"/>
            <a:ext cx="2" cy="829307"/>
          </a:xfrm>
          <a:prstGeom prst="straightConnector1">
            <a:avLst/>
          </a:prstGeom>
          <a:noFill/>
          <a:ln cap="flat" cmpd="sng" w="25400">
            <a:solidFill>
              <a:srgbClr val="FFFFFF"/>
            </a:solidFill>
            <a:prstDash val="solid"/>
            <a:round/>
            <a:headEnd len="sm" w="sm" type="none"/>
            <a:tailEnd len="sm" w="sm" type="none"/>
          </a:ln>
        </p:spPr>
      </p:cxnSp>
      <p:sp>
        <p:nvSpPr>
          <p:cNvPr id="476" name="Google Shape;476;p37"/>
          <p:cNvSpPr txBox="1"/>
          <p:nvPr>
            <p:ph idx="4" type="body"/>
          </p:nvPr>
        </p:nvSpPr>
        <p:spPr>
          <a:xfrm>
            <a:off x="3523239" y="8010452"/>
            <a:ext cx="8293101" cy="86177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5600"/>
              <a:buFont typeface="DM Sans"/>
              <a:buNone/>
              <a:defRPr b="0" i="0" sz="56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77" name="Google Shape;477;p37"/>
          <p:cNvSpPr txBox="1"/>
          <p:nvPr>
            <p:ph idx="5" type="body"/>
          </p:nvPr>
        </p:nvSpPr>
        <p:spPr>
          <a:xfrm>
            <a:off x="3523239" y="8958494"/>
            <a:ext cx="8293101" cy="861774"/>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FFFFFF"/>
              </a:buClr>
              <a:buSzPts val="5600"/>
              <a:buFont typeface="DM Sans"/>
              <a:buNone/>
              <a:defRPr b="0" i="0" sz="56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78" name="Google Shape;478;p37"/>
          <p:cNvSpPr/>
          <p:nvPr/>
        </p:nvSpPr>
        <p:spPr>
          <a:xfrm>
            <a:off x="2438225" y="-1835475"/>
            <a:ext cx="4614900" cy="5788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id="479" name="Google Shape;479;p37"/>
          <p:cNvPicPr preferRelativeResize="0"/>
          <p:nvPr/>
        </p:nvPicPr>
        <p:blipFill>
          <a:blip r:embed="rId12">
            <a:alphaModFix/>
          </a:blip>
          <a:stretch>
            <a:fillRect/>
          </a:stretch>
        </p:blipFill>
        <p:spPr>
          <a:xfrm>
            <a:off x="3247822" y="771092"/>
            <a:ext cx="2978738" cy="227491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 Dark - Closing (Simple)" showMasterSp="0">
  <p:cSld name="Dark - Closing (Simple)">
    <p:bg>
      <p:bgPr>
        <a:solidFill>
          <a:srgbClr val="09142E"/>
        </a:solidFill>
      </p:bgPr>
    </p:bg>
    <p:spTree>
      <p:nvGrpSpPr>
        <p:cNvPr id="480" name="Shape 480"/>
        <p:cNvGrpSpPr/>
        <p:nvPr/>
      </p:nvGrpSpPr>
      <p:grpSpPr>
        <a:xfrm>
          <a:off x="0" y="0"/>
          <a:ext cx="0" cy="0"/>
          <a:chOff x="0" y="0"/>
          <a:chExt cx="0" cy="0"/>
        </a:xfrm>
      </p:grpSpPr>
      <p:sp>
        <p:nvSpPr>
          <p:cNvPr id="481" name="Google Shape;481;p38"/>
          <p:cNvSpPr txBox="1"/>
          <p:nvPr>
            <p:ph idx="1" type="body"/>
          </p:nvPr>
        </p:nvSpPr>
        <p:spPr>
          <a:xfrm>
            <a:off x="2438050" y="5092234"/>
            <a:ext cx="12319001" cy="1231106"/>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8000"/>
              <a:buFont typeface="DM Sans"/>
              <a:buNone/>
              <a:defRPr i="0" sz="8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82" name="Google Shape;482;p38"/>
          <p:cNvSpPr txBox="1"/>
          <p:nvPr>
            <p:ph idx="2" type="body"/>
          </p:nvPr>
        </p:nvSpPr>
        <p:spPr>
          <a:xfrm>
            <a:off x="2438049" y="6667500"/>
            <a:ext cx="12317021"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4800"/>
              <a:buFont typeface="DM Sans"/>
              <a:buNone/>
              <a:defRPr b="0" i="0" sz="48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pic>
        <p:nvPicPr>
          <p:cNvPr descr="Image" id="483" name="Google Shape;483;p38"/>
          <p:cNvPicPr preferRelativeResize="0"/>
          <p:nvPr/>
        </p:nvPicPr>
        <p:blipFill rotWithShape="1">
          <a:blip r:embed="rId2">
            <a:alphaModFix/>
          </a:blip>
          <a:srcRect b="0" l="0" r="0" t="0"/>
          <a:stretch/>
        </p:blipFill>
        <p:spPr>
          <a:xfrm rot="-5400000">
            <a:off x="13236401" y="2597725"/>
            <a:ext cx="13751180" cy="8528649"/>
          </a:xfrm>
          <a:prstGeom prst="rect">
            <a:avLst/>
          </a:prstGeom>
          <a:noFill/>
          <a:ln>
            <a:noFill/>
          </a:ln>
        </p:spPr>
      </p:pic>
      <p:pic>
        <p:nvPicPr>
          <p:cNvPr descr="Image" id="484" name="Google Shape;484;p38"/>
          <p:cNvPicPr preferRelativeResize="0"/>
          <p:nvPr/>
        </p:nvPicPr>
        <p:blipFill rotWithShape="1">
          <a:blip r:embed="rId3">
            <a:alphaModFix/>
          </a:blip>
          <a:srcRect b="0" l="0" r="0" t="0"/>
          <a:stretch/>
        </p:blipFill>
        <p:spPr>
          <a:xfrm>
            <a:off x="2539674" y="12602216"/>
            <a:ext cx="728240" cy="486708"/>
          </a:xfrm>
          <a:prstGeom prst="rect">
            <a:avLst/>
          </a:prstGeom>
          <a:noFill/>
          <a:ln>
            <a:noFill/>
          </a:ln>
        </p:spPr>
      </p:pic>
      <p:sp>
        <p:nvSpPr>
          <p:cNvPr id="485" name="Google Shape;485;p38"/>
          <p:cNvSpPr txBox="1"/>
          <p:nvPr/>
        </p:nvSpPr>
        <p:spPr>
          <a:xfrm>
            <a:off x="3771641" y="12648720"/>
            <a:ext cx="11318423" cy="3937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99999"/>
              </a:buClr>
              <a:buSzPts val="2400"/>
              <a:buFont typeface="DM Sans"/>
              <a:buNone/>
            </a:pPr>
            <a:r>
              <a:rPr b="0" i="0" lang="en" sz="2400" u="none" cap="none" strike="noStrike">
                <a:solidFill>
                  <a:srgbClr val="999999"/>
                </a:solidFill>
                <a:latin typeface="DM Sans"/>
                <a:ea typeface="DM Sans"/>
                <a:cs typeface="DM Sans"/>
                <a:sym typeface="DM Sans"/>
              </a:rPr>
              <a:t>This work is partially funded by the EU research and innovation programme</a:t>
            </a:r>
            <a:endParaRPr/>
          </a:p>
        </p:txBody>
      </p:sp>
      <p:pic>
        <p:nvPicPr>
          <p:cNvPr descr="Image" id="486" name="Google Shape;486;p38">
            <a:hlinkClick r:id="rId4"/>
          </p:cNvPr>
          <p:cNvPicPr preferRelativeResize="0"/>
          <p:nvPr/>
        </p:nvPicPr>
        <p:blipFill rotWithShape="1">
          <a:blip r:embed="rId5">
            <a:alphaModFix/>
          </a:blip>
          <a:srcRect b="0" l="0" r="0" t="0"/>
          <a:stretch/>
        </p:blipFill>
        <p:spPr>
          <a:xfrm>
            <a:off x="8005629" y="10805475"/>
            <a:ext cx="609602" cy="609602"/>
          </a:xfrm>
          <a:prstGeom prst="rect">
            <a:avLst/>
          </a:prstGeom>
          <a:noFill/>
          <a:ln>
            <a:noFill/>
          </a:ln>
        </p:spPr>
      </p:pic>
      <p:pic>
        <p:nvPicPr>
          <p:cNvPr descr="Image" id="487" name="Google Shape;487;p38">
            <a:hlinkClick r:id="rId6"/>
          </p:cNvPr>
          <p:cNvPicPr preferRelativeResize="0"/>
          <p:nvPr/>
        </p:nvPicPr>
        <p:blipFill rotWithShape="1">
          <a:blip r:embed="rId7">
            <a:alphaModFix/>
          </a:blip>
          <a:srcRect b="0" l="0" r="0" t="0"/>
          <a:stretch/>
        </p:blipFill>
        <p:spPr>
          <a:xfrm>
            <a:off x="9126052" y="10805475"/>
            <a:ext cx="609602" cy="609602"/>
          </a:xfrm>
          <a:prstGeom prst="rect">
            <a:avLst/>
          </a:prstGeom>
          <a:noFill/>
          <a:ln>
            <a:noFill/>
          </a:ln>
        </p:spPr>
      </p:pic>
      <p:pic>
        <p:nvPicPr>
          <p:cNvPr descr="Image" id="488" name="Google Shape;488;p38">
            <a:hlinkClick r:id="rId8"/>
          </p:cNvPr>
          <p:cNvPicPr preferRelativeResize="0"/>
          <p:nvPr/>
        </p:nvPicPr>
        <p:blipFill rotWithShape="1">
          <a:blip r:embed="rId9">
            <a:alphaModFix/>
          </a:blip>
          <a:srcRect b="0" l="0" r="0" t="0"/>
          <a:stretch/>
        </p:blipFill>
        <p:spPr>
          <a:xfrm>
            <a:off x="10246475" y="10805475"/>
            <a:ext cx="609602" cy="609602"/>
          </a:xfrm>
          <a:prstGeom prst="rect">
            <a:avLst/>
          </a:prstGeom>
          <a:noFill/>
          <a:ln>
            <a:noFill/>
          </a:ln>
        </p:spPr>
      </p:pic>
      <p:cxnSp>
        <p:nvCxnSpPr>
          <p:cNvPr id="489" name="Google Shape;489;p38"/>
          <p:cNvCxnSpPr/>
          <p:nvPr/>
        </p:nvCxnSpPr>
        <p:spPr>
          <a:xfrm flipH="1" rot="10800000">
            <a:off x="7306906" y="10695622"/>
            <a:ext cx="2" cy="829307"/>
          </a:xfrm>
          <a:prstGeom prst="straightConnector1">
            <a:avLst/>
          </a:prstGeom>
          <a:noFill/>
          <a:ln cap="flat" cmpd="sng" w="25400">
            <a:solidFill>
              <a:srgbClr val="FFFFFF"/>
            </a:solidFill>
            <a:prstDash val="solid"/>
            <a:round/>
            <a:headEnd len="sm" w="sm" type="none"/>
            <a:tailEnd len="sm" w="sm" type="none"/>
          </a:ln>
        </p:spPr>
      </p:cxnSp>
      <p:sp>
        <p:nvSpPr>
          <p:cNvPr id="490" name="Google Shape;490;p38"/>
          <p:cNvSpPr txBox="1"/>
          <p:nvPr/>
        </p:nvSpPr>
        <p:spPr>
          <a:xfrm>
            <a:off x="2438049" y="10646726"/>
            <a:ext cx="6012600" cy="86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EF8200"/>
              </a:buClr>
              <a:buSzPts val="5600"/>
              <a:buFont typeface="DM Sans"/>
              <a:buNone/>
            </a:pPr>
            <a:r>
              <a:rPr i="0" lang="en" sz="5600" u="none" cap="none" strike="noStrike">
                <a:solidFill>
                  <a:srgbClr val="EF8200"/>
                </a:solidFill>
                <a:latin typeface="DM Sans"/>
                <a:ea typeface="DM Sans"/>
                <a:cs typeface="DM Sans"/>
                <a:sym typeface="DM Sans"/>
              </a:rPr>
              <a:t>www.egi.eu</a:t>
            </a:r>
            <a:endParaRPr/>
          </a:p>
        </p:txBody>
      </p:sp>
      <p:sp>
        <p:nvSpPr>
          <p:cNvPr id="491" name="Google Shape;491;p38"/>
          <p:cNvSpPr/>
          <p:nvPr/>
        </p:nvSpPr>
        <p:spPr>
          <a:xfrm>
            <a:off x="2438225" y="-1835475"/>
            <a:ext cx="4614900" cy="5788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id="492" name="Google Shape;492;p38"/>
          <p:cNvPicPr preferRelativeResize="0"/>
          <p:nvPr/>
        </p:nvPicPr>
        <p:blipFill>
          <a:blip r:embed="rId10">
            <a:alphaModFix/>
          </a:blip>
          <a:stretch>
            <a:fillRect/>
          </a:stretch>
        </p:blipFill>
        <p:spPr>
          <a:xfrm>
            <a:off x="3247822" y="771092"/>
            <a:ext cx="2978738" cy="227491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 Light - Divider (Title)" showMasterSp="0">
  <p:cSld name="Light - Divider (Title)">
    <p:bg>
      <p:bgPr>
        <a:solidFill>
          <a:srgbClr val="FFFFFF"/>
        </a:solidFill>
      </p:bgPr>
    </p:bg>
    <p:spTree>
      <p:nvGrpSpPr>
        <p:cNvPr id="493" name="Shape 493"/>
        <p:cNvGrpSpPr/>
        <p:nvPr/>
      </p:nvGrpSpPr>
      <p:grpSpPr>
        <a:xfrm>
          <a:off x="0" y="0"/>
          <a:ext cx="0" cy="0"/>
          <a:chOff x="0" y="0"/>
          <a:chExt cx="0" cy="0"/>
        </a:xfrm>
      </p:grpSpPr>
      <p:sp>
        <p:nvSpPr>
          <p:cNvPr id="494" name="Google Shape;494;p39"/>
          <p:cNvSpPr txBox="1"/>
          <p:nvPr>
            <p:ph idx="1" type="body"/>
          </p:nvPr>
        </p:nvSpPr>
        <p:spPr>
          <a:xfrm>
            <a:off x="1198153" y="5934669"/>
            <a:ext cx="13402702" cy="1846659"/>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005FAA"/>
              </a:buClr>
              <a:buSzPts val="12000"/>
              <a:buFont typeface="DM Sans"/>
              <a:buNone/>
              <a:defRPr i="0" sz="120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pic>
        <p:nvPicPr>
          <p:cNvPr descr="Image" id="495" name="Google Shape;495;p39"/>
          <p:cNvPicPr preferRelativeResize="0"/>
          <p:nvPr/>
        </p:nvPicPr>
        <p:blipFill rotWithShape="1">
          <a:blip r:embed="rId2">
            <a:alphaModFix/>
          </a:blip>
          <a:srcRect b="0" l="0" r="0" t="0"/>
          <a:stretch/>
        </p:blipFill>
        <p:spPr>
          <a:xfrm rot="-5400000">
            <a:off x="13236401" y="2597725"/>
            <a:ext cx="13751180" cy="8528649"/>
          </a:xfrm>
          <a:prstGeom prst="rect">
            <a:avLst/>
          </a:prstGeom>
          <a:noFill/>
          <a:ln>
            <a:noFill/>
          </a:ln>
        </p:spPr>
      </p:pic>
      <p:sp>
        <p:nvSpPr>
          <p:cNvPr id="496" name="Google Shape;496;p39"/>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497" name="Google Shape;497;p39"/>
          <p:cNvSpPr/>
          <p:nvPr/>
        </p:nvSpPr>
        <p:spPr>
          <a:xfrm>
            <a:off x="1031425" y="-1646575"/>
            <a:ext cx="3512100" cy="44055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id="498" name="Google Shape;498;p39"/>
          <p:cNvPicPr preferRelativeResize="0"/>
          <p:nvPr/>
        </p:nvPicPr>
        <p:blipFill>
          <a:blip r:embed="rId3">
            <a:alphaModFix/>
          </a:blip>
          <a:stretch>
            <a:fillRect/>
          </a:stretch>
        </p:blipFill>
        <p:spPr>
          <a:xfrm>
            <a:off x="1647541" y="337063"/>
            <a:ext cx="2266868" cy="1731248"/>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 (extra) Content - 3 Horizontal with Two Bullets">
  <p:cSld name="Content - 3 Horizontal with Two Bullets">
    <p:spTree>
      <p:nvGrpSpPr>
        <p:cNvPr id="499" name="Shape 499"/>
        <p:cNvGrpSpPr/>
        <p:nvPr/>
      </p:nvGrpSpPr>
      <p:grpSpPr>
        <a:xfrm>
          <a:off x="0" y="0"/>
          <a:ext cx="0" cy="0"/>
          <a:chOff x="0" y="0"/>
          <a:chExt cx="0" cy="0"/>
        </a:xfrm>
      </p:grpSpPr>
      <p:pic>
        <p:nvPicPr>
          <p:cNvPr descr="Image" id="500" name="Google Shape;500;p40"/>
          <p:cNvPicPr preferRelativeResize="0"/>
          <p:nvPr/>
        </p:nvPicPr>
        <p:blipFill rotWithShape="1">
          <a:blip r:embed="rId2">
            <a:alphaModFix amt="25000"/>
          </a:blip>
          <a:srcRect b="11" l="0" r="0" t="12"/>
          <a:stretch/>
        </p:blipFill>
        <p:spPr>
          <a:xfrm>
            <a:off x="19856949" y="815931"/>
            <a:ext cx="4902205" cy="12315870"/>
          </a:xfrm>
          <a:prstGeom prst="rect">
            <a:avLst/>
          </a:prstGeom>
          <a:noFill/>
          <a:ln>
            <a:noFill/>
          </a:ln>
        </p:spPr>
      </p:pic>
      <p:grpSp>
        <p:nvGrpSpPr>
          <p:cNvPr id="501" name="Google Shape;501;p40"/>
          <p:cNvGrpSpPr/>
          <p:nvPr/>
        </p:nvGrpSpPr>
        <p:grpSpPr>
          <a:xfrm>
            <a:off x="313398" y="-641338"/>
            <a:ext cx="1926057" cy="2416205"/>
            <a:chOff x="0" y="0"/>
            <a:chExt cx="1926056" cy="2416204"/>
          </a:xfrm>
        </p:grpSpPr>
        <p:sp>
          <p:nvSpPr>
            <p:cNvPr id="502" name="Google Shape;502;p40"/>
            <p:cNvSpPr/>
            <p:nvPr/>
          </p:nvSpPr>
          <p:spPr>
            <a:xfrm>
              <a:off x="0" y="0"/>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descr="Image" id="503" name="Google Shape;503;p40"/>
            <p:cNvPicPr preferRelativeResize="0"/>
            <p:nvPr/>
          </p:nvPicPr>
          <p:blipFill rotWithShape="1">
            <a:blip r:embed="rId3">
              <a:alphaModFix/>
            </a:blip>
            <a:srcRect b="0" l="0" r="0" t="0"/>
            <a:stretch/>
          </p:blipFill>
          <p:spPr>
            <a:xfrm>
              <a:off x="324692" y="1128751"/>
              <a:ext cx="1276671" cy="942421"/>
            </a:xfrm>
            <a:prstGeom prst="rect">
              <a:avLst/>
            </a:prstGeom>
            <a:noFill/>
            <a:ln>
              <a:noFill/>
            </a:ln>
          </p:spPr>
        </p:pic>
      </p:grpSp>
      <p:sp>
        <p:nvSpPr>
          <p:cNvPr id="504" name="Google Shape;504;p40"/>
          <p:cNvSpPr txBox="1"/>
          <p:nvPr/>
        </p:nvSpPr>
        <p:spPr>
          <a:xfrm>
            <a:off x="20867075" y="13045341"/>
            <a:ext cx="2516597" cy="330201"/>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EF8200"/>
              </a:buClr>
              <a:buSzPts val="2000"/>
              <a:buFont typeface="DM Sans"/>
              <a:buNone/>
            </a:pPr>
            <a:r>
              <a:rPr b="0" i="0" lang="en" sz="2000" u="none" cap="none" strike="noStrike">
                <a:solidFill>
                  <a:srgbClr val="EF8200"/>
                </a:solidFill>
                <a:latin typeface="DM Sans"/>
                <a:ea typeface="DM Sans"/>
                <a:cs typeface="DM Sans"/>
                <a:sym typeface="DM Sans"/>
              </a:rPr>
              <a:t>www.egi.eu  |</a:t>
            </a:r>
            <a:endParaRPr/>
          </a:p>
        </p:txBody>
      </p:sp>
      <p:sp>
        <p:nvSpPr>
          <p:cNvPr id="505" name="Google Shape;505;p40"/>
          <p:cNvSpPr txBox="1"/>
          <p:nvPr>
            <p:ph idx="1"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506" name="Google Shape;506;p40"/>
          <p:cNvSpPr txBox="1"/>
          <p:nvPr>
            <p:ph idx="2" type="body"/>
          </p:nvPr>
        </p:nvSpPr>
        <p:spPr>
          <a:xfrm>
            <a:off x="1831774" y="3108471"/>
            <a:ext cx="5588001"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507" name="Google Shape;507;p40"/>
          <p:cNvSpPr txBox="1"/>
          <p:nvPr>
            <p:ph idx="3" type="body"/>
          </p:nvPr>
        </p:nvSpPr>
        <p:spPr>
          <a:xfrm>
            <a:off x="1831773" y="4887897"/>
            <a:ext cx="5588001" cy="184665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508" name="Google Shape;508;p40"/>
          <p:cNvSpPr txBox="1"/>
          <p:nvPr>
            <p:ph idx="4" type="body"/>
          </p:nvPr>
        </p:nvSpPr>
        <p:spPr>
          <a:xfrm>
            <a:off x="9055918" y="3108471"/>
            <a:ext cx="5588001"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509" name="Google Shape;509;p40"/>
          <p:cNvSpPr txBox="1"/>
          <p:nvPr>
            <p:ph idx="5" type="body"/>
          </p:nvPr>
        </p:nvSpPr>
        <p:spPr>
          <a:xfrm>
            <a:off x="9055918" y="4887897"/>
            <a:ext cx="5588001" cy="184665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510" name="Google Shape;510;p40"/>
          <p:cNvSpPr txBox="1"/>
          <p:nvPr>
            <p:ph idx="6" type="body"/>
          </p:nvPr>
        </p:nvSpPr>
        <p:spPr>
          <a:xfrm>
            <a:off x="16786860" y="3108471"/>
            <a:ext cx="5588001"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511" name="Google Shape;511;p40"/>
          <p:cNvSpPr txBox="1"/>
          <p:nvPr>
            <p:ph idx="7" type="body"/>
          </p:nvPr>
        </p:nvSpPr>
        <p:spPr>
          <a:xfrm>
            <a:off x="16811059" y="4887897"/>
            <a:ext cx="5588001" cy="184665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512" name="Google Shape;512;p40"/>
          <p:cNvSpPr txBox="1"/>
          <p:nvPr/>
        </p:nvSpPr>
        <p:spPr>
          <a:xfrm>
            <a:off x="1015862" y="3045651"/>
            <a:ext cx="607177" cy="800101"/>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 sz="4800" u="none" cap="none" strike="noStrike">
                <a:solidFill>
                  <a:srgbClr val="EF8200"/>
                </a:solidFill>
                <a:latin typeface="DM Sans"/>
                <a:ea typeface="DM Sans"/>
                <a:cs typeface="DM Sans"/>
                <a:sym typeface="DM Sans"/>
              </a:rPr>
              <a:t>1</a:t>
            </a:r>
            <a:endParaRPr/>
          </a:p>
        </p:txBody>
      </p:sp>
      <p:sp>
        <p:nvSpPr>
          <p:cNvPr id="513" name="Google Shape;513;p40"/>
          <p:cNvSpPr txBox="1"/>
          <p:nvPr/>
        </p:nvSpPr>
        <p:spPr>
          <a:xfrm>
            <a:off x="8079200" y="3045651"/>
            <a:ext cx="607178" cy="800101"/>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 sz="4800" u="none" cap="none" strike="noStrike">
                <a:solidFill>
                  <a:srgbClr val="EF8200"/>
                </a:solidFill>
                <a:latin typeface="DM Sans"/>
                <a:ea typeface="DM Sans"/>
                <a:cs typeface="DM Sans"/>
                <a:sym typeface="DM Sans"/>
              </a:rPr>
              <a:t>2</a:t>
            </a:r>
            <a:endParaRPr/>
          </a:p>
        </p:txBody>
      </p:sp>
      <p:sp>
        <p:nvSpPr>
          <p:cNvPr id="514" name="Google Shape;514;p40"/>
          <p:cNvSpPr txBox="1"/>
          <p:nvPr/>
        </p:nvSpPr>
        <p:spPr>
          <a:xfrm>
            <a:off x="15767772" y="3045651"/>
            <a:ext cx="607178" cy="800101"/>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 sz="4800" u="none" cap="none" strike="noStrike">
                <a:solidFill>
                  <a:srgbClr val="EF8200"/>
                </a:solidFill>
                <a:latin typeface="DM Sans"/>
                <a:ea typeface="DM Sans"/>
                <a:cs typeface="DM Sans"/>
                <a:sym typeface="DM Sans"/>
              </a:rPr>
              <a:t>3</a:t>
            </a:r>
            <a:endParaRPr/>
          </a:p>
        </p:txBody>
      </p:sp>
      <p:sp>
        <p:nvSpPr>
          <p:cNvPr id="515" name="Google Shape;515;p40"/>
          <p:cNvSpPr txBox="1"/>
          <p:nvPr>
            <p:ph idx="8" type="body"/>
          </p:nvPr>
        </p:nvSpPr>
        <p:spPr>
          <a:xfrm>
            <a:off x="1831775" y="7008201"/>
            <a:ext cx="5588000" cy="164941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00000"/>
              </a:lnSpc>
              <a:spcBef>
                <a:spcPts val="0"/>
              </a:spcBef>
              <a:spcAft>
                <a:spcPts val="0"/>
              </a:spcAft>
              <a:buClr>
                <a:srgbClr val="828282"/>
              </a:buClr>
              <a:buSzPts val="3600"/>
              <a:buFont typeface="Arial"/>
              <a:buChar char="•"/>
              <a:defRPr b="0" i="0" sz="3600" u="none" cap="none" strike="noStrike">
                <a:solidFill>
                  <a:srgbClr val="828282"/>
                </a:solidFill>
                <a:latin typeface="DM Sans"/>
                <a:ea typeface="DM Sans"/>
                <a:cs typeface="DM Sans"/>
                <a:sym typeface="DM Sans"/>
              </a:defRPr>
            </a:lvl1pPr>
            <a:lvl2pPr indent="-457200" lvl="1" marL="914400" marR="0" rtl="0" algn="l">
              <a:lnSpc>
                <a:spcPct val="100000"/>
              </a:lnSpc>
              <a:spcBef>
                <a:spcPts val="0"/>
              </a:spcBef>
              <a:spcAft>
                <a:spcPts val="0"/>
              </a:spcAft>
              <a:buClr>
                <a:srgbClr val="828282"/>
              </a:buClr>
              <a:buSzPts val="3600"/>
              <a:buFont typeface="DM Sans"/>
              <a:buChar char="•"/>
              <a:defRPr b="0" i="0" sz="3600" u="none" cap="none" strike="noStrike">
                <a:solidFill>
                  <a:srgbClr val="828282"/>
                </a:solidFill>
                <a:latin typeface="DM Sans"/>
                <a:ea typeface="DM Sans"/>
                <a:cs typeface="DM Sans"/>
                <a:sym typeface="DM Sans"/>
              </a:defRPr>
            </a:lvl2pPr>
            <a:lvl3pPr indent="-457200" lvl="2" marL="1371600" marR="0" rtl="0" algn="l">
              <a:lnSpc>
                <a:spcPct val="100000"/>
              </a:lnSpc>
              <a:spcBef>
                <a:spcPts val="0"/>
              </a:spcBef>
              <a:spcAft>
                <a:spcPts val="0"/>
              </a:spcAft>
              <a:buClr>
                <a:srgbClr val="828282"/>
              </a:buClr>
              <a:buSzPts val="3600"/>
              <a:buFont typeface="DM Sans"/>
              <a:buChar char="•"/>
              <a:defRPr b="0" i="0" sz="36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516" name="Google Shape;516;p40"/>
          <p:cNvSpPr txBox="1"/>
          <p:nvPr>
            <p:ph idx="9" type="body"/>
          </p:nvPr>
        </p:nvSpPr>
        <p:spPr>
          <a:xfrm>
            <a:off x="9054627" y="7008201"/>
            <a:ext cx="5588000" cy="164941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00000"/>
              </a:lnSpc>
              <a:spcBef>
                <a:spcPts val="0"/>
              </a:spcBef>
              <a:spcAft>
                <a:spcPts val="0"/>
              </a:spcAft>
              <a:buClr>
                <a:srgbClr val="828282"/>
              </a:buClr>
              <a:buSzPts val="3600"/>
              <a:buFont typeface="Arial"/>
              <a:buChar char="•"/>
              <a:defRPr b="0" i="0" sz="3600" u="none" cap="none" strike="noStrike">
                <a:solidFill>
                  <a:srgbClr val="828282"/>
                </a:solidFill>
                <a:latin typeface="DM Sans"/>
                <a:ea typeface="DM Sans"/>
                <a:cs typeface="DM Sans"/>
                <a:sym typeface="DM Sans"/>
              </a:defRPr>
            </a:lvl1pPr>
            <a:lvl2pPr indent="-457200" lvl="1" marL="914400" marR="0" rtl="0" algn="l">
              <a:lnSpc>
                <a:spcPct val="100000"/>
              </a:lnSpc>
              <a:spcBef>
                <a:spcPts val="0"/>
              </a:spcBef>
              <a:spcAft>
                <a:spcPts val="0"/>
              </a:spcAft>
              <a:buClr>
                <a:srgbClr val="828282"/>
              </a:buClr>
              <a:buSzPts val="3600"/>
              <a:buFont typeface="DM Sans"/>
              <a:buChar char="•"/>
              <a:defRPr b="0" i="0" sz="3600" u="none" cap="none" strike="noStrike">
                <a:solidFill>
                  <a:srgbClr val="828282"/>
                </a:solidFill>
                <a:latin typeface="DM Sans"/>
                <a:ea typeface="DM Sans"/>
                <a:cs typeface="DM Sans"/>
                <a:sym typeface="DM Sans"/>
              </a:defRPr>
            </a:lvl2pPr>
            <a:lvl3pPr indent="-457200" lvl="2" marL="1371600" marR="0" rtl="0" algn="l">
              <a:lnSpc>
                <a:spcPct val="100000"/>
              </a:lnSpc>
              <a:spcBef>
                <a:spcPts val="0"/>
              </a:spcBef>
              <a:spcAft>
                <a:spcPts val="0"/>
              </a:spcAft>
              <a:buClr>
                <a:srgbClr val="828282"/>
              </a:buClr>
              <a:buSzPts val="3600"/>
              <a:buFont typeface="DM Sans"/>
              <a:buChar char="•"/>
              <a:defRPr b="0" i="0" sz="36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517" name="Google Shape;517;p40"/>
          <p:cNvSpPr txBox="1"/>
          <p:nvPr>
            <p:ph idx="13" type="body"/>
          </p:nvPr>
        </p:nvSpPr>
        <p:spPr>
          <a:xfrm>
            <a:off x="16811060" y="7008201"/>
            <a:ext cx="5588000" cy="164941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00000"/>
              </a:lnSpc>
              <a:spcBef>
                <a:spcPts val="0"/>
              </a:spcBef>
              <a:spcAft>
                <a:spcPts val="0"/>
              </a:spcAft>
              <a:buClr>
                <a:srgbClr val="828282"/>
              </a:buClr>
              <a:buSzPts val="3600"/>
              <a:buFont typeface="Arial"/>
              <a:buChar char="•"/>
              <a:defRPr b="0" i="0" sz="3600" u="none" cap="none" strike="noStrike">
                <a:solidFill>
                  <a:srgbClr val="828282"/>
                </a:solidFill>
                <a:latin typeface="DM Sans"/>
                <a:ea typeface="DM Sans"/>
                <a:cs typeface="DM Sans"/>
                <a:sym typeface="DM Sans"/>
              </a:defRPr>
            </a:lvl1pPr>
            <a:lvl2pPr indent="-457200" lvl="1" marL="914400" marR="0" rtl="0" algn="l">
              <a:lnSpc>
                <a:spcPct val="100000"/>
              </a:lnSpc>
              <a:spcBef>
                <a:spcPts val="0"/>
              </a:spcBef>
              <a:spcAft>
                <a:spcPts val="0"/>
              </a:spcAft>
              <a:buClr>
                <a:srgbClr val="828282"/>
              </a:buClr>
              <a:buSzPts val="3600"/>
              <a:buFont typeface="DM Sans"/>
              <a:buChar char="•"/>
              <a:defRPr b="0" i="0" sz="3600" u="none" cap="none" strike="noStrike">
                <a:solidFill>
                  <a:srgbClr val="828282"/>
                </a:solidFill>
                <a:latin typeface="DM Sans"/>
                <a:ea typeface="DM Sans"/>
                <a:cs typeface="DM Sans"/>
                <a:sym typeface="DM Sans"/>
              </a:defRPr>
            </a:lvl2pPr>
            <a:lvl3pPr indent="-457200" lvl="2" marL="1371600" marR="0" rtl="0" algn="l">
              <a:lnSpc>
                <a:spcPct val="100000"/>
              </a:lnSpc>
              <a:spcBef>
                <a:spcPts val="0"/>
              </a:spcBef>
              <a:spcAft>
                <a:spcPts val="0"/>
              </a:spcAft>
              <a:buClr>
                <a:srgbClr val="828282"/>
              </a:buClr>
              <a:buSzPts val="3600"/>
              <a:buFont typeface="DM Sans"/>
              <a:buChar char="•"/>
              <a:defRPr b="0" i="0" sz="36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518" name="Google Shape;518;p40"/>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cxnSp>
        <p:nvCxnSpPr>
          <p:cNvPr id="519" name="Google Shape;519;p40"/>
          <p:cNvCxnSpPr/>
          <p:nvPr/>
        </p:nvCxnSpPr>
        <p:spPr>
          <a:xfrm>
            <a:off x="1128823" y="9257413"/>
            <a:ext cx="22126354" cy="0"/>
          </a:xfrm>
          <a:prstGeom prst="straightConnector1">
            <a:avLst/>
          </a:prstGeom>
          <a:noFill/>
          <a:ln cap="flat" cmpd="sng" w="38100">
            <a:solidFill>
              <a:srgbClr val="0061B0"/>
            </a:solidFill>
            <a:prstDash val="solid"/>
            <a:round/>
            <a:headEnd len="sm" w="sm" type="none"/>
            <a:tailEnd len="sm" w="sm" type="none"/>
          </a:ln>
        </p:spPr>
      </p:cxnSp>
      <p:sp>
        <p:nvSpPr>
          <p:cNvPr id="520" name="Google Shape;520;p40"/>
          <p:cNvSpPr txBox="1"/>
          <p:nvPr>
            <p:ph idx="14" type="body"/>
          </p:nvPr>
        </p:nvSpPr>
        <p:spPr>
          <a:xfrm>
            <a:off x="2324417" y="9560757"/>
            <a:ext cx="5095358" cy="164941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00000"/>
              </a:lnSpc>
              <a:spcBef>
                <a:spcPts val="0"/>
              </a:spcBef>
              <a:spcAft>
                <a:spcPts val="0"/>
              </a:spcAft>
              <a:buClr>
                <a:srgbClr val="828282"/>
              </a:buClr>
              <a:buSzPts val="3600"/>
              <a:buFont typeface="Arial"/>
              <a:buChar char="•"/>
              <a:defRPr b="0" i="0" sz="3600" u="none" cap="none" strike="noStrike">
                <a:solidFill>
                  <a:srgbClr val="828282"/>
                </a:solidFill>
                <a:latin typeface="DM Sans"/>
                <a:ea typeface="DM Sans"/>
                <a:cs typeface="DM Sans"/>
                <a:sym typeface="DM Sans"/>
              </a:defRPr>
            </a:lvl1pPr>
            <a:lvl2pPr indent="-457200" lvl="1" marL="914400" marR="0" rtl="0" algn="l">
              <a:lnSpc>
                <a:spcPct val="100000"/>
              </a:lnSpc>
              <a:spcBef>
                <a:spcPts val="0"/>
              </a:spcBef>
              <a:spcAft>
                <a:spcPts val="0"/>
              </a:spcAft>
              <a:buClr>
                <a:srgbClr val="828282"/>
              </a:buClr>
              <a:buSzPts val="3600"/>
              <a:buFont typeface="DM Sans"/>
              <a:buChar char="•"/>
              <a:defRPr b="0" i="0" sz="3600" u="none" cap="none" strike="noStrike">
                <a:solidFill>
                  <a:srgbClr val="828282"/>
                </a:solidFill>
                <a:latin typeface="DM Sans"/>
                <a:ea typeface="DM Sans"/>
                <a:cs typeface="DM Sans"/>
                <a:sym typeface="DM Sans"/>
              </a:defRPr>
            </a:lvl2pPr>
            <a:lvl3pPr indent="-457200" lvl="2" marL="1371600" marR="0" rtl="0" algn="l">
              <a:lnSpc>
                <a:spcPct val="100000"/>
              </a:lnSpc>
              <a:spcBef>
                <a:spcPts val="0"/>
              </a:spcBef>
              <a:spcAft>
                <a:spcPts val="0"/>
              </a:spcAft>
              <a:buClr>
                <a:srgbClr val="828282"/>
              </a:buClr>
              <a:buSzPts val="3600"/>
              <a:buFont typeface="DM Sans"/>
              <a:buChar char="•"/>
              <a:defRPr b="0" i="0" sz="36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521" name="Google Shape;521;p40"/>
          <p:cNvSpPr txBox="1"/>
          <p:nvPr>
            <p:ph idx="15" type="body"/>
          </p:nvPr>
        </p:nvSpPr>
        <p:spPr>
          <a:xfrm>
            <a:off x="9547269" y="9560757"/>
            <a:ext cx="5095358" cy="164941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00000"/>
              </a:lnSpc>
              <a:spcBef>
                <a:spcPts val="0"/>
              </a:spcBef>
              <a:spcAft>
                <a:spcPts val="0"/>
              </a:spcAft>
              <a:buClr>
                <a:srgbClr val="828282"/>
              </a:buClr>
              <a:buSzPts val="3600"/>
              <a:buFont typeface="Arial"/>
              <a:buChar char="•"/>
              <a:defRPr b="0" i="0" sz="3600" u="none" cap="none" strike="noStrike">
                <a:solidFill>
                  <a:srgbClr val="828282"/>
                </a:solidFill>
                <a:latin typeface="DM Sans"/>
                <a:ea typeface="DM Sans"/>
                <a:cs typeface="DM Sans"/>
                <a:sym typeface="DM Sans"/>
              </a:defRPr>
            </a:lvl1pPr>
            <a:lvl2pPr indent="-457200" lvl="1" marL="914400" marR="0" rtl="0" algn="l">
              <a:lnSpc>
                <a:spcPct val="100000"/>
              </a:lnSpc>
              <a:spcBef>
                <a:spcPts val="0"/>
              </a:spcBef>
              <a:spcAft>
                <a:spcPts val="0"/>
              </a:spcAft>
              <a:buClr>
                <a:srgbClr val="828282"/>
              </a:buClr>
              <a:buSzPts val="3600"/>
              <a:buFont typeface="DM Sans"/>
              <a:buChar char="•"/>
              <a:defRPr b="0" i="0" sz="3600" u="none" cap="none" strike="noStrike">
                <a:solidFill>
                  <a:srgbClr val="828282"/>
                </a:solidFill>
                <a:latin typeface="DM Sans"/>
                <a:ea typeface="DM Sans"/>
                <a:cs typeface="DM Sans"/>
                <a:sym typeface="DM Sans"/>
              </a:defRPr>
            </a:lvl2pPr>
            <a:lvl3pPr indent="-457200" lvl="2" marL="1371600" marR="0" rtl="0" algn="l">
              <a:lnSpc>
                <a:spcPct val="100000"/>
              </a:lnSpc>
              <a:spcBef>
                <a:spcPts val="0"/>
              </a:spcBef>
              <a:spcAft>
                <a:spcPts val="0"/>
              </a:spcAft>
              <a:buClr>
                <a:srgbClr val="828282"/>
              </a:buClr>
              <a:buSzPts val="3600"/>
              <a:buFont typeface="DM Sans"/>
              <a:buChar char="•"/>
              <a:defRPr b="0" i="0" sz="36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522" name="Google Shape;522;p40"/>
          <p:cNvSpPr txBox="1"/>
          <p:nvPr>
            <p:ph idx="16" type="body"/>
          </p:nvPr>
        </p:nvSpPr>
        <p:spPr>
          <a:xfrm>
            <a:off x="17303702" y="9560757"/>
            <a:ext cx="5095358" cy="164941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00000"/>
              </a:lnSpc>
              <a:spcBef>
                <a:spcPts val="0"/>
              </a:spcBef>
              <a:spcAft>
                <a:spcPts val="0"/>
              </a:spcAft>
              <a:buClr>
                <a:srgbClr val="828282"/>
              </a:buClr>
              <a:buSzPts val="3600"/>
              <a:buFont typeface="Arial"/>
              <a:buChar char="•"/>
              <a:defRPr b="0" i="0" sz="3600" u="none" cap="none" strike="noStrike">
                <a:solidFill>
                  <a:srgbClr val="828282"/>
                </a:solidFill>
                <a:latin typeface="DM Sans"/>
                <a:ea typeface="DM Sans"/>
                <a:cs typeface="DM Sans"/>
                <a:sym typeface="DM Sans"/>
              </a:defRPr>
            </a:lvl1pPr>
            <a:lvl2pPr indent="-457200" lvl="1" marL="914400" marR="0" rtl="0" algn="l">
              <a:lnSpc>
                <a:spcPct val="100000"/>
              </a:lnSpc>
              <a:spcBef>
                <a:spcPts val="0"/>
              </a:spcBef>
              <a:spcAft>
                <a:spcPts val="0"/>
              </a:spcAft>
              <a:buClr>
                <a:srgbClr val="828282"/>
              </a:buClr>
              <a:buSzPts val="3600"/>
              <a:buFont typeface="DM Sans"/>
              <a:buChar char="•"/>
              <a:defRPr b="0" i="0" sz="3600" u="none" cap="none" strike="noStrike">
                <a:solidFill>
                  <a:srgbClr val="828282"/>
                </a:solidFill>
                <a:latin typeface="DM Sans"/>
                <a:ea typeface="DM Sans"/>
                <a:cs typeface="DM Sans"/>
                <a:sym typeface="DM Sans"/>
              </a:defRPr>
            </a:lvl2pPr>
            <a:lvl3pPr indent="-457200" lvl="2" marL="1371600" marR="0" rtl="0" algn="l">
              <a:lnSpc>
                <a:spcPct val="100000"/>
              </a:lnSpc>
              <a:spcBef>
                <a:spcPts val="0"/>
              </a:spcBef>
              <a:spcAft>
                <a:spcPts val="0"/>
              </a:spcAft>
              <a:buClr>
                <a:srgbClr val="828282"/>
              </a:buClr>
              <a:buSzPts val="3600"/>
              <a:buFont typeface="DM Sans"/>
              <a:buChar char="•"/>
              <a:defRPr b="0" i="0" sz="3600" u="none" cap="none" strike="noStrike">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828282"/>
              </a:buClr>
              <a:buSzPts val="4428"/>
              <a:buFont typeface="DM Sans"/>
              <a:buChar char="•"/>
              <a:defRPr b="0" i="0" sz="36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523" name="Google Shape;523;p40"/>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Dark - Title" showMasterSp="0">
  <p:cSld name="Dark - Title">
    <p:bg>
      <p:bgPr>
        <a:solidFill>
          <a:srgbClr val="09142E"/>
        </a:solidFill>
      </p:bgPr>
    </p:bg>
    <p:spTree>
      <p:nvGrpSpPr>
        <p:cNvPr id="30" name="Shape 30"/>
        <p:cNvGrpSpPr/>
        <p:nvPr/>
      </p:nvGrpSpPr>
      <p:grpSpPr>
        <a:xfrm>
          <a:off x="0" y="0"/>
          <a:ext cx="0" cy="0"/>
          <a:chOff x="0" y="0"/>
          <a:chExt cx="0" cy="0"/>
        </a:xfrm>
      </p:grpSpPr>
      <p:sp>
        <p:nvSpPr>
          <p:cNvPr id="31" name="Google Shape;31;p5"/>
          <p:cNvSpPr txBox="1"/>
          <p:nvPr>
            <p:ph idx="1" type="body"/>
          </p:nvPr>
        </p:nvSpPr>
        <p:spPr>
          <a:xfrm>
            <a:off x="1079500" y="7525869"/>
            <a:ext cx="23063494" cy="1087477"/>
          </a:xfrm>
          <a:prstGeom prst="rect">
            <a:avLst/>
          </a:prstGeom>
          <a:noFill/>
          <a:ln>
            <a:noFill/>
          </a:ln>
        </p:spPr>
        <p:txBody>
          <a:bodyPr anchorCtr="0" anchor="t" bIns="50800" lIns="50800" spcFirstLastPara="1" rIns="50800" wrap="square" tIns="50800">
            <a:spAutoFit/>
          </a:bodyPr>
          <a:lstStyle>
            <a:lvl1pPr indent="-228600" lvl="0" marL="457200" marR="0" rtl="0" algn="l">
              <a:lnSpc>
                <a:spcPct val="100000"/>
              </a:lnSpc>
              <a:spcBef>
                <a:spcPts val="0"/>
              </a:spcBef>
              <a:spcAft>
                <a:spcPts val="0"/>
              </a:spcAft>
              <a:buClr>
                <a:srgbClr val="FFFFFF"/>
              </a:buClr>
              <a:buSzPts val="6400"/>
              <a:buFont typeface="DM Sans"/>
              <a:buNone/>
              <a:defRPr b="0" i="0" sz="64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2" name="Google Shape;32;p5"/>
          <p:cNvSpPr txBox="1"/>
          <p:nvPr>
            <p:ph idx="2" type="body"/>
          </p:nvPr>
        </p:nvSpPr>
        <p:spPr>
          <a:xfrm>
            <a:off x="1079500" y="5707173"/>
            <a:ext cx="23063494" cy="1549142"/>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100000"/>
              </a:lnSpc>
              <a:spcBef>
                <a:spcPts val="0"/>
              </a:spcBef>
              <a:spcAft>
                <a:spcPts val="0"/>
              </a:spcAft>
              <a:buClr>
                <a:srgbClr val="FFFFFF"/>
              </a:buClr>
              <a:buSzPts val="9400"/>
              <a:buFont typeface="DM Sans"/>
              <a:buNone/>
              <a:defRPr i="0" sz="94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33" name="Google Shape;33;p5"/>
          <p:cNvSpPr txBox="1"/>
          <p:nvPr>
            <p:ph idx="3" type="body"/>
          </p:nvPr>
        </p:nvSpPr>
        <p:spPr>
          <a:xfrm>
            <a:off x="1209182" y="10729563"/>
            <a:ext cx="11318423"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4800"/>
              <a:buFont typeface="DM Sans"/>
              <a:buNone/>
              <a:defRPr i="0" sz="48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34" name="Google Shape;34;p5"/>
          <p:cNvSpPr txBox="1"/>
          <p:nvPr>
            <p:ph idx="4" type="body"/>
          </p:nvPr>
        </p:nvSpPr>
        <p:spPr>
          <a:xfrm>
            <a:off x="1209182" y="11648613"/>
            <a:ext cx="11318424" cy="615553"/>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4000"/>
              <a:buFont typeface="DM Sans"/>
              <a:buNone/>
              <a:defRPr i="0" sz="4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35" name="Google Shape;35;p5"/>
          <p:cNvSpPr txBox="1"/>
          <p:nvPr>
            <p:ph idx="5" type="body"/>
          </p:nvPr>
        </p:nvSpPr>
        <p:spPr>
          <a:xfrm>
            <a:off x="15133504" y="10805763"/>
            <a:ext cx="8124360" cy="615553"/>
          </a:xfrm>
          <a:prstGeom prst="rect">
            <a:avLst/>
          </a:prstGeom>
          <a:noFill/>
          <a:ln>
            <a:noFill/>
          </a:ln>
        </p:spPr>
        <p:txBody>
          <a:bodyPr anchorCtr="0" anchor="t" bIns="0" lIns="0" spcFirstLastPara="1" rIns="0" wrap="square" tIns="0">
            <a:spAutoFit/>
          </a:bodyPr>
          <a:lstStyle>
            <a:lvl1pPr indent="-228600" lvl="0" marL="457200" marR="0" rtl="0" algn="r">
              <a:lnSpc>
                <a:spcPct val="100000"/>
              </a:lnSpc>
              <a:spcBef>
                <a:spcPts val="0"/>
              </a:spcBef>
              <a:spcAft>
                <a:spcPts val="0"/>
              </a:spcAft>
              <a:buClr>
                <a:srgbClr val="FFFFFF"/>
              </a:buClr>
              <a:buSzPts val="4000"/>
              <a:buFont typeface="DM Sans"/>
              <a:buNone/>
              <a:defRPr i="0" sz="4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36" name="Google Shape;36;p5"/>
          <p:cNvSpPr txBox="1"/>
          <p:nvPr>
            <p:ph idx="6" type="body"/>
          </p:nvPr>
        </p:nvSpPr>
        <p:spPr>
          <a:xfrm>
            <a:off x="15133505" y="11648613"/>
            <a:ext cx="8124357" cy="615553"/>
          </a:xfrm>
          <a:prstGeom prst="rect">
            <a:avLst/>
          </a:prstGeom>
          <a:noFill/>
          <a:ln>
            <a:noFill/>
          </a:ln>
        </p:spPr>
        <p:txBody>
          <a:bodyPr anchorCtr="0" anchor="t" bIns="0" lIns="0" spcFirstLastPara="1" rIns="0" wrap="square" tIns="0">
            <a:spAutoFit/>
          </a:bodyPr>
          <a:lstStyle>
            <a:lvl1pPr indent="-228600" lvl="0" marL="457200" marR="0" rtl="0" algn="r">
              <a:lnSpc>
                <a:spcPct val="100000"/>
              </a:lnSpc>
              <a:spcBef>
                <a:spcPts val="0"/>
              </a:spcBef>
              <a:spcAft>
                <a:spcPts val="0"/>
              </a:spcAft>
              <a:buClr>
                <a:srgbClr val="FFFFFF"/>
              </a:buClr>
              <a:buSzPts val="4000"/>
              <a:buFont typeface="DM Sans"/>
              <a:buNone/>
              <a:defRPr i="0" sz="4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pic>
        <p:nvPicPr>
          <p:cNvPr descr="img 6@4x.png" id="37" name="Google Shape;37;p5"/>
          <p:cNvPicPr preferRelativeResize="0"/>
          <p:nvPr/>
        </p:nvPicPr>
        <p:blipFill rotWithShape="1">
          <a:blip r:embed="rId2">
            <a:alphaModFix/>
          </a:blip>
          <a:srcRect b="0" l="0" r="0" t="0"/>
          <a:stretch/>
        </p:blipFill>
        <p:spPr>
          <a:xfrm>
            <a:off x="10122410" y="-3760448"/>
            <a:ext cx="15642027" cy="8633422"/>
          </a:xfrm>
          <a:prstGeom prst="rect">
            <a:avLst/>
          </a:prstGeom>
          <a:noFill/>
          <a:ln>
            <a:noFill/>
          </a:ln>
        </p:spPr>
      </p:pic>
      <p:sp>
        <p:nvSpPr>
          <p:cNvPr id="38" name="Google Shape;38;p5"/>
          <p:cNvSpPr txBox="1"/>
          <p:nvPr>
            <p:ph idx="7" type="body"/>
          </p:nvPr>
        </p:nvSpPr>
        <p:spPr>
          <a:xfrm>
            <a:off x="6484470" y="12746860"/>
            <a:ext cx="5802298" cy="369332"/>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999999"/>
              </a:buClr>
              <a:buSzPts val="2400"/>
              <a:buFont typeface="DM Sans"/>
              <a:buNone/>
              <a:defRPr i="0" sz="2400" u="none" cap="none" strike="noStrike">
                <a:solidFill>
                  <a:srgbClr val="999999"/>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39" name="Google Shape;39;p5"/>
          <p:cNvSpPr txBox="1"/>
          <p:nvPr>
            <p:ph idx="8" type="body"/>
          </p:nvPr>
        </p:nvSpPr>
        <p:spPr>
          <a:xfrm>
            <a:off x="1210140" y="12746860"/>
            <a:ext cx="4320001" cy="369332"/>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999999"/>
              </a:buClr>
              <a:buSzPts val="2400"/>
              <a:buFont typeface="DM Sans"/>
              <a:buNone/>
              <a:defRPr i="0" sz="2400" u="none" cap="none" strike="noStrike">
                <a:solidFill>
                  <a:srgbClr val="999999"/>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40" name="Google Shape;40;p5"/>
          <p:cNvSpPr/>
          <p:nvPr/>
        </p:nvSpPr>
        <p:spPr>
          <a:xfrm>
            <a:off x="1183823" y="-14941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id="41" name="Google Shape;41;p5"/>
          <p:cNvPicPr preferRelativeResize="0"/>
          <p:nvPr/>
        </p:nvPicPr>
        <p:blipFill>
          <a:blip r:embed="rId3">
            <a:alphaModFix/>
          </a:blip>
          <a:stretch>
            <a:fillRect/>
          </a:stretch>
        </p:blipFill>
        <p:spPr>
          <a:xfrm>
            <a:off x="1799975" y="489575"/>
            <a:ext cx="2267000" cy="173135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extra) Image - Big Title (Right)" showMasterSp="0">
  <p:cSld name="Image - Big Title (Right)">
    <p:spTree>
      <p:nvGrpSpPr>
        <p:cNvPr id="524" name="Shape 524"/>
        <p:cNvGrpSpPr/>
        <p:nvPr/>
      </p:nvGrpSpPr>
      <p:grpSpPr>
        <a:xfrm>
          <a:off x="0" y="0"/>
          <a:ext cx="0" cy="0"/>
          <a:chOff x="0" y="0"/>
          <a:chExt cx="0" cy="0"/>
        </a:xfrm>
      </p:grpSpPr>
      <p:sp>
        <p:nvSpPr>
          <p:cNvPr id="525" name="Google Shape;525;p41"/>
          <p:cNvSpPr/>
          <p:nvPr>
            <p:ph idx="2" type="pic"/>
          </p:nvPr>
        </p:nvSpPr>
        <p:spPr>
          <a:xfrm>
            <a:off x="-1512277" y="955533"/>
            <a:ext cx="13404678" cy="11679778"/>
          </a:xfrm>
          <a:prstGeom prst="roundRect">
            <a:avLst>
              <a:gd fmla="val 6128" name="adj"/>
            </a:avLst>
          </a:prstGeom>
          <a:noFill/>
          <a:ln>
            <a:noFill/>
          </a:ln>
        </p:spPr>
      </p:sp>
      <p:sp>
        <p:nvSpPr>
          <p:cNvPr id="526" name="Google Shape;526;p41"/>
          <p:cNvSpPr txBox="1"/>
          <p:nvPr>
            <p:ph idx="1" type="body"/>
          </p:nvPr>
        </p:nvSpPr>
        <p:spPr>
          <a:xfrm>
            <a:off x="13035190" y="6443141"/>
            <a:ext cx="10156110" cy="130805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8500"/>
              <a:buFont typeface="DM Sans"/>
              <a:buNone/>
              <a:defRPr i="0" sz="85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527" name="Google Shape;527;p41"/>
          <p:cNvSpPr txBox="1"/>
          <p:nvPr>
            <p:ph idx="3" type="body"/>
          </p:nvPr>
        </p:nvSpPr>
        <p:spPr>
          <a:xfrm>
            <a:off x="13035190" y="7894938"/>
            <a:ext cx="10160001" cy="615553"/>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EF8200"/>
              </a:buClr>
              <a:buSzPts val="4000"/>
              <a:buFont typeface="DM Sans"/>
              <a:buNone/>
              <a:defRPr b="0" i="0" sz="4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pic>
        <p:nvPicPr>
          <p:cNvPr descr="Image" id="528" name="Google Shape;528;p41"/>
          <p:cNvPicPr preferRelativeResize="0"/>
          <p:nvPr/>
        </p:nvPicPr>
        <p:blipFill rotWithShape="1">
          <a:blip r:embed="rId2">
            <a:alphaModFix/>
          </a:blip>
          <a:srcRect b="0" l="0" r="0" t="0"/>
          <a:stretch/>
        </p:blipFill>
        <p:spPr>
          <a:xfrm>
            <a:off x="-10374232" y="2136913"/>
            <a:ext cx="22092041" cy="10496687"/>
          </a:xfrm>
          <a:prstGeom prst="rect">
            <a:avLst/>
          </a:prstGeom>
          <a:noFill/>
          <a:ln>
            <a:noFill/>
          </a:ln>
        </p:spPr>
      </p:pic>
      <p:sp>
        <p:nvSpPr>
          <p:cNvPr id="529" name="Google Shape;529;p41"/>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Light - Title" showMasterSp="0">
  <p:cSld name="Light - Title">
    <p:bg>
      <p:bgPr>
        <a:solidFill>
          <a:srgbClr val="FFFFFF"/>
        </a:solidFill>
      </p:bgPr>
    </p:bg>
    <p:spTree>
      <p:nvGrpSpPr>
        <p:cNvPr id="42" name="Shape 42"/>
        <p:cNvGrpSpPr/>
        <p:nvPr/>
      </p:nvGrpSpPr>
      <p:grpSpPr>
        <a:xfrm>
          <a:off x="0" y="0"/>
          <a:ext cx="0" cy="0"/>
          <a:chOff x="0" y="0"/>
          <a:chExt cx="0" cy="0"/>
        </a:xfrm>
      </p:grpSpPr>
      <p:pic>
        <p:nvPicPr>
          <p:cNvPr descr="img 6@4x.png" id="43" name="Google Shape;43;p6"/>
          <p:cNvPicPr preferRelativeResize="0"/>
          <p:nvPr/>
        </p:nvPicPr>
        <p:blipFill rotWithShape="1">
          <a:blip r:embed="rId2">
            <a:alphaModFix/>
          </a:blip>
          <a:srcRect b="0" l="0" r="0" t="0"/>
          <a:stretch/>
        </p:blipFill>
        <p:spPr>
          <a:xfrm>
            <a:off x="10122410" y="-3760448"/>
            <a:ext cx="15642027" cy="8633422"/>
          </a:xfrm>
          <a:prstGeom prst="rect">
            <a:avLst/>
          </a:prstGeom>
          <a:noFill/>
          <a:ln>
            <a:noFill/>
          </a:ln>
        </p:spPr>
      </p:pic>
      <p:sp>
        <p:nvSpPr>
          <p:cNvPr id="44" name="Google Shape;44;p6"/>
          <p:cNvSpPr txBox="1"/>
          <p:nvPr>
            <p:ph idx="1" type="body"/>
          </p:nvPr>
        </p:nvSpPr>
        <p:spPr>
          <a:xfrm>
            <a:off x="1079500" y="7525869"/>
            <a:ext cx="23063494" cy="1087477"/>
          </a:xfrm>
          <a:prstGeom prst="rect">
            <a:avLst/>
          </a:prstGeom>
          <a:noFill/>
          <a:ln>
            <a:noFill/>
          </a:ln>
        </p:spPr>
        <p:txBody>
          <a:bodyPr anchorCtr="0" anchor="t" bIns="50800" lIns="50800" spcFirstLastPara="1" rIns="50800" wrap="square" tIns="50800">
            <a:spAutoFit/>
          </a:bodyPr>
          <a:lstStyle>
            <a:lvl1pPr indent="-228600" lvl="0" marL="457200" marR="0" rtl="0" algn="l">
              <a:lnSpc>
                <a:spcPct val="100000"/>
              </a:lnSpc>
              <a:spcBef>
                <a:spcPts val="0"/>
              </a:spcBef>
              <a:spcAft>
                <a:spcPts val="0"/>
              </a:spcAft>
              <a:buClr>
                <a:srgbClr val="828282"/>
              </a:buClr>
              <a:buSzPts val="6400"/>
              <a:buFont typeface="DM Sans"/>
              <a:buNone/>
              <a:defRPr b="0" i="0" sz="64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5" name="Google Shape;45;p6"/>
          <p:cNvSpPr txBox="1"/>
          <p:nvPr>
            <p:ph idx="2" type="body"/>
          </p:nvPr>
        </p:nvSpPr>
        <p:spPr>
          <a:xfrm>
            <a:off x="1079500" y="5824288"/>
            <a:ext cx="23063494" cy="1314912"/>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80000"/>
              </a:lnSpc>
              <a:spcBef>
                <a:spcPts val="0"/>
              </a:spcBef>
              <a:spcAft>
                <a:spcPts val="0"/>
              </a:spcAft>
              <a:buClr>
                <a:srgbClr val="005FAA"/>
              </a:buClr>
              <a:buSzPts val="9400"/>
              <a:buFont typeface="DM Sans"/>
              <a:buNone/>
              <a:defRPr i="0" sz="94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46" name="Google Shape;46;p6"/>
          <p:cNvSpPr txBox="1"/>
          <p:nvPr>
            <p:ph idx="3" type="body"/>
          </p:nvPr>
        </p:nvSpPr>
        <p:spPr>
          <a:xfrm>
            <a:off x="1209182" y="10729563"/>
            <a:ext cx="11318423"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47" name="Google Shape;47;p6"/>
          <p:cNvSpPr txBox="1"/>
          <p:nvPr>
            <p:ph idx="4" type="body"/>
          </p:nvPr>
        </p:nvSpPr>
        <p:spPr>
          <a:xfrm>
            <a:off x="1209182" y="11648613"/>
            <a:ext cx="11318424" cy="615553"/>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000"/>
              <a:buFont typeface="DM Sans"/>
              <a:buNone/>
              <a:defRPr i="0" sz="40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48" name="Google Shape;48;p6"/>
          <p:cNvSpPr txBox="1"/>
          <p:nvPr>
            <p:ph idx="5" type="body"/>
          </p:nvPr>
        </p:nvSpPr>
        <p:spPr>
          <a:xfrm>
            <a:off x="15133504" y="10805763"/>
            <a:ext cx="8124360" cy="615553"/>
          </a:xfrm>
          <a:prstGeom prst="rect">
            <a:avLst/>
          </a:prstGeom>
          <a:noFill/>
          <a:ln>
            <a:noFill/>
          </a:ln>
        </p:spPr>
        <p:txBody>
          <a:bodyPr anchorCtr="0" anchor="t" bIns="0" lIns="0" spcFirstLastPara="1" rIns="0" wrap="square" tIns="0">
            <a:spAutoFit/>
          </a:bodyPr>
          <a:lstStyle>
            <a:lvl1pPr indent="-228600" lvl="0" marL="457200" marR="0" rtl="0" algn="r">
              <a:lnSpc>
                <a:spcPct val="100000"/>
              </a:lnSpc>
              <a:spcBef>
                <a:spcPts val="0"/>
              </a:spcBef>
              <a:spcAft>
                <a:spcPts val="0"/>
              </a:spcAft>
              <a:buClr>
                <a:srgbClr val="828282"/>
              </a:buClr>
              <a:buSzPts val="4000"/>
              <a:buFont typeface="DM Sans"/>
              <a:buNone/>
              <a:defRPr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49" name="Google Shape;49;p6"/>
          <p:cNvSpPr txBox="1"/>
          <p:nvPr>
            <p:ph idx="6" type="body"/>
          </p:nvPr>
        </p:nvSpPr>
        <p:spPr>
          <a:xfrm>
            <a:off x="15133502" y="11648613"/>
            <a:ext cx="8124360" cy="615553"/>
          </a:xfrm>
          <a:prstGeom prst="rect">
            <a:avLst/>
          </a:prstGeom>
          <a:noFill/>
          <a:ln>
            <a:noFill/>
          </a:ln>
        </p:spPr>
        <p:txBody>
          <a:bodyPr anchorCtr="0" anchor="t" bIns="0" lIns="0" spcFirstLastPara="1" rIns="0" wrap="square" tIns="0">
            <a:spAutoFit/>
          </a:bodyPr>
          <a:lstStyle>
            <a:lvl1pPr indent="-228600" lvl="0" marL="457200" marR="0" rtl="0" algn="r">
              <a:lnSpc>
                <a:spcPct val="100000"/>
              </a:lnSpc>
              <a:spcBef>
                <a:spcPts val="0"/>
              </a:spcBef>
              <a:spcAft>
                <a:spcPts val="0"/>
              </a:spcAft>
              <a:buClr>
                <a:srgbClr val="828282"/>
              </a:buClr>
              <a:buSzPts val="4000"/>
              <a:buFont typeface="DM Sans"/>
              <a:buNone/>
              <a:defRPr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50" name="Google Shape;50;p6"/>
          <p:cNvSpPr txBox="1"/>
          <p:nvPr>
            <p:ph idx="7" type="body"/>
          </p:nvPr>
        </p:nvSpPr>
        <p:spPr>
          <a:xfrm>
            <a:off x="6484470" y="12746860"/>
            <a:ext cx="5802298" cy="369332"/>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999999"/>
              </a:buClr>
              <a:buSzPts val="2400"/>
              <a:buFont typeface="DM Sans"/>
              <a:buNone/>
              <a:defRPr i="0" sz="2400" u="none" cap="none" strike="noStrike">
                <a:solidFill>
                  <a:srgbClr val="999999"/>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51" name="Google Shape;51;p6"/>
          <p:cNvSpPr txBox="1"/>
          <p:nvPr>
            <p:ph idx="8" type="body"/>
          </p:nvPr>
        </p:nvSpPr>
        <p:spPr>
          <a:xfrm>
            <a:off x="1210140" y="12746860"/>
            <a:ext cx="4320001" cy="369332"/>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999999"/>
              </a:buClr>
              <a:buSzPts val="2400"/>
              <a:buFont typeface="DM Sans"/>
              <a:buNone/>
              <a:defRPr i="0" sz="2400" u="none" cap="none" strike="noStrike">
                <a:solidFill>
                  <a:srgbClr val="999999"/>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52" name="Google Shape;52;p6"/>
          <p:cNvSpPr/>
          <p:nvPr/>
        </p:nvSpPr>
        <p:spPr>
          <a:xfrm>
            <a:off x="1183823" y="-14941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id="53" name="Google Shape;53;p6"/>
          <p:cNvPicPr preferRelativeResize="0"/>
          <p:nvPr/>
        </p:nvPicPr>
        <p:blipFill>
          <a:blip r:embed="rId3">
            <a:alphaModFix/>
          </a:blip>
          <a:stretch>
            <a:fillRect/>
          </a:stretch>
        </p:blipFill>
        <p:spPr>
          <a:xfrm>
            <a:off x="1799975" y="489575"/>
            <a:ext cx="2267000" cy="17313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Image - Title" showMasterSp="0">
  <p:cSld name="Image - Title">
    <p:bg>
      <p:bgPr>
        <a:solidFill>
          <a:srgbClr val="09142E"/>
        </a:solidFill>
      </p:bgPr>
    </p:bg>
    <p:spTree>
      <p:nvGrpSpPr>
        <p:cNvPr id="54" name="Shape 54"/>
        <p:cNvGrpSpPr/>
        <p:nvPr/>
      </p:nvGrpSpPr>
      <p:grpSpPr>
        <a:xfrm>
          <a:off x="0" y="0"/>
          <a:ext cx="0" cy="0"/>
          <a:chOff x="0" y="0"/>
          <a:chExt cx="0" cy="0"/>
        </a:xfrm>
      </p:grpSpPr>
      <p:pic>
        <p:nvPicPr>
          <p:cNvPr descr="Picture 2" id="55" name="Google Shape;55;p7"/>
          <p:cNvPicPr preferRelativeResize="0"/>
          <p:nvPr/>
        </p:nvPicPr>
        <p:blipFill rotWithShape="1">
          <a:blip r:embed="rId2">
            <a:alphaModFix/>
          </a:blip>
          <a:srcRect b="0" l="0" r="0" t="0"/>
          <a:stretch/>
        </p:blipFill>
        <p:spPr>
          <a:xfrm>
            <a:off x="-3" y="-98118"/>
            <a:ext cx="24711380" cy="13900152"/>
          </a:xfrm>
          <a:prstGeom prst="rect">
            <a:avLst/>
          </a:prstGeom>
          <a:noFill/>
          <a:ln>
            <a:noFill/>
          </a:ln>
        </p:spPr>
      </p:pic>
      <p:sp>
        <p:nvSpPr>
          <p:cNvPr id="56" name="Google Shape;56;p7"/>
          <p:cNvSpPr/>
          <p:nvPr/>
        </p:nvSpPr>
        <p:spPr>
          <a:xfrm>
            <a:off x="-76202" y="-98119"/>
            <a:ext cx="24711300" cy="14124900"/>
          </a:xfrm>
          <a:prstGeom prst="rect">
            <a:avLst/>
          </a:prstGeom>
          <a:solidFill>
            <a:srgbClr val="09142E">
              <a:alpha val="60000"/>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sp>
        <p:nvSpPr>
          <p:cNvPr id="57" name="Google Shape;57;p7"/>
          <p:cNvSpPr txBox="1"/>
          <p:nvPr>
            <p:ph idx="1" type="body"/>
          </p:nvPr>
        </p:nvSpPr>
        <p:spPr>
          <a:xfrm>
            <a:off x="1079499" y="7525869"/>
            <a:ext cx="23063495" cy="1087477"/>
          </a:xfrm>
          <a:prstGeom prst="rect">
            <a:avLst/>
          </a:prstGeom>
          <a:noFill/>
          <a:ln>
            <a:noFill/>
          </a:ln>
        </p:spPr>
        <p:txBody>
          <a:bodyPr anchorCtr="0" anchor="t" bIns="50800" lIns="50800" spcFirstLastPara="1" rIns="50800" wrap="square" tIns="50800">
            <a:spAutoFit/>
          </a:bodyPr>
          <a:lstStyle>
            <a:lvl1pPr indent="-228600" lvl="0" marL="457200" marR="0" rtl="0" algn="l">
              <a:lnSpc>
                <a:spcPct val="100000"/>
              </a:lnSpc>
              <a:spcBef>
                <a:spcPts val="0"/>
              </a:spcBef>
              <a:spcAft>
                <a:spcPts val="0"/>
              </a:spcAft>
              <a:buClr>
                <a:srgbClr val="FFFFFF"/>
              </a:buClr>
              <a:buSzPts val="6400"/>
              <a:buFont typeface="DM Sans"/>
              <a:buNone/>
              <a:defRPr b="0" i="0" sz="64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58" name="Google Shape;58;p7"/>
          <p:cNvSpPr txBox="1"/>
          <p:nvPr>
            <p:ph idx="2" type="body"/>
          </p:nvPr>
        </p:nvSpPr>
        <p:spPr>
          <a:xfrm>
            <a:off x="1079499" y="5707173"/>
            <a:ext cx="23063495" cy="1549142"/>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100000"/>
              </a:lnSpc>
              <a:spcBef>
                <a:spcPts val="0"/>
              </a:spcBef>
              <a:spcAft>
                <a:spcPts val="0"/>
              </a:spcAft>
              <a:buClr>
                <a:srgbClr val="FFFFFF"/>
              </a:buClr>
              <a:buSzPts val="9400"/>
              <a:buFont typeface="DM Sans"/>
              <a:buNone/>
              <a:defRPr i="0" sz="94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59" name="Google Shape;59;p7"/>
          <p:cNvSpPr txBox="1"/>
          <p:nvPr>
            <p:ph idx="3" type="body"/>
          </p:nvPr>
        </p:nvSpPr>
        <p:spPr>
          <a:xfrm>
            <a:off x="1209182" y="10729563"/>
            <a:ext cx="11318423" cy="73866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4800"/>
              <a:buFont typeface="DM Sans"/>
              <a:buNone/>
              <a:defRPr b="1" i="0" sz="48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60" name="Google Shape;60;p7"/>
          <p:cNvSpPr txBox="1"/>
          <p:nvPr>
            <p:ph idx="4" type="body"/>
          </p:nvPr>
        </p:nvSpPr>
        <p:spPr>
          <a:xfrm>
            <a:off x="1209182" y="11648613"/>
            <a:ext cx="11318424" cy="615553"/>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4000"/>
              <a:buFont typeface="DM Sans"/>
              <a:buNone/>
              <a:defRPr i="0" sz="4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61" name="Google Shape;61;p7"/>
          <p:cNvSpPr txBox="1"/>
          <p:nvPr>
            <p:ph idx="5" type="body"/>
          </p:nvPr>
        </p:nvSpPr>
        <p:spPr>
          <a:xfrm>
            <a:off x="15133504" y="10805763"/>
            <a:ext cx="8124360" cy="615553"/>
          </a:xfrm>
          <a:prstGeom prst="rect">
            <a:avLst/>
          </a:prstGeom>
          <a:noFill/>
          <a:ln>
            <a:noFill/>
          </a:ln>
        </p:spPr>
        <p:txBody>
          <a:bodyPr anchorCtr="0" anchor="t" bIns="0" lIns="0" spcFirstLastPara="1" rIns="0" wrap="square" tIns="0">
            <a:spAutoFit/>
          </a:bodyPr>
          <a:lstStyle>
            <a:lvl1pPr indent="-228600" lvl="0" marL="457200" marR="0" rtl="0" algn="r">
              <a:lnSpc>
                <a:spcPct val="100000"/>
              </a:lnSpc>
              <a:spcBef>
                <a:spcPts val="0"/>
              </a:spcBef>
              <a:spcAft>
                <a:spcPts val="0"/>
              </a:spcAft>
              <a:buClr>
                <a:srgbClr val="FFFFFF"/>
              </a:buClr>
              <a:buSzPts val="4000"/>
              <a:buFont typeface="DM Sans"/>
              <a:buNone/>
              <a:defRPr i="0" sz="4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62" name="Google Shape;62;p7"/>
          <p:cNvSpPr txBox="1"/>
          <p:nvPr>
            <p:ph idx="6" type="body"/>
          </p:nvPr>
        </p:nvSpPr>
        <p:spPr>
          <a:xfrm>
            <a:off x="15133505" y="11648613"/>
            <a:ext cx="8124357" cy="615553"/>
          </a:xfrm>
          <a:prstGeom prst="rect">
            <a:avLst/>
          </a:prstGeom>
          <a:noFill/>
          <a:ln>
            <a:noFill/>
          </a:ln>
        </p:spPr>
        <p:txBody>
          <a:bodyPr anchorCtr="0" anchor="t" bIns="0" lIns="0" spcFirstLastPara="1" rIns="0" wrap="square" tIns="0">
            <a:spAutoFit/>
          </a:bodyPr>
          <a:lstStyle>
            <a:lvl1pPr indent="-228600" lvl="0" marL="457200" marR="0" rtl="0" algn="r">
              <a:lnSpc>
                <a:spcPct val="100000"/>
              </a:lnSpc>
              <a:spcBef>
                <a:spcPts val="0"/>
              </a:spcBef>
              <a:spcAft>
                <a:spcPts val="0"/>
              </a:spcAft>
              <a:buClr>
                <a:srgbClr val="FFFFFF"/>
              </a:buClr>
              <a:buSzPts val="4000"/>
              <a:buFont typeface="DM Sans"/>
              <a:buNone/>
              <a:defRPr i="0" sz="4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63" name="Google Shape;63;p7"/>
          <p:cNvSpPr txBox="1"/>
          <p:nvPr>
            <p:ph idx="7" type="body"/>
          </p:nvPr>
        </p:nvSpPr>
        <p:spPr>
          <a:xfrm>
            <a:off x="6484470" y="12746860"/>
            <a:ext cx="5802298" cy="369332"/>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999999"/>
              </a:buClr>
              <a:buSzPts val="2400"/>
              <a:buFont typeface="DM Sans"/>
              <a:buNone/>
              <a:defRPr i="0" sz="2400" u="none" cap="none" strike="noStrike">
                <a:solidFill>
                  <a:srgbClr val="999999"/>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sp>
        <p:nvSpPr>
          <p:cNvPr id="64" name="Google Shape;64;p7"/>
          <p:cNvSpPr txBox="1"/>
          <p:nvPr>
            <p:ph idx="8" type="body"/>
          </p:nvPr>
        </p:nvSpPr>
        <p:spPr>
          <a:xfrm>
            <a:off x="1210140" y="12746860"/>
            <a:ext cx="4320001" cy="369332"/>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999999"/>
              </a:buClr>
              <a:buSzPts val="2400"/>
              <a:buFont typeface="DM Sans"/>
              <a:buNone/>
              <a:defRPr i="0" sz="2400" u="none" cap="none" strike="noStrike">
                <a:solidFill>
                  <a:srgbClr val="999999"/>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pic>
        <p:nvPicPr>
          <p:cNvPr descr="img 6@4x.png" id="65" name="Google Shape;65;p7"/>
          <p:cNvPicPr preferRelativeResize="0"/>
          <p:nvPr/>
        </p:nvPicPr>
        <p:blipFill rotWithShape="1">
          <a:blip r:embed="rId3">
            <a:alphaModFix/>
          </a:blip>
          <a:srcRect b="0" l="0" r="0" t="0"/>
          <a:stretch/>
        </p:blipFill>
        <p:spPr>
          <a:xfrm>
            <a:off x="10122410" y="-3760448"/>
            <a:ext cx="15642027" cy="8633422"/>
          </a:xfrm>
          <a:prstGeom prst="rect">
            <a:avLst/>
          </a:prstGeom>
          <a:noFill/>
          <a:ln>
            <a:noFill/>
          </a:ln>
        </p:spPr>
      </p:pic>
      <p:sp>
        <p:nvSpPr>
          <p:cNvPr id="66" name="Google Shape;66;p7"/>
          <p:cNvSpPr/>
          <p:nvPr/>
        </p:nvSpPr>
        <p:spPr>
          <a:xfrm>
            <a:off x="1183823" y="-14941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id="67" name="Google Shape;67;p7"/>
          <p:cNvPicPr preferRelativeResize="0"/>
          <p:nvPr/>
        </p:nvPicPr>
        <p:blipFill>
          <a:blip r:embed="rId4">
            <a:alphaModFix/>
          </a:blip>
          <a:stretch>
            <a:fillRect/>
          </a:stretch>
        </p:blipFill>
        <p:spPr>
          <a:xfrm>
            <a:off x="1799975" y="489575"/>
            <a:ext cx="2267000" cy="17313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Blank - Title with Background">
  <p:cSld name="Blank - Title with Background">
    <p:spTree>
      <p:nvGrpSpPr>
        <p:cNvPr id="68" name="Shape 68"/>
        <p:cNvGrpSpPr/>
        <p:nvPr/>
      </p:nvGrpSpPr>
      <p:grpSpPr>
        <a:xfrm>
          <a:off x="0" y="0"/>
          <a:ext cx="0" cy="0"/>
          <a:chOff x="0" y="0"/>
          <a:chExt cx="0" cy="0"/>
        </a:xfrm>
      </p:grpSpPr>
      <p:pic>
        <p:nvPicPr>
          <p:cNvPr descr="Image" id="69" name="Google Shape;69;p8"/>
          <p:cNvPicPr preferRelativeResize="0"/>
          <p:nvPr/>
        </p:nvPicPr>
        <p:blipFill rotWithShape="1">
          <a:blip r:embed="rId2">
            <a:alphaModFix amt="25000"/>
          </a:blip>
          <a:srcRect b="11" l="0" r="0" t="12"/>
          <a:stretch/>
        </p:blipFill>
        <p:spPr>
          <a:xfrm>
            <a:off x="19856949" y="815931"/>
            <a:ext cx="4902205" cy="12315870"/>
          </a:xfrm>
          <a:prstGeom prst="rect">
            <a:avLst/>
          </a:prstGeom>
          <a:noFill/>
          <a:ln>
            <a:noFill/>
          </a:ln>
        </p:spPr>
      </p:pic>
      <p:sp>
        <p:nvSpPr>
          <p:cNvPr id="70" name="Google Shape;70;p8"/>
          <p:cNvSpPr txBox="1"/>
          <p:nvPr>
            <p:ph idx="1" type="body"/>
          </p:nvPr>
        </p:nvSpPr>
        <p:spPr>
          <a:xfrm>
            <a:off x="2563814" y="1755775"/>
            <a:ext cx="21031201" cy="533313"/>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71" name="Google Shape;71;p8"/>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8"/>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 Dark - Divider" showMasterSp="0">
  <p:cSld name="Dark - Divider">
    <p:bg>
      <p:bgPr>
        <a:solidFill>
          <a:srgbClr val="09142E"/>
        </a:solidFill>
      </p:bgPr>
    </p:bg>
    <p:spTree>
      <p:nvGrpSpPr>
        <p:cNvPr id="73" name="Shape 73"/>
        <p:cNvGrpSpPr/>
        <p:nvPr/>
      </p:nvGrpSpPr>
      <p:grpSpPr>
        <a:xfrm>
          <a:off x="0" y="0"/>
          <a:ext cx="0" cy="0"/>
          <a:chOff x="0" y="0"/>
          <a:chExt cx="0" cy="0"/>
        </a:xfrm>
      </p:grpSpPr>
      <p:pic>
        <p:nvPicPr>
          <p:cNvPr descr="img 32x.png" id="74" name="Google Shape;74;p9"/>
          <p:cNvPicPr preferRelativeResize="0"/>
          <p:nvPr/>
        </p:nvPicPr>
        <p:blipFill rotWithShape="1">
          <a:blip r:embed="rId2">
            <a:alphaModFix/>
          </a:blip>
          <a:srcRect b="0" l="0" r="0" t="0"/>
          <a:stretch/>
        </p:blipFill>
        <p:spPr>
          <a:xfrm>
            <a:off x="17129419" y="-800684"/>
            <a:ext cx="7298147" cy="15317367"/>
          </a:xfrm>
          <a:prstGeom prst="rect">
            <a:avLst/>
          </a:prstGeom>
          <a:noFill/>
          <a:ln>
            <a:noFill/>
          </a:ln>
        </p:spPr>
      </p:pic>
      <p:sp>
        <p:nvSpPr>
          <p:cNvPr id="75" name="Google Shape;75;p9"/>
          <p:cNvSpPr txBox="1"/>
          <p:nvPr>
            <p:ph idx="1" type="body"/>
          </p:nvPr>
        </p:nvSpPr>
        <p:spPr>
          <a:xfrm>
            <a:off x="1209182" y="9219545"/>
            <a:ext cx="11318423" cy="1238159"/>
          </a:xfrm>
          <a:prstGeom prst="rect">
            <a:avLst/>
          </a:prstGeom>
          <a:noFill/>
          <a:ln>
            <a:noFill/>
          </a:ln>
        </p:spPr>
        <p:txBody>
          <a:bodyPr anchorCtr="0" anchor="ctr" bIns="0" lIns="0" spcFirstLastPara="1" rIns="0" wrap="square" tIns="0">
            <a:spAutoFit/>
          </a:bodyPr>
          <a:lstStyle>
            <a:lvl1pPr indent="-228600" lvl="0" marL="457200" marR="0" rtl="0" algn="l">
              <a:lnSpc>
                <a:spcPct val="80000"/>
              </a:lnSpc>
              <a:spcBef>
                <a:spcPts val="0"/>
              </a:spcBef>
              <a:spcAft>
                <a:spcPts val="0"/>
              </a:spcAft>
              <a:buClr>
                <a:srgbClr val="FFFFFF"/>
              </a:buClr>
              <a:buSzPts val="9600"/>
              <a:buFont typeface="DM Sans"/>
              <a:buNone/>
              <a:defRPr i="0" sz="96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76" name="Google Shape;76;p9"/>
          <p:cNvSpPr txBox="1"/>
          <p:nvPr>
            <p:ph idx="2" type="body"/>
          </p:nvPr>
        </p:nvSpPr>
        <p:spPr>
          <a:xfrm>
            <a:off x="1209182" y="6753290"/>
            <a:ext cx="11318424" cy="615553"/>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EF8200"/>
              </a:buClr>
              <a:buSzPts val="4000"/>
              <a:buFont typeface="DM Sans"/>
              <a:buNone/>
              <a:defRPr i="0" sz="4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i="0" sz="3600" u="none" cap="none" strike="noStrike">
                <a:solidFill>
                  <a:srgbClr val="000000"/>
                </a:solidFill>
                <a:latin typeface="DM Sans"/>
                <a:ea typeface="DM Sans"/>
                <a:cs typeface="DM Sans"/>
                <a:sym typeface="DM Sans"/>
              </a:defRPr>
            </a:lvl9pPr>
          </a:lstStyle>
          <a:p/>
        </p:txBody>
      </p:sp>
      <p:pic>
        <p:nvPicPr>
          <p:cNvPr descr="Frame 132x.png" id="77" name="Google Shape;77;p9"/>
          <p:cNvPicPr preferRelativeResize="0"/>
          <p:nvPr/>
        </p:nvPicPr>
        <p:blipFill rotWithShape="1">
          <a:blip r:embed="rId3">
            <a:alphaModFix/>
          </a:blip>
          <a:srcRect b="0" l="0" r="0" t="0"/>
          <a:stretch/>
        </p:blipFill>
        <p:spPr>
          <a:xfrm rot="5400000">
            <a:off x="14572301" y="1010510"/>
            <a:ext cx="2813261" cy="2813261"/>
          </a:xfrm>
          <a:prstGeom prst="rect">
            <a:avLst/>
          </a:prstGeom>
          <a:noFill/>
          <a:ln>
            <a:noFill/>
          </a:ln>
        </p:spPr>
      </p:pic>
      <p:sp>
        <p:nvSpPr>
          <p:cNvPr id="78" name="Google Shape;78;p9"/>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79" name="Google Shape;79;p9"/>
          <p:cNvSpPr/>
          <p:nvPr/>
        </p:nvSpPr>
        <p:spPr>
          <a:xfrm>
            <a:off x="1183823" y="-14941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id="80" name="Google Shape;80;p9"/>
          <p:cNvPicPr preferRelativeResize="0"/>
          <p:nvPr/>
        </p:nvPicPr>
        <p:blipFill>
          <a:blip r:embed="rId4">
            <a:alphaModFix/>
          </a:blip>
          <a:stretch>
            <a:fillRect/>
          </a:stretch>
        </p:blipFill>
        <p:spPr>
          <a:xfrm>
            <a:off x="1799975" y="489575"/>
            <a:ext cx="2267000" cy="17313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 Light - Divider" showMasterSp="0">
  <p:cSld name="Light - Divider">
    <p:bg>
      <p:bgPr>
        <a:solidFill>
          <a:srgbClr val="FFFFFF"/>
        </a:solidFill>
      </p:bgPr>
    </p:bg>
    <p:spTree>
      <p:nvGrpSpPr>
        <p:cNvPr id="81" name="Shape 81"/>
        <p:cNvGrpSpPr/>
        <p:nvPr/>
      </p:nvGrpSpPr>
      <p:grpSpPr>
        <a:xfrm>
          <a:off x="0" y="0"/>
          <a:ext cx="0" cy="0"/>
          <a:chOff x="0" y="0"/>
          <a:chExt cx="0" cy="0"/>
        </a:xfrm>
      </p:grpSpPr>
      <p:pic>
        <p:nvPicPr>
          <p:cNvPr descr="img 32x.png" id="82" name="Google Shape;82;p10"/>
          <p:cNvPicPr preferRelativeResize="0"/>
          <p:nvPr/>
        </p:nvPicPr>
        <p:blipFill rotWithShape="1">
          <a:blip r:embed="rId2">
            <a:alphaModFix/>
          </a:blip>
          <a:srcRect b="0" l="0" r="0" t="0"/>
          <a:stretch/>
        </p:blipFill>
        <p:spPr>
          <a:xfrm>
            <a:off x="17129419" y="-800684"/>
            <a:ext cx="7298147" cy="15317367"/>
          </a:xfrm>
          <a:prstGeom prst="rect">
            <a:avLst/>
          </a:prstGeom>
          <a:noFill/>
          <a:ln>
            <a:noFill/>
          </a:ln>
        </p:spPr>
      </p:pic>
      <p:pic>
        <p:nvPicPr>
          <p:cNvPr descr="Frame 132x.png" id="83" name="Google Shape;83;p10"/>
          <p:cNvPicPr preferRelativeResize="0"/>
          <p:nvPr/>
        </p:nvPicPr>
        <p:blipFill rotWithShape="1">
          <a:blip r:embed="rId3">
            <a:alphaModFix/>
          </a:blip>
          <a:srcRect b="0" l="0" r="0" t="0"/>
          <a:stretch/>
        </p:blipFill>
        <p:spPr>
          <a:xfrm rot="5400000">
            <a:off x="14572301" y="1010510"/>
            <a:ext cx="2813261" cy="2813261"/>
          </a:xfrm>
          <a:prstGeom prst="rect">
            <a:avLst/>
          </a:prstGeom>
          <a:noFill/>
          <a:ln>
            <a:noFill/>
          </a:ln>
        </p:spPr>
      </p:pic>
      <p:sp>
        <p:nvSpPr>
          <p:cNvPr id="84" name="Google Shape;84;p10"/>
          <p:cNvSpPr txBox="1"/>
          <p:nvPr>
            <p:ph idx="1" type="body"/>
          </p:nvPr>
        </p:nvSpPr>
        <p:spPr>
          <a:xfrm>
            <a:off x="1209182" y="9219545"/>
            <a:ext cx="11318424" cy="1238159"/>
          </a:xfrm>
          <a:prstGeom prst="rect">
            <a:avLst/>
          </a:prstGeom>
          <a:noFill/>
          <a:ln>
            <a:noFill/>
          </a:ln>
        </p:spPr>
        <p:txBody>
          <a:bodyPr anchorCtr="0" anchor="ctr" bIns="0" lIns="0" spcFirstLastPara="1" rIns="0" wrap="square" tIns="0">
            <a:spAutoFit/>
          </a:bodyPr>
          <a:lstStyle>
            <a:lvl1pPr indent="-228600" lvl="0" marL="457200" marR="0" rtl="0" algn="l">
              <a:lnSpc>
                <a:spcPct val="80000"/>
              </a:lnSpc>
              <a:spcBef>
                <a:spcPts val="0"/>
              </a:spcBef>
              <a:spcAft>
                <a:spcPts val="0"/>
              </a:spcAft>
              <a:buClr>
                <a:srgbClr val="005FAA"/>
              </a:buClr>
              <a:buSzPts val="9600"/>
              <a:buFont typeface="DM Sans"/>
              <a:buNone/>
              <a:defRPr i="0" sz="96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85" name="Google Shape;85;p10"/>
          <p:cNvSpPr txBox="1"/>
          <p:nvPr>
            <p:ph idx="2" type="body"/>
          </p:nvPr>
        </p:nvSpPr>
        <p:spPr>
          <a:xfrm>
            <a:off x="1209182" y="6753290"/>
            <a:ext cx="11318424" cy="615553"/>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EF8200"/>
              </a:buClr>
              <a:buSzPts val="4000"/>
              <a:buFont typeface="DM Sans"/>
              <a:buNone/>
              <a:defRPr b="0" i="0" sz="4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86" name="Google Shape;86;p10"/>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87" name="Google Shape;87;p10"/>
          <p:cNvSpPr/>
          <p:nvPr/>
        </p:nvSpPr>
        <p:spPr>
          <a:xfrm>
            <a:off x="1183823" y="-14941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pic>
        <p:nvPicPr>
          <p:cNvPr id="88" name="Google Shape;88;p10"/>
          <p:cNvPicPr preferRelativeResize="0"/>
          <p:nvPr/>
        </p:nvPicPr>
        <p:blipFill>
          <a:blip r:embed="rId4">
            <a:alphaModFix/>
          </a:blip>
          <a:stretch>
            <a:fillRect/>
          </a:stretch>
        </p:blipFill>
        <p:spPr>
          <a:xfrm>
            <a:off x="1799975" y="489575"/>
            <a:ext cx="2267000" cy="1731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2" Type="http://schemas.openxmlformats.org/officeDocument/2006/relationships/theme" Target="../theme/theme2.xml"/><Relationship Id="rId41" Type="http://schemas.openxmlformats.org/officeDocument/2006/relationships/slideLayout" Target="../slideLayouts/slideLayout40.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p:nvPr/>
        </p:nvSpPr>
        <p:spPr>
          <a:xfrm>
            <a:off x="313398" y="-641338"/>
            <a:ext cx="1926056" cy="2416204"/>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1" i="0" sz="2400" u="none" cap="none" strike="noStrike">
              <a:solidFill>
                <a:srgbClr val="5E5E5E"/>
              </a:solidFill>
              <a:latin typeface="DM Sans"/>
              <a:ea typeface="DM Sans"/>
              <a:cs typeface="DM Sans"/>
              <a:sym typeface="DM Sans"/>
            </a:endParaRPr>
          </a:p>
        </p:txBody>
      </p:sp>
      <p:sp>
        <p:nvSpPr>
          <p:cNvPr id="7" name="Google Shape;7;p1"/>
          <p:cNvSpPr txBox="1"/>
          <p:nvPr>
            <p:ph type="title"/>
          </p:nvPr>
        </p:nvSpPr>
        <p:spPr>
          <a:xfrm>
            <a:off x="2564146" y="790816"/>
            <a:ext cx="21971005" cy="830999"/>
          </a:xfrm>
          <a:prstGeom prst="rect">
            <a:avLst/>
          </a:prstGeom>
          <a:noFill/>
          <a:ln>
            <a:noFill/>
          </a:ln>
        </p:spPr>
        <p:txBody>
          <a:bodyPr anchorCtr="0" anchor="ctr" bIns="0" lIns="0" spcFirstLastPara="1" rIns="0" wrap="square" tIns="0">
            <a:spAutoFit/>
          </a:bodyPr>
          <a:lstStyle>
            <a:lvl1pPr lvl="0" marR="0" rtl="0" algn="l">
              <a:lnSpc>
                <a:spcPct val="100000"/>
              </a:lnSpc>
              <a:spcBef>
                <a:spcPts val="0"/>
              </a:spcBef>
              <a:spcAft>
                <a:spcPts val="0"/>
              </a:spcAft>
              <a:buClr>
                <a:srgbClr val="005FAA"/>
              </a:buClr>
              <a:buSzPts val="5400"/>
              <a:buFont typeface="DM Sans"/>
              <a:buNone/>
              <a:defRPr i="0" sz="5400" u="none" cap="none" strike="noStrike">
                <a:solidFill>
                  <a:srgbClr val="005FAA"/>
                </a:solidFill>
                <a:latin typeface="DM Sans"/>
                <a:ea typeface="DM Sans"/>
                <a:cs typeface="DM Sans"/>
                <a:sym typeface="DM Sans"/>
              </a:defRPr>
            </a:lvl1pPr>
            <a:lvl2pPr lvl="1"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2pPr>
            <a:lvl3pPr lvl="2"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3pPr>
            <a:lvl4pPr lvl="3"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4pPr>
            <a:lvl5pPr lvl="4"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5pPr>
            <a:lvl6pPr lvl="5"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6pPr>
            <a:lvl7pPr lvl="6"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7pPr>
            <a:lvl8pPr lvl="7"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8pPr>
            <a:lvl9pPr lvl="8"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9pPr>
          </a:lstStyle>
          <a:p/>
        </p:txBody>
      </p:sp>
      <p:sp>
        <p:nvSpPr>
          <p:cNvPr id="8" name="Google Shape;8;p1"/>
          <p:cNvSpPr txBox="1"/>
          <p:nvPr/>
        </p:nvSpPr>
        <p:spPr>
          <a:xfrm>
            <a:off x="20960202" y="13036989"/>
            <a:ext cx="2287815" cy="338554"/>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EF8200"/>
              </a:buClr>
              <a:buSzPts val="2200"/>
              <a:buFont typeface="DM Sans"/>
              <a:buNone/>
            </a:pPr>
            <a:r>
              <a:rPr b="0" i="0" lang="en" sz="2200" u="none" cap="none" strike="noStrike">
                <a:solidFill>
                  <a:srgbClr val="EF8200"/>
                </a:solidFill>
                <a:latin typeface="DM Sans"/>
                <a:ea typeface="DM Sans"/>
                <a:cs typeface="DM Sans"/>
                <a:sym typeface="DM Sans"/>
              </a:rPr>
              <a:t>www.egi.eu  |</a:t>
            </a:r>
            <a:endParaRPr/>
          </a:p>
        </p:txBody>
      </p:sp>
      <p:sp>
        <p:nvSpPr>
          <p:cNvPr id="9" name="Google Shape;9;p1"/>
          <p:cNvSpPr txBox="1"/>
          <p:nvPr>
            <p:ph idx="11" type="ftr"/>
          </p:nvPr>
        </p:nvSpPr>
        <p:spPr>
          <a:xfrm>
            <a:off x="8077200" y="12712700"/>
            <a:ext cx="8229600" cy="73025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C"/>
              </a:buClr>
              <a:buSzPts val="1200"/>
              <a:buFont typeface="DM Sans"/>
              <a:buNone/>
              <a:defRPr b="1" i="0" sz="1200" u="none" cap="none" strike="noStrike">
                <a:solidFill>
                  <a:srgbClr val="88888C"/>
                </a:solidFill>
                <a:latin typeface="DM Sans"/>
                <a:ea typeface="DM Sans"/>
                <a:cs typeface="DM Sans"/>
                <a:sym typeface="DM Sans"/>
              </a:defRPr>
            </a:lvl1pPr>
            <a:lvl2pPr lvl="1" marR="0" rtl="0" algn="ctr">
              <a:lnSpc>
                <a:spcPct val="100000"/>
              </a:lnSpc>
              <a:spcBef>
                <a:spcPts val="0"/>
              </a:spcBef>
              <a:spcAft>
                <a:spcPts val="0"/>
              </a:spcAft>
              <a:buClr>
                <a:srgbClr val="5E5E5E"/>
              </a:buClr>
              <a:buSzPts val="2400"/>
              <a:buFont typeface="DM Sans"/>
              <a:buNone/>
              <a:defRPr b="1" i="0" sz="2400" u="none" cap="none" strike="noStrike">
                <a:solidFill>
                  <a:srgbClr val="5E5E5E"/>
                </a:solidFill>
                <a:latin typeface="DM Sans"/>
                <a:ea typeface="DM Sans"/>
                <a:cs typeface="DM Sans"/>
                <a:sym typeface="DM Sans"/>
              </a:defRPr>
            </a:lvl2pPr>
            <a:lvl3pPr lvl="2" marR="0" rtl="0" algn="ctr">
              <a:lnSpc>
                <a:spcPct val="100000"/>
              </a:lnSpc>
              <a:spcBef>
                <a:spcPts val="0"/>
              </a:spcBef>
              <a:spcAft>
                <a:spcPts val="0"/>
              </a:spcAft>
              <a:buClr>
                <a:srgbClr val="5E5E5E"/>
              </a:buClr>
              <a:buSzPts val="2400"/>
              <a:buFont typeface="DM Sans"/>
              <a:buNone/>
              <a:defRPr b="1" i="0" sz="2400" u="none" cap="none" strike="noStrike">
                <a:solidFill>
                  <a:srgbClr val="5E5E5E"/>
                </a:solidFill>
                <a:latin typeface="DM Sans"/>
                <a:ea typeface="DM Sans"/>
                <a:cs typeface="DM Sans"/>
                <a:sym typeface="DM Sans"/>
              </a:defRPr>
            </a:lvl3pPr>
            <a:lvl4pPr lvl="3" marR="0" rtl="0" algn="ctr">
              <a:lnSpc>
                <a:spcPct val="100000"/>
              </a:lnSpc>
              <a:spcBef>
                <a:spcPts val="0"/>
              </a:spcBef>
              <a:spcAft>
                <a:spcPts val="0"/>
              </a:spcAft>
              <a:buClr>
                <a:srgbClr val="5E5E5E"/>
              </a:buClr>
              <a:buSzPts val="2400"/>
              <a:buFont typeface="DM Sans"/>
              <a:buNone/>
              <a:defRPr b="1" i="0" sz="2400" u="none" cap="none" strike="noStrike">
                <a:solidFill>
                  <a:srgbClr val="5E5E5E"/>
                </a:solidFill>
                <a:latin typeface="DM Sans"/>
                <a:ea typeface="DM Sans"/>
                <a:cs typeface="DM Sans"/>
                <a:sym typeface="DM Sans"/>
              </a:defRPr>
            </a:lvl4pPr>
            <a:lvl5pPr lvl="4" marR="0" rtl="0" algn="ctr">
              <a:lnSpc>
                <a:spcPct val="100000"/>
              </a:lnSpc>
              <a:spcBef>
                <a:spcPts val="0"/>
              </a:spcBef>
              <a:spcAft>
                <a:spcPts val="0"/>
              </a:spcAft>
              <a:buClr>
                <a:srgbClr val="5E5E5E"/>
              </a:buClr>
              <a:buSzPts val="2400"/>
              <a:buFont typeface="DM Sans"/>
              <a:buNone/>
              <a:defRPr b="1" i="0" sz="2400" u="none" cap="none" strike="noStrike">
                <a:solidFill>
                  <a:srgbClr val="5E5E5E"/>
                </a:solidFill>
                <a:latin typeface="DM Sans"/>
                <a:ea typeface="DM Sans"/>
                <a:cs typeface="DM Sans"/>
                <a:sym typeface="DM Sans"/>
              </a:defRPr>
            </a:lvl5pPr>
            <a:lvl6pPr lvl="5" marR="0" rtl="0" algn="ctr">
              <a:lnSpc>
                <a:spcPct val="100000"/>
              </a:lnSpc>
              <a:spcBef>
                <a:spcPts val="0"/>
              </a:spcBef>
              <a:spcAft>
                <a:spcPts val="0"/>
              </a:spcAft>
              <a:buClr>
                <a:srgbClr val="5E5E5E"/>
              </a:buClr>
              <a:buSzPts val="2400"/>
              <a:buFont typeface="DM Sans"/>
              <a:buNone/>
              <a:defRPr b="1" i="0" sz="2400" u="none" cap="none" strike="noStrike">
                <a:solidFill>
                  <a:srgbClr val="5E5E5E"/>
                </a:solidFill>
                <a:latin typeface="DM Sans"/>
                <a:ea typeface="DM Sans"/>
                <a:cs typeface="DM Sans"/>
                <a:sym typeface="DM Sans"/>
              </a:defRPr>
            </a:lvl6pPr>
            <a:lvl7pPr lvl="6" marR="0" rtl="0" algn="ctr">
              <a:lnSpc>
                <a:spcPct val="100000"/>
              </a:lnSpc>
              <a:spcBef>
                <a:spcPts val="0"/>
              </a:spcBef>
              <a:spcAft>
                <a:spcPts val="0"/>
              </a:spcAft>
              <a:buClr>
                <a:srgbClr val="5E5E5E"/>
              </a:buClr>
              <a:buSzPts val="2400"/>
              <a:buFont typeface="DM Sans"/>
              <a:buNone/>
              <a:defRPr b="1" i="0" sz="2400" u="none" cap="none" strike="noStrike">
                <a:solidFill>
                  <a:srgbClr val="5E5E5E"/>
                </a:solidFill>
                <a:latin typeface="DM Sans"/>
                <a:ea typeface="DM Sans"/>
                <a:cs typeface="DM Sans"/>
                <a:sym typeface="DM Sans"/>
              </a:defRPr>
            </a:lvl7pPr>
            <a:lvl8pPr lvl="7" marR="0" rtl="0" algn="ctr">
              <a:lnSpc>
                <a:spcPct val="100000"/>
              </a:lnSpc>
              <a:spcBef>
                <a:spcPts val="0"/>
              </a:spcBef>
              <a:spcAft>
                <a:spcPts val="0"/>
              </a:spcAft>
              <a:buClr>
                <a:srgbClr val="5E5E5E"/>
              </a:buClr>
              <a:buSzPts val="2400"/>
              <a:buFont typeface="DM Sans"/>
              <a:buNone/>
              <a:defRPr b="1" i="0" sz="2400" u="none" cap="none" strike="noStrike">
                <a:solidFill>
                  <a:srgbClr val="5E5E5E"/>
                </a:solidFill>
                <a:latin typeface="DM Sans"/>
                <a:ea typeface="DM Sans"/>
                <a:cs typeface="DM Sans"/>
                <a:sym typeface="DM Sans"/>
              </a:defRPr>
            </a:lvl8pPr>
            <a:lvl9pPr lvl="8" marR="0" rtl="0" algn="ctr">
              <a:lnSpc>
                <a:spcPct val="100000"/>
              </a:lnSpc>
              <a:spcBef>
                <a:spcPts val="0"/>
              </a:spcBef>
              <a:spcAft>
                <a:spcPts val="0"/>
              </a:spcAft>
              <a:buClr>
                <a:srgbClr val="5E5E5E"/>
              </a:buClr>
              <a:buSzPts val="2400"/>
              <a:buFont typeface="DM Sans"/>
              <a:buNone/>
              <a:defRPr b="1" i="0" sz="2400" u="none" cap="none" strike="noStrike">
                <a:solidFill>
                  <a:srgbClr val="5E5E5E"/>
                </a:solidFill>
                <a:latin typeface="DM Sans"/>
                <a:ea typeface="DM Sans"/>
                <a:cs typeface="DM Sans"/>
                <a:sym typeface="DM Sans"/>
              </a:defRPr>
            </a:lvl9pPr>
          </a:lstStyle>
          <a:p/>
        </p:txBody>
      </p:sp>
      <p:sp>
        <p:nvSpPr>
          <p:cNvPr id="10" name="Google Shape;10;p1"/>
          <p:cNvSpPr txBox="1"/>
          <p:nvPr>
            <p:ph idx="12" type="sldNum"/>
          </p:nvPr>
        </p:nvSpPr>
        <p:spPr>
          <a:xfrm>
            <a:off x="23212926" y="13031659"/>
            <a:ext cx="683356" cy="369332"/>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pic>
        <p:nvPicPr>
          <p:cNvPr id="11" name="Google Shape;11;p1"/>
          <p:cNvPicPr preferRelativeResize="0"/>
          <p:nvPr/>
        </p:nvPicPr>
        <p:blipFill>
          <a:blip r:embed="rId1">
            <a:alphaModFix/>
          </a:blip>
          <a:stretch>
            <a:fillRect/>
          </a:stretch>
        </p:blipFill>
        <p:spPr>
          <a:xfrm>
            <a:off x="638100" y="471123"/>
            <a:ext cx="1276649" cy="97500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s://zenodo.org/records/11128540" TargetMode="External"/><Relationship Id="rId4" Type="http://schemas.openxmlformats.org/officeDocument/2006/relationships/image" Target="../media/image24.png"/><Relationship Id="rId5" Type="http://schemas.openxmlformats.org/officeDocument/2006/relationships/hyperlink" Target="https://www.rd-alliance.org/groups/gorc-international-model-w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s://docs.google.com/document/d/1y0fb4xQSWrEU0GStlyxaQMFvd4P5DvYcgKMkuzuWdcw/edit?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42"/>
          <p:cNvSpPr txBox="1"/>
          <p:nvPr>
            <p:ph idx="2" type="body"/>
          </p:nvPr>
        </p:nvSpPr>
        <p:spPr>
          <a:xfrm>
            <a:off x="1079500" y="4945173"/>
            <a:ext cx="23063400" cy="2472900"/>
          </a:xfrm>
          <a:prstGeom prst="rect">
            <a:avLst/>
          </a:prstGeom>
          <a:noFill/>
          <a:ln>
            <a:noFill/>
          </a:ln>
        </p:spPr>
        <p:txBody>
          <a:bodyPr anchorCtr="0" anchor="ctr" bIns="50800" lIns="50800" spcFirstLastPara="1" rIns="50800" wrap="square" tIns="50800">
            <a:spAutoFit/>
          </a:bodyPr>
          <a:lstStyle/>
          <a:p>
            <a:pPr indent="0" lvl="0" marL="0" rtl="0" algn="l">
              <a:lnSpc>
                <a:spcPct val="100000"/>
              </a:lnSpc>
              <a:spcBef>
                <a:spcPts val="0"/>
              </a:spcBef>
              <a:spcAft>
                <a:spcPts val="0"/>
              </a:spcAft>
              <a:buClr>
                <a:srgbClr val="FFFFFF"/>
              </a:buClr>
              <a:buSzPts val="9400"/>
              <a:buFont typeface="DM Sans"/>
              <a:buNone/>
            </a:pPr>
            <a:r>
              <a:rPr lang="en" sz="8500"/>
              <a:t>EOSC Questionnaire for pilot EOSC Nodes</a:t>
            </a:r>
            <a:endParaRPr sz="8500"/>
          </a:p>
          <a:p>
            <a:pPr indent="0" lvl="0" marL="0" rtl="0" algn="l">
              <a:lnSpc>
                <a:spcPct val="100000"/>
              </a:lnSpc>
              <a:spcBef>
                <a:spcPts val="0"/>
              </a:spcBef>
              <a:spcAft>
                <a:spcPts val="0"/>
              </a:spcAft>
              <a:buClr>
                <a:srgbClr val="FFFFFF"/>
              </a:buClr>
              <a:buSzPts val="9400"/>
              <a:buFont typeface="DM Sans"/>
              <a:buNone/>
            </a:pPr>
            <a:r>
              <a:rPr lang="en" sz="6900"/>
              <a:t>EGI Node consultation with Thematic Service providers</a:t>
            </a:r>
            <a:endParaRPr sz="6900"/>
          </a:p>
        </p:txBody>
      </p:sp>
      <p:sp>
        <p:nvSpPr>
          <p:cNvPr id="535" name="Google Shape;535;p42"/>
          <p:cNvSpPr txBox="1"/>
          <p:nvPr>
            <p:ph idx="3" type="body"/>
          </p:nvPr>
        </p:nvSpPr>
        <p:spPr>
          <a:xfrm>
            <a:off x="1209182" y="10729563"/>
            <a:ext cx="11318400" cy="738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FFFFFF"/>
              </a:buClr>
              <a:buSzPts val="4800"/>
              <a:buFont typeface="DM Sans"/>
              <a:buNone/>
            </a:pPr>
            <a:r>
              <a:rPr lang="en"/>
              <a:t>Gergely Sipos</a:t>
            </a:r>
            <a:endParaRPr/>
          </a:p>
        </p:txBody>
      </p:sp>
      <p:sp>
        <p:nvSpPr>
          <p:cNvPr id="536" name="Google Shape;536;p42"/>
          <p:cNvSpPr txBox="1"/>
          <p:nvPr>
            <p:ph idx="4" type="body"/>
          </p:nvPr>
        </p:nvSpPr>
        <p:spPr>
          <a:xfrm>
            <a:off x="1209182" y="11648613"/>
            <a:ext cx="11318400" cy="615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FFFFFF"/>
              </a:buClr>
              <a:buSzPts val="4000"/>
              <a:buFont typeface="DM Sans"/>
              <a:buNone/>
            </a:pPr>
            <a:r>
              <a:rPr lang="en"/>
              <a:t>EGI Foundation</a:t>
            </a:r>
            <a:endParaRPr/>
          </a:p>
        </p:txBody>
      </p:sp>
      <p:sp>
        <p:nvSpPr>
          <p:cNvPr id="537" name="Google Shape;537;p42"/>
          <p:cNvSpPr txBox="1"/>
          <p:nvPr>
            <p:ph idx="5" type="body"/>
          </p:nvPr>
        </p:nvSpPr>
        <p:spPr>
          <a:xfrm>
            <a:off x="15133504" y="10805763"/>
            <a:ext cx="8124300" cy="6156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FFFFFF"/>
              </a:buClr>
              <a:buSzPts val="4000"/>
              <a:buFont typeface="DM Sans"/>
              <a:buNone/>
            </a:pPr>
            <a:r>
              <a:rPr lang="en"/>
              <a:t>2024.07.15.</a:t>
            </a:r>
            <a:endParaRPr/>
          </a:p>
        </p:txBody>
      </p:sp>
      <p:sp>
        <p:nvSpPr>
          <p:cNvPr id="538" name="Google Shape;538;p42"/>
          <p:cNvSpPr txBox="1"/>
          <p:nvPr>
            <p:ph idx="7" type="body"/>
          </p:nvPr>
        </p:nvSpPr>
        <p:spPr>
          <a:xfrm>
            <a:off x="6484470" y="12746860"/>
            <a:ext cx="5802300" cy="3693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999999"/>
              </a:buClr>
              <a:buSzPts val="2400"/>
              <a:buFont typeface="DM Sans"/>
              <a:buNone/>
            </a:pPr>
            <a:r>
              <a:t/>
            </a:r>
            <a:endParaRPr/>
          </a:p>
        </p:txBody>
      </p:sp>
      <p:sp>
        <p:nvSpPr>
          <p:cNvPr id="539" name="Google Shape;539;p42"/>
          <p:cNvSpPr txBox="1"/>
          <p:nvPr>
            <p:ph idx="8" type="body"/>
          </p:nvPr>
        </p:nvSpPr>
        <p:spPr>
          <a:xfrm>
            <a:off x="1210140" y="12746860"/>
            <a:ext cx="4320000" cy="3693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999999"/>
              </a:buClr>
              <a:buSzPts val="2400"/>
              <a:buFont typeface="DM Sans"/>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51"/>
          <p:cNvSpPr txBox="1"/>
          <p:nvPr>
            <p:ph idx="1" type="body"/>
          </p:nvPr>
        </p:nvSpPr>
        <p:spPr>
          <a:xfrm>
            <a:off x="2563814" y="1755775"/>
            <a:ext cx="21031200" cy="533400"/>
          </a:xfrm>
          <a:prstGeom prst="rect">
            <a:avLst/>
          </a:prstGeom>
        </p:spPr>
        <p:txBody>
          <a:bodyPr anchorCtr="0" anchor="t" bIns="45700" lIns="45700" spcFirstLastPara="1" rIns="45700" wrap="square" tIns="45700">
            <a:noAutofit/>
          </a:bodyPr>
          <a:lstStyle/>
          <a:p>
            <a:pPr indent="0" lvl="0" marL="0" rtl="0" algn="l">
              <a:spcBef>
                <a:spcPts val="1000"/>
              </a:spcBef>
              <a:spcAft>
                <a:spcPts val="0"/>
              </a:spcAft>
              <a:buNone/>
            </a:pPr>
            <a:r>
              <a:t/>
            </a:r>
            <a:endParaRPr/>
          </a:p>
        </p:txBody>
      </p:sp>
      <p:sp>
        <p:nvSpPr>
          <p:cNvPr id="614" name="Google Shape;614;p51"/>
          <p:cNvSpPr txBox="1"/>
          <p:nvPr>
            <p:ph idx="12" type="sldNum"/>
          </p:nvPr>
        </p:nvSpPr>
        <p:spPr>
          <a:xfrm>
            <a:off x="23212926" y="13031659"/>
            <a:ext cx="683400" cy="369300"/>
          </a:xfrm>
          <a:prstGeom prst="rect">
            <a:avLst/>
          </a:prstGeom>
        </p:spPr>
        <p:txBody>
          <a:bodyPr anchorCtr="0" anchor="ctr" bIns="45700" lIns="91425" spcFirstLastPara="1" rIns="91425" wrap="square" tIns="45700">
            <a:spAutoFit/>
          </a:bodyPr>
          <a:lstStyle/>
          <a:p>
            <a:pPr indent="0" lvl="0" marL="0" rtl="0" algn="r">
              <a:spcBef>
                <a:spcPts val="0"/>
              </a:spcBef>
              <a:spcAft>
                <a:spcPts val="0"/>
              </a:spcAft>
              <a:buClr>
                <a:srgbClr val="999999"/>
              </a:buClr>
              <a:buSzPts val="1800"/>
              <a:buFont typeface="DM Sans"/>
              <a:buNone/>
            </a:pPr>
            <a:fld id="{00000000-1234-1234-1234-123412341234}" type="slidenum">
              <a:rPr lang="en"/>
              <a:t>‹#›</a:t>
            </a:fld>
            <a:endParaRPr/>
          </a:p>
        </p:txBody>
      </p:sp>
      <p:sp>
        <p:nvSpPr>
          <p:cNvPr id="615" name="Google Shape;615;p51"/>
          <p:cNvSpPr txBox="1"/>
          <p:nvPr>
            <p:ph idx="2" type="body"/>
          </p:nvPr>
        </p:nvSpPr>
        <p:spPr>
          <a:xfrm>
            <a:off x="1016000" y="2903618"/>
            <a:ext cx="22578900" cy="827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51"/>
          <p:cNvSpPr txBox="1"/>
          <p:nvPr>
            <p:ph type="title"/>
          </p:nvPr>
        </p:nvSpPr>
        <p:spPr>
          <a:xfrm>
            <a:off x="2564146" y="790816"/>
            <a:ext cx="21971100" cy="8313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
              <a:t>Discussion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52"/>
          <p:cNvSpPr txBox="1"/>
          <p:nvPr>
            <p:ph idx="1" type="body"/>
          </p:nvPr>
        </p:nvSpPr>
        <p:spPr>
          <a:xfrm>
            <a:off x="2438050" y="4854090"/>
            <a:ext cx="9378300" cy="1231500"/>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rgbClr val="FFFFFF"/>
              </a:buClr>
              <a:buSzPts val="8000"/>
              <a:buFont typeface="DM Sans"/>
              <a:buNone/>
            </a:pPr>
            <a:r>
              <a:rPr lang="en"/>
              <a:t>Thank you</a:t>
            </a:r>
            <a:endParaRPr/>
          </a:p>
        </p:txBody>
      </p:sp>
      <p:sp>
        <p:nvSpPr>
          <p:cNvPr id="622" name="Google Shape;622;p52"/>
          <p:cNvSpPr txBox="1"/>
          <p:nvPr>
            <p:ph idx="2" type="body"/>
          </p:nvPr>
        </p:nvSpPr>
        <p:spPr>
          <a:xfrm>
            <a:off x="2438050" y="6909472"/>
            <a:ext cx="9378290" cy="861774"/>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rgbClr val="FFFFFF"/>
              </a:buClr>
              <a:buSzPts val="5600"/>
              <a:buFont typeface="DM Sans"/>
              <a:buNone/>
            </a:pPr>
            <a:r>
              <a:rPr lang="en"/>
              <a:t>Person name</a:t>
            </a:r>
            <a:endParaRPr/>
          </a:p>
        </p:txBody>
      </p:sp>
      <p:sp>
        <p:nvSpPr>
          <p:cNvPr id="623" name="Google Shape;623;p52"/>
          <p:cNvSpPr txBox="1"/>
          <p:nvPr>
            <p:ph idx="3" type="body"/>
          </p:nvPr>
        </p:nvSpPr>
        <p:spPr>
          <a:xfrm>
            <a:off x="2438050" y="10646726"/>
            <a:ext cx="6012600" cy="861900"/>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rgbClr val="EF8200"/>
              </a:buClr>
              <a:buSzPts val="5600"/>
              <a:buFont typeface="DM Sans"/>
              <a:buNone/>
            </a:pPr>
            <a:r>
              <a:rPr lang="en"/>
              <a:t>www.egi.eu</a:t>
            </a:r>
            <a:endParaRPr/>
          </a:p>
        </p:txBody>
      </p:sp>
      <p:sp>
        <p:nvSpPr>
          <p:cNvPr id="624" name="Google Shape;624;p52"/>
          <p:cNvSpPr txBox="1"/>
          <p:nvPr>
            <p:ph idx="4" type="body"/>
          </p:nvPr>
        </p:nvSpPr>
        <p:spPr>
          <a:xfrm>
            <a:off x="3523239" y="8010452"/>
            <a:ext cx="8293101" cy="861774"/>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FFFFFF"/>
              </a:buClr>
              <a:buSzPts val="5600"/>
              <a:buFont typeface="DM Sans"/>
              <a:buNone/>
            </a:pPr>
            <a:r>
              <a:rPr lang="en"/>
              <a:t>+31 (0)20 89 32 007</a:t>
            </a:r>
            <a:endParaRPr/>
          </a:p>
        </p:txBody>
      </p:sp>
      <p:sp>
        <p:nvSpPr>
          <p:cNvPr id="625" name="Google Shape;625;p52"/>
          <p:cNvSpPr txBox="1"/>
          <p:nvPr>
            <p:ph idx="5" type="body"/>
          </p:nvPr>
        </p:nvSpPr>
        <p:spPr>
          <a:xfrm>
            <a:off x="3523239" y="8958494"/>
            <a:ext cx="8293101" cy="861774"/>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rgbClr val="FFFFFF"/>
              </a:buClr>
              <a:buSzPts val="5600"/>
              <a:buFont typeface="DM Sans"/>
              <a:buNone/>
            </a:pPr>
            <a:r>
              <a:rPr lang="en"/>
              <a:t>contact@egi.eu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43"/>
          <p:cNvSpPr txBox="1"/>
          <p:nvPr>
            <p:ph idx="1" type="body"/>
          </p:nvPr>
        </p:nvSpPr>
        <p:spPr>
          <a:xfrm>
            <a:off x="2563814" y="1755775"/>
            <a:ext cx="21031200" cy="533400"/>
          </a:xfrm>
          <a:prstGeom prst="rect">
            <a:avLst/>
          </a:prstGeom>
        </p:spPr>
        <p:txBody>
          <a:bodyPr anchorCtr="0" anchor="t" bIns="45700" lIns="45700" spcFirstLastPara="1" rIns="45700" wrap="square" tIns="45700">
            <a:noAutofit/>
          </a:bodyPr>
          <a:lstStyle/>
          <a:p>
            <a:pPr indent="0" lvl="0" marL="0" rtl="0" algn="l">
              <a:spcBef>
                <a:spcPts val="1000"/>
              </a:spcBef>
              <a:spcAft>
                <a:spcPts val="0"/>
              </a:spcAft>
              <a:buNone/>
            </a:pPr>
            <a:r>
              <a:t/>
            </a:r>
            <a:endParaRPr/>
          </a:p>
        </p:txBody>
      </p:sp>
      <p:sp>
        <p:nvSpPr>
          <p:cNvPr id="545" name="Google Shape;545;p43"/>
          <p:cNvSpPr txBox="1"/>
          <p:nvPr>
            <p:ph idx="12" type="sldNum"/>
          </p:nvPr>
        </p:nvSpPr>
        <p:spPr>
          <a:xfrm>
            <a:off x="23212926" y="13031659"/>
            <a:ext cx="683400" cy="369300"/>
          </a:xfrm>
          <a:prstGeom prst="rect">
            <a:avLst/>
          </a:prstGeom>
        </p:spPr>
        <p:txBody>
          <a:bodyPr anchorCtr="0" anchor="ctr" bIns="45700" lIns="91425" spcFirstLastPara="1" rIns="91425" wrap="square" tIns="45700">
            <a:spAutoFit/>
          </a:bodyPr>
          <a:lstStyle/>
          <a:p>
            <a:pPr indent="0" lvl="0" marL="0" rtl="0" algn="r">
              <a:spcBef>
                <a:spcPts val="0"/>
              </a:spcBef>
              <a:spcAft>
                <a:spcPts val="0"/>
              </a:spcAft>
              <a:buClr>
                <a:srgbClr val="999999"/>
              </a:buClr>
              <a:buSzPts val="1800"/>
              <a:buFont typeface="DM Sans"/>
              <a:buNone/>
            </a:pPr>
            <a:fld id="{00000000-1234-1234-1234-123412341234}" type="slidenum">
              <a:rPr lang="en"/>
              <a:t>‹#›</a:t>
            </a:fld>
            <a:endParaRPr/>
          </a:p>
        </p:txBody>
      </p:sp>
      <p:sp>
        <p:nvSpPr>
          <p:cNvPr id="546" name="Google Shape;546;p43"/>
          <p:cNvSpPr txBox="1"/>
          <p:nvPr>
            <p:ph idx="2" type="body"/>
          </p:nvPr>
        </p:nvSpPr>
        <p:spPr>
          <a:xfrm>
            <a:off x="1016000" y="3056018"/>
            <a:ext cx="22578900" cy="827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1st of July: Consultation with ‘Community Managers’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Today: Consultation with Thematic Service Providers</a:t>
            </a:r>
            <a:endParaRPr/>
          </a:p>
          <a:p>
            <a:pPr indent="-425450" lvl="0" marL="457200" rtl="0" algn="l">
              <a:spcBef>
                <a:spcPts val="0"/>
              </a:spcBef>
              <a:spcAft>
                <a:spcPts val="0"/>
              </a:spcAft>
              <a:buSzPts val="3100"/>
              <a:buChar char="•"/>
            </a:pPr>
            <a:r>
              <a:rPr lang="en"/>
              <a:t>Introduction to the EOSC Q</a:t>
            </a:r>
            <a:r>
              <a:rPr lang="en"/>
              <a:t>uestionnaire - Dale Robertson</a:t>
            </a:r>
            <a:endParaRPr/>
          </a:p>
          <a:p>
            <a:pPr indent="-425450" lvl="0" marL="457200" rtl="0" algn="l">
              <a:spcBef>
                <a:spcPts val="0"/>
              </a:spcBef>
              <a:spcAft>
                <a:spcPts val="0"/>
              </a:spcAft>
              <a:buSzPts val="3100"/>
              <a:buChar char="•"/>
            </a:pPr>
            <a:r>
              <a:rPr lang="en"/>
              <a:t>EGI Contribution to the EOSC Federation - Gergely Sipos</a:t>
            </a:r>
            <a:endParaRPr/>
          </a:p>
          <a:p>
            <a:pPr indent="-425450" lvl="0" marL="457200" rtl="0" algn="l">
              <a:spcBef>
                <a:spcPts val="0"/>
              </a:spcBef>
              <a:spcAft>
                <a:spcPts val="0"/>
              </a:spcAft>
              <a:buSzPts val="3100"/>
              <a:buChar char="•"/>
            </a:pPr>
            <a:r>
              <a:rPr lang="en"/>
              <a:t>Discussion of an EGI Node response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16th and 18th of July: Consultation with EGI Council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Deadline for Questionnaire: 18/Aug</a:t>
            </a:r>
            <a:endParaRPr/>
          </a:p>
        </p:txBody>
      </p:sp>
      <p:sp>
        <p:nvSpPr>
          <p:cNvPr id="547" name="Google Shape;547;p43"/>
          <p:cNvSpPr txBox="1"/>
          <p:nvPr>
            <p:ph type="title"/>
          </p:nvPr>
        </p:nvSpPr>
        <p:spPr>
          <a:xfrm>
            <a:off x="2564146" y="790816"/>
            <a:ext cx="21971100" cy="8313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
              <a:t>Questionnaire for the build-up phase of the EOSC Federation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44"/>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p>
            <a:pPr indent="-228600" lvl="0" marL="457200" marR="0" rtl="0" algn="l">
              <a:lnSpc>
                <a:spcPct val="90000"/>
              </a:lnSpc>
              <a:spcBef>
                <a:spcPts val="1000"/>
              </a:spcBef>
              <a:spcAft>
                <a:spcPts val="0"/>
              </a:spcAft>
              <a:buClr>
                <a:srgbClr val="828282"/>
              </a:buClr>
              <a:buSzPts val="3100"/>
              <a:buFont typeface="DM Sans"/>
              <a:buNone/>
            </a:pPr>
            <a:r>
              <a:t/>
            </a:r>
            <a:endParaRPr/>
          </a:p>
        </p:txBody>
      </p:sp>
      <p:sp>
        <p:nvSpPr>
          <p:cNvPr id="553" name="Google Shape;553;p44"/>
          <p:cNvSpPr txBox="1"/>
          <p:nvPr>
            <p:ph idx="12" type="sldNum"/>
          </p:nvPr>
        </p:nvSpPr>
        <p:spPr>
          <a:xfrm>
            <a:off x="23212926" y="13031659"/>
            <a:ext cx="683400" cy="369300"/>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Clr>
                <a:srgbClr val="999999"/>
              </a:buClr>
              <a:buSzPts val="1800"/>
              <a:buFont typeface="DM Sans"/>
              <a:buNone/>
            </a:pPr>
            <a:fld id="{00000000-1234-1234-1234-123412341234}" type="slidenum">
              <a:rPr lang="en"/>
              <a:t>‹#›</a:t>
            </a:fld>
            <a:endParaRPr/>
          </a:p>
        </p:txBody>
      </p:sp>
      <p:sp>
        <p:nvSpPr>
          <p:cNvPr id="554" name="Google Shape;554;p44"/>
          <p:cNvSpPr txBox="1"/>
          <p:nvPr>
            <p:ph type="title"/>
          </p:nvPr>
        </p:nvSpPr>
        <p:spPr>
          <a:xfrm>
            <a:off x="2564146" y="790816"/>
            <a:ext cx="21971100" cy="831300"/>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rgbClr val="005FAA"/>
              </a:buClr>
              <a:buSzPts val="1800"/>
              <a:buNone/>
            </a:pPr>
            <a:r>
              <a:t/>
            </a:r>
            <a:endParaRPr/>
          </a:p>
        </p:txBody>
      </p:sp>
      <p:pic>
        <p:nvPicPr>
          <p:cNvPr id="555" name="Google Shape;555;p44"/>
          <p:cNvPicPr preferRelativeResize="0"/>
          <p:nvPr/>
        </p:nvPicPr>
        <p:blipFill rotWithShape="1">
          <a:blip r:embed="rId3">
            <a:alphaModFix/>
          </a:blip>
          <a:srcRect b="0" l="0" r="0" t="0"/>
          <a:stretch/>
        </p:blipFill>
        <p:spPr>
          <a:xfrm>
            <a:off x="2215662" y="787151"/>
            <a:ext cx="21680620" cy="12120448"/>
          </a:xfrm>
          <a:prstGeom prst="rect">
            <a:avLst/>
          </a:prstGeom>
          <a:noFill/>
          <a:ln>
            <a:noFill/>
          </a:ln>
        </p:spPr>
      </p:pic>
      <p:sp>
        <p:nvSpPr>
          <p:cNvPr id="556" name="Google Shape;556;p44"/>
          <p:cNvSpPr txBox="1"/>
          <p:nvPr>
            <p:ph idx="1" type="body"/>
          </p:nvPr>
        </p:nvSpPr>
        <p:spPr>
          <a:xfrm>
            <a:off x="10245200" y="12949625"/>
            <a:ext cx="6247500" cy="533400"/>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1000"/>
              </a:spcBef>
              <a:spcAft>
                <a:spcPts val="0"/>
              </a:spcAft>
              <a:buSzPts val="3100"/>
              <a:buNone/>
            </a:pPr>
            <a:r>
              <a:rPr lang="en" sz="2300"/>
              <a:t>Slide: from EOSC Association</a:t>
            </a:r>
            <a:endParaRPr sz="2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5"/>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p>
            <a:pPr indent="-228600" lvl="0" marL="457200" marR="0" rtl="0" algn="l">
              <a:lnSpc>
                <a:spcPct val="90000"/>
              </a:lnSpc>
              <a:spcBef>
                <a:spcPts val="1000"/>
              </a:spcBef>
              <a:spcAft>
                <a:spcPts val="0"/>
              </a:spcAft>
              <a:buClr>
                <a:srgbClr val="828282"/>
              </a:buClr>
              <a:buSzPts val="3100"/>
              <a:buFont typeface="DM Sans"/>
              <a:buNone/>
            </a:pPr>
            <a:r>
              <a:t/>
            </a:r>
            <a:endParaRPr/>
          </a:p>
        </p:txBody>
      </p:sp>
      <p:sp>
        <p:nvSpPr>
          <p:cNvPr id="562" name="Google Shape;562;p45"/>
          <p:cNvSpPr txBox="1"/>
          <p:nvPr>
            <p:ph idx="12" type="sldNum"/>
          </p:nvPr>
        </p:nvSpPr>
        <p:spPr>
          <a:xfrm>
            <a:off x="23212926" y="13031659"/>
            <a:ext cx="683400" cy="369300"/>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Clr>
                <a:srgbClr val="999999"/>
              </a:buClr>
              <a:buSzPts val="1800"/>
              <a:buFont typeface="DM Sans"/>
              <a:buNone/>
            </a:pPr>
            <a:fld id="{00000000-1234-1234-1234-123412341234}" type="slidenum">
              <a:rPr lang="en"/>
              <a:t>‹#›</a:t>
            </a:fld>
            <a:endParaRPr/>
          </a:p>
        </p:txBody>
      </p:sp>
      <p:sp>
        <p:nvSpPr>
          <p:cNvPr id="563" name="Google Shape;563;p45"/>
          <p:cNvSpPr txBox="1"/>
          <p:nvPr>
            <p:ph type="title"/>
          </p:nvPr>
        </p:nvSpPr>
        <p:spPr>
          <a:xfrm>
            <a:off x="2564146" y="790816"/>
            <a:ext cx="21971100" cy="831300"/>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rgbClr val="005FAA"/>
              </a:buClr>
              <a:buSzPts val="1800"/>
              <a:buNone/>
            </a:pPr>
            <a:r>
              <a:t/>
            </a:r>
            <a:endParaRPr/>
          </a:p>
        </p:txBody>
      </p:sp>
      <p:pic>
        <p:nvPicPr>
          <p:cNvPr id="564" name="Google Shape;564;p45"/>
          <p:cNvPicPr preferRelativeResize="0"/>
          <p:nvPr/>
        </p:nvPicPr>
        <p:blipFill rotWithShape="1">
          <a:blip r:embed="rId3">
            <a:alphaModFix/>
          </a:blip>
          <a:srcRect b="0" l="0" r="0" t="0"/>
          <a:stretch/>
        </p:blipFill>
        <p:spPr>
          <a:xfrm>
            <a:off x="2357425" y="790816"/>
            <a:ext cx="21538856" cy="12132649"/>
          </a:xfrm>
          <a:prstGeom prst="rect">
            <a:avLst/>
          </a:prstGeom>
          <a:noFill/>
          <a:ln>
            <a:noFill/>
          </a:ln>
        </p:spPr>
      </p:pic>
      <p:sp>
        <p:nvSpPr>
          <p:cNvPr id="565" name="Google Shape;565;p45"/>
          <p:cNvSpPr txBox="1"/>
          <p:nvPr>
            <p:ph idx="1" type="body"/>
          </p:nvPr>
        </p:nvSpPr>
        <p:spPr>
          <a:xfrm>
            <a:off x="10245200" y="12949625"/>
            <a:ext cx="6247500" cy="533400"/>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1000"/>
              </a:spcBef>
              <a:spcAft>
                <a:spcPts val="0"/>
              </a:spcAft>
              <a:buSzPts val="3100"/>
              <a:buNone/>
            </a:pPr>
            <a:r>
              <a:rPr lang="en" sz="2300"/>
              <a:t>Slide: from EOSC Association</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46"/>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p>
            <a:pPr indent="-228600" lvl="0" marL="457200" marR="0" rtl="0" algn="l">
              <a:lnSpc>
                <a:spcPct val="90000"/>
              </a:lnSpc>
              <a:spcBef>
                <a:spcPts val="1000"/>
              </a:spcBef>
              <a:spcAft>
                <a:spcPts val="0"/>
              </a:spcAft>
              <a:buClr>
                <a:srgbClr val="828282"/>
              </a:buClr>
              <a:buSzPts val="3100"/>
              <a:buFont typeface="DM Sans"/>
              <a:buNone/>
            </a:pPr>
            <a:r>
              <a:t/>
            </a:r>
            <a:endParaRPr/>
          </a:p>
        </p:txBody>
      </p:sp>
      <p:sp>
        <p:nvSpPr>
          <p:cNvPr id="571" name="Google Shape;571;p46"/>
          <p:cNvSpPr txBox="1"/>
          <p:nvPr>
            <p:ph idx="12" type="sldNum"/>
          </p:nvPr>
        </p:nvSpPr>
        <p:spPr>
          <a:xfrm>
            <a:off x="23212926" y="13031659"/>
            <a:ext cx="683400" cy="369300"/>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Clr>
                <a:srgbClr val="999999"/>
              </a:buClr>
              <a:buSzPts val="1800"/>
              <a:buFont typeface="DM Sans"/>
              <a:buNone/>
            </a:pPr>
            <a:fld id="{00000000-1234-1234-1234-123412341234}" type="slidenum">
              <a:rPr lang="en"/>
              <a:t>‹#›</a:t>
            </a:fld>
            <a:endParaRPr/>
          </a:p>
        </p:txBody>
      </p:sp>
      <p:sp>
        <p:nvSpPr>
          <p:cNvPr id="572" name="Google Shape;572;p46"/>
          <p:cNvSpPr txBox="1"/>
          <p:nvPr>
            <p:ph type="title"/>
          </p:nvPr>
        </p:nvSpPr>
        <p:spPr>
          <a:xfrm>
            <a:off x="2564146" y="790816"/>
            <a:ext cx="21971100" cy="831300"/>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rgbClr val="005FAA"/>
              </a:buClr>
              <a:buSzPts val="1800"/>
              <a:buNone/>
            </a:pPr>
            <a:r>
              <a:t/>
            </a:r>
            <a:endParaRPr/>
          </a:p>
        </p:txBody>
      </p:sp>
      <p:pic>
        <p:nvPicPr>
          <p:cNvPr id="573" name="Google Shape;573;p46"/>
          <p:cNvPicPr preferRelativeResize="0"/>
          <p:nvPr/>
        </p:nvPicPr>
        <p:blipFill rotWithShape="1">
          <a:blip r:embed="rId3">
            <a:alphaModFix/>
          </a:blip>
          <a:srcRect b="0" l="0" r="0" t="0"/>
          <a:stretch/>
        </p:blipFill>
        <p:spPr>
          <a:xfrm>
            <a:off x="2563814" y="790816"/>
            <a:ext cx="21189946" cy="11887692"/>
          </a:xfrm>
          <a:prstGeom prst="rect">
            <a:avLst/>
          </a:prstGeom>
          <a:noFill/>
          <a:ln>
            <a:noFill/>
          </a:ln>
        </p:spPr>
      </p:pic>
      <p:sp>
        <p:nvSpPr>
          <p:cNvPr id="574" name="Google Shape;574;p46"/>
          <p:cNvSpPr txBox="1"/>
          <p:nvPr>
            <p:ph idx="1" type="body"/>
          </p:nvPr>
        </p:nvSpPr>
        <p:spPr>
          <a:xfrm>
            <a:off x="10245200" y="12949625"/>
            <a:ext cx="6247500" cy="533400"/>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1000"/>
              </a:spcBef>
              <a:spcAft>
                <a:spcPts val="0"/>
              </a:spcAft>
              <a:buSzPts val="3100"/>
              <a:buNone/>
            </a:pPr>
            <a:r>
              <a:rPr lang="en" sz="2300"/>
              <a:t>Slide: from EOSC Association</a:t>
            </a:r>
            <a:endParaRPr sz="2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47"/>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p>
            <a:pPr indent="-228600" lvl="0" marL="457200" marR="0" rtl="0" algn="l">
              <a:lnSpc>
                <a:spcPct val="90000"/>
              </a:lnSpc>
              <a:spcBef>
                <a:spcPts val="1000"/>
              </a:spcBef>
              <a:spcAft>
                <a:spcPts val="0"/>
              </a:spcAft>
              <a:buClr>
                <a:srgbClr val="828282"/>
              </a:buClr>
              <a:buSzPts val="3100"/>
              <a:buFont typeface="DM Sans"/>
              <a:buNone/>
            </a:pPr>
            <a:r>
              <a:t/>
            </a:r>
            <a:endParaRPr/>
          </a:p>
        </p:txBody>
      </p:sp>
      <p:sp>
        <p:nvSpPr>
          <p:cNvPr id="580" name="Google Shape;580;p47"/>
          <p:cNvSpPr txBox="1"/>
          <p:nvPr>
            <p:ph idx="12" type="sldNum"/>
          </p:nvPr>
        </p:nvSpPr>
        <p:spPr>
          <a:xfrm>
            <a:off x="23212926" y="13031659"/>
            <a:ext cx="683400" cy="369300"/>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Clr>
                <a:srgbClr val="999999"/>
              </a:buClr>
              <a:buSzPts val="1800"/>
              <a:buFont typeface="DM Sans"/>
              <a:buNone/>
            </a:pPr>
            <a:fld id="{00000000-1234-1234-1234-123412341234}" type="slidenum">
              <a:rPr lang="en"/>
              <a:t>‹#›</a:t>
            </a:fld>
            <a:endParaRPr/>
          </a:p>
        </p:txBody>
      </p:sp>
      <p:sp>
        <p:nvSpPr>
          <p:cNvPr id="581" name="Google Shape;581;p47"/>
          <p:cNvSpPr txBox="1"/>
          <p:nvPr>
            <p:ph type="title"/>
          </p:nvPr>
        </p:nvSpPr>
        <p:spPr>
          <a:xfrm>
            <a:off x="2564146" y="790816"/>
            <a:ext cx="21971100" cy="831300"/>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rgbClr val="005FAA"/>
              </a:buClr>
              <a:buSzPts val="1800"/>
              <a:buNone/>
            </a:pPr>
            <a:r>
              <a:t/>
            </a:r>
            <a:endParaRPr/>
          </a:p>
        </p:txBody>
      </p:sp>
      <p:pic>
        <p:nvPicPr>
          <p:cNvPr id="582" name="Google Shape;582;p47"/>
          <p:cNvPicPr preferRelativeResize="0"/>
          <p:nvPr/>
        </p:nvPicPr>
        <p:blipFill rotWithShape="1">
          <a:blip r:embed="rId3">
            <a:alphaModFix/>
          </a:blip>
          <a:srcRect b="0" l="0" r="0" t="0"/>
          <a:stretch/>
        </p:blipFill>
        <p:spPr>
          <a:xfrm>
            <a:off x="2466754" y="808400"/>
            <a:ext cx="21074814" cy="11799770"/>
          </a:xfrm>
          <a:prstGeom prst="rect">
            <a:avLst/>
          </a:prstGeom>
          <a:noFill/>
          <a:ln>
            <a:noFill/>
          </a:ln>
        </p:spPr>
      </p:pic>
      <p:sp>
        <p:nvSpPr>
          <p:cNvPr id="583" name="Google Shape;583;p47"/>
          <p:cNvSpPr txBox="1"/>
          <p:nvPr>
            <p:ph idx="1" type="body"/>
          </p:nvPr>
        </p:nvSpPr>
        <p:spPr>
          <a:xfrm>
            <a:off x="10245200" y="12949625"/>
            <a:ext cx="6247500" cy="533400"/>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1000"/>
              </a:spcBef>
              <a:spcAft>
                <a:spcPts val="0"/>
              </a:spcAft>
              <a:buSzPts val="3100"/>
              <a:buNone/>
            </a:pPr>
            <a:r>
              <a:rPr lang="en" sz="2300"/>
              <a:t>Slide: from EOSC Association</a:t>
            </a:r>
            <a:endParaRPr sz="2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48"/>
          <p:cNvSpPr txBox="1"/>
          <p:nvPr>
            <p:ph idx="1" type="body"/>
          </p:nvPr>
        </p:nvSpPr>
        <p:spPr>
          <a:xfrm>
            <a:off x="2563814" y="1755775"/>
            <a:ext cx="21031200" cy="533400"/>
          </a:xfrm>
          <a:prstGeom prst="rect">
            <a:avLst/>
          </a:prstGeom>
        </p:spPr>
        <p:txBody>
          <a:bodyPr anchorCtr="0" anchor="t" bIns="45700" lIns="45700" spcFirstLastPara="1" rIns="45700" wrap="square" tIns="45700">
            <a:noAutofit/>
          </a:bodyPr>
          <a:lstStyle/>
          <a:p>
            <a:pPr indent="0" lvl="0" marL="0" rtl="0" algn="l">
              <a:spcBef>
                <a:spcPts val="1000"/>
              </a:spcBef>
              <a:spcAft>
                <a:spcPts val="0"/>
              </a:spcAft>
              <a:buNone/>
            </a:pPr>
            <a:r>
              <a:rPr b="1" lang="en">
                <a:solidFill>
                  <a:schemeClr val="accent2"/>
                </a:solidFill>
              </a:rPr>
              <a:t>…and how the EGI Node will meet these</a:t>
            </a:r>
            <a:endParaRPr b="1">
              <a:solidFill>
                <a:schemeClr val="accent2"/>
              </a:solidFill>
            </a:endParaRPr>
          </a:p>
        </p:txBody>
      </p:sp>
      <p:sp>
        <p:nvSpPr>
          <p:cNvPr id="589" name="Google Shape;589;p48"/>
          <p:cNvSpPr txBox="1"/>
          <p:nvPr>
            <p:ph idx="12" type="sldNum"/>
          </p:nvPr>
        </p:nvSpPr>
        <p:spPr>
          <a:xfrm>
            <a:off x="23212926" y="13031659"/>
            <a:ext cx="683400" cy="369300"/>
          </a:xfrm>
          <a:prstGeom prst="rect">
            <a:avLst/>
          </a:prstGeom>
        </p:spPr>
        <p:txBody>
          <a:bodyPr anchorCtr="0" anchor="ctr" bIns="45700" lIns="91425" spcFirstLastPara="1" rIns="91425" wrap="square" tIns="45700">
            <a:spAutoFit/>
          </a:bodyPr>
          <a:lstStyle/>
          <a:p>
            <a:pPr indent="0" lvl="0" marL="0" rtl="0" algn="r">
              <a:spcBef>
                <a:spcPts val="0"/>
              </a:spcBef>
              <a:spcAft>
                <a:spcPts val="0"/>
              </a:spcAft>
              <a:buClr>
                <a:srgbClr val="999999"/>
              </a:buClr>
              <a:buSzPts val="1800"/>
              <a:buFont typeface="DM Sans"/>
              <a:buNone/>
            </a:pPr>
            <a:fld id="{00000000-1234-1234-1234-123412341234}" type="slidenum">
              <a:rPr lang="en"/>
              <a:t>‹#›</a:t>
            </a:fld>
            <a:endParaRPr/>
          </a:p>
        </p:txBody>
      </p:sp>
      <p:sp>
        <p:nvSpPr>
          <p:cNvPr id="590" name="Google Shape;590;p48"/>
          <p:cNvSpPr txBox="1"/>
          <p:nvPr>
            <p:ph type="title"/>
          </p:nvPr>
        </p:nvSpPr>
        <p:spPr>
          <a:xfrm>
            <a:off x="2564146" y="790816"/>
            <a:ext cx="21971100" cy="8313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
              <a:t>Minimal requirements for ‘candidate EOSC Nodes’</a:t>
            </a:r>
            <a:endParaRPr/>
          </a:p>
        </p:txBody>
      </p:sp>
      <p:sp>
        <p:nvSpPr>
          <p:cNvPr id="591" name="Google Shape;591;p48"/>
          <p:cNvSpPr txBox="1"/>
          <p:nvPr>
            <p:ph idx="2" type="body"/>
          </p:nvPr>
        </p:nvSpPr>
        <p:spPr>
          <a:xfrm>
            <a:off x="711200" y="2522618"/>
            <a:ext cx="22578900" cy="8277000"/>
          </a:xfrm>
          <a:prstGeom prst="rect">
            <a:avLst/>
          </a:prstGeom>
        </p:spPr>
        <p:txBody>
          <a:bodyPr anchorCtr="0" anchor="t" bIns="45700" lIns="91425" spcFirstLastPara="1" rIns="91425" wrap="square" tIns="45700">
            <a:noAutofit/>
          </a:bodyPr>
          <a:lstStyle/>
          <a:p>
            <a:pPr indent="-425450" lvl="0" marL="457200" rtl="0" algn="l">
              <a:spcBef>
                <a:spcPts val="0"/>
              </a:spcBef>
              <a:spcAft>
                <a:spcPts val="0"/>
              </a:spcAft>
              <a:buSzPts val="3100"/>
              <a:buAutoNum type="arabicPeriod"/>
            </a:pPr>
            <a:r>
              <a:rPr lang="en"/>
              <a:t>The legal entity representing the candidate EOSC Node must have the authority to establish agreements.  </a:t>
            </a:r>
            <a:r>
              <a:rPr lang="en">
                <a:solidFill>
                  <a:srgbClr val="EF8200"/>
                </a:solidFill>
              </a:rPr>
              <a:t>→ EGI Foundation</a:t>
            </a:r>
            <a:endParaRPr>
              <a:solidFill>
                <a:srgbClr val="EF8200"/>
              </a:solidFill>
            </a:endParaRPr>
          </a:p>
          <a:p>
            <a:pPr indent="-425450" lvl="0" marL="457200" rtl="0" algn="l">
              <a:spcBef>
                <a:spcPts val="0"/>
              </a:spcBef>
              <a:spcAft>
                <a:spcPts val="0"/>
              </a:spcAft>
              <a:buSzPts val="3100"/>
              <a:buAutoNum type="arabicPeriod"/>
            </a:pPr>
            <a:r>
              <a:rPr lang="en"/>
              <a:t>The legal entity responsible for the candidate EOSC Node should commit to providing sufficient resources to ensure its operation for at least 24 months, ideally for 5 years or more. </a:t>
            </a:r>
            <a:r>
              <a:rPr lang="en">
                <a:solidFill>
                  <a:schemeClr val="accent2"/>
                </a:solidFill>
              </a:rPr>
              <a:t>→ Fulfilled</a:t>
            </a:r>
            <a:endParaRPr>
              <a:solidFill>
                <a:schemeClr val="accent2"/>
              </a:solidFill>
            </a:endParaRPr>
          </a:p>
          <a:p>
            <a:pPr indent="-425450" lvl="0" marL="457200" rtl="0" algn="l">
              <a:spcBef>
                <a:spcPts val="0"/>
              </a:spcBef>
              <a:spcAft>
                <a:spcPts val="0"/>
              </a:spcAft>
              <a:buSzPts val="3100"/>
              <a:buAutoNum type="arabicPeriod"/>
            </a:pPr>
            <a:r>
              <a:rPr lang="en"/>
              <a:t>The candidate EOSC Node must have sufficient capacity and expertise to be able to ensure that the data and services it includes can be operated at a sufficiently high Technology and Readiness Level ensuring robust, reliable and secure performance. </a:t>
            </a:r>
            <a:r>
              <a:rPr lang="en">
                <a:solidFill>
                  <a:schemeClr val="accent2"/>
                </a:solidFill>
              </a:rPr>
              <a:t>→ TRL7+ services</a:t>
            </a:r>
            <a:endParaRPr>
              <a:solidFill>
                <a:schemeClr val="accent2"/>
              </a:solidFill>
            </a:endParaRPr>
          </a:p>
          <a:p>
            <a:pPr indent="-425450" lvl="0" marL="457200" rtl="0" algn="l">
              <a:spcBef>
                <a:spcPts val="0"/>
              </a:spcBef>
              <a:spcAft>
                <a:spcPts val="0"/>
              </a:spcAft>
              <a:buSzPts val="3100"/>
              <a:buAutoNum type="arabicPeriod"/>
            </a:pPr>
            <a:r>
              <a:rPr lang="en"/>
              <a:t>Data and Services must be at least findable and accessible to registered EOSC users and fulfil the FAIR principles in general, while services such as compute and storage capacity should be available in sufficient quantities to multiple user groups. </a:t>
            </a:r>
            <a:r>
              <a:rPr lang="en">
                <a:solidFill>
                  <a:schemeClr val="accent2"/>
                </a:solidFill>
              </a:rPr>
              <a:t>→ EGI Service catalogue complemented by Thematic Services/Data catalogue</a:t>
            </a:r>
            <a:endParaRPr>
              <a:solidFill>
                <a:schemeClr val="accent2"/>
              </a:solidFill>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49"/>
          <p:cNvSpPr txBox="1"/>
          <p:nvPr>
            <p:ph idx="1" type="body"/>
          </p:nvPr>
        </p:nvSpPr>
        <p:spPr>
          <a:xfrm>
            <a:off x="2563814" y="1222375"/>
            <a:ext cx="21031200" cy="533400"/>
          </a:xfrm>
          <a:prstGeom prst="rect">
            <a:avLst/>
          </a:prstGeom>
        </p:spPr>
        <p:txBody>
          <a:bodyPr anchorCtr="0" anchor="t" bIns="45700" lIns="45700" spcFirstLastPara="1" rIns="45700" wrap="square" tIns="45700">
            <a:noAutofit/>
          </a:bodyPr>
          <a:lstStyle/>
          <a:p>
            <a:pPr indent="0" lvl="0" marL="0" rtl="0" algn="l">
              <a:spcBef>
                <a:spcPts val="1000"/>
              </a:spcBef>
              <a:spcAft>
                <a:spcPts val="0"/>
              </a:spcAft>
              <a:buNone/>
            </a:pPr>
            <a:r>
              <a:rPr lang="en"/>
              <a:t>Position paper published on 7/May/2024: </a:t>
            </a:r>
            <a:r>
              <a:rPr lang="en" u="sng">
                <a:solidFill>
                  <a:schemeClr val="hlink"/>
                </a:solidFill>
                <a:hlinkClick r:id="rId3"/>
              </a:rPr>
              <a:t>https://zenodo.org/records/11128540</a:t>
            </a:r>
            <a:r>
              <a:rPr lang="en"/>
              <a:t> </a:t>
            </a:r>
            <a:endParaRPr/>
          </a:p>
        </p:txBody>
      </p:sp>
      <p:sp>
        <p:nvSpPr>
          <p:cNvPr id="597" name="Google Shape;597;p49"/>
          <p:cNvSpPr txBox="1"/>
          <p:nvPr>
            <p:ph idx="12" type="sldNum"/>
          </p:nvPr>
        </p:nvSpPr>
        <p:spPr>
          <a:xfrm>
            <a:off x="23212926" y="13031659"/>
            <a:ext cx="683400" cy="369300"/>
          </a:xfrm>
          <a:prstGeom prst="rect">
            <a:avLst/>
          </a:prstGeom>
        </p:spPr>
        <p:txBody>
          <a:bodyPr anchorCtr="0" anchor="ctr" bIns="45700" lIns="91425" spcFirstLastPara="1" rIns="91425" wrap="square" tIns="45700">
            <a:spAutoFit/>
          </a:bodyPr>
          <a:lstStyle/>
          <a:p>
            <a:pPr indent="0" lvl="0" marL="0" rtl="0" algn="r">
              <a:spcBef>
                <a:spcPts val="0"/>
              </a:spcBef>
              <a:spcAft>
                <a:spcPts val="0"/>
              </a:spcAft>
              <a:buClr>
                <a:srgbClr val="999999"/>
              </a:buClr>
              <a:buSzPts val="1800"/>
              <a:buFont typeface="DM Sans"/>
              <a:buNone/>
            </a:pPr>
            <a:fld id="{00000000-1234-1234-1234-123412341234}" type="slidenum">
              <a:rPr lang="en"/>
              <a:t>‹#›</a:t>
            </a:fld>
            <a:endParaRPr/>
          </a:p>
        </p:txBody>
      </p:sp>
      <p:sp>
        <p:nvSpPr>
          <p:cNvPr id="598" name="Google Shape;598;p49"/>
          <p:cNvSpPr txBox="1"/>
          <p:nvPr>
            <p:ph type="title"/>
          </p:nvPr>
        </p:nvSpPr>
        <p:spPr>
          <a:xfrm>
            <a:off x="2564146" y="257416"/>
            <a:ext cx="21971100" cy="8313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
              <a:t>EGI Contribution to the EOSC Federation</a:t>
            </a:r>
            <a:endParaRPr/>
          </a:p>
        </p:txBody>
      </p:sp>
      <p:pic>
        <p:nvPicPr>
          <p:cNvPr id="599" name="Google Shape;599;p49"/>
          <p:cNvPicPr preferRelativeResize="0"/>
          <p:nvPr/>
        </p:nvPicPr>
        <p:blipFill>
          <a:blip r:embed="rId4">
            <a:alphaModFix/>
          </a:blip>
          <a:stretch>
            <a:fillRect/>
          </a:stretch>
        </p:blipFill>
        <p:spPr>
          <a:xfrm>
            <a:off x="525625" y="2985850"/>
            <a:ext cx="5981700" cy="8467725"/>
          </a:xfrm>
          <a:prstGeom prst="rect">
            <a:avLst/>
          </a:prstGeom>
          <a:noFill/>
          <a:ln>
            <a:noFill/>
          </a:ln>
          <a:effectLst>
            <a:outerShdw blurRad="357188" rotWithShape="0" algn="bl" dir="3300000" dist="104775">
              <a:srgbClr val="000000">
                <a:alpha val="44000"/>
              </a:srgbClr>
            </a:outerShdw>
          </a:effectLst>
        </p:spPr>
      </p:pic>
      <p:sp>
        <p:nvSpPr>
          <p:cNvPr id="600" name="Google Shape;600;p49"/>
          <p:cNvSpPr txBox="1"/>
          <p:nvPr>
            <p:ph idx="2" type="body"/>
          </p:nvPr>
        </p:nvSpPr>
        <p:spPr>
          <a:xfrm>
            <a:off x="7102925" y="2370225"/>
            <a:ext cx="17099700" cy="8277000"/>
          </a:xfrm>
          <a:prstGeom prst="rect">
            <a:avLst/>
          </a:prstGeom>
        </p:spPr>
        <p:txBody>
          <a:bodyPr anchorCtr="0" anchor="t" bIns="45700" lIns="91425" spcFirstLastPara="1" rIns="91425" wrap="square" tIns="45700">
            <a:noAutofit/>
          </a:bodyPr>
          <a:lstStyle/>
          <a:p>
            <a:pPr indent="-400050" lvl="0" marL="457200" rtl="0" algn="l">
              <a:spcBef>
                <a:spcPts val="0"/>
              </a:spcBef>
              <a:spcAft>
                <a:spcPts val="0"/>
              </a:spcAft>
              <a:buSzPts val="2700"/>
              <a:buChar char="•"/>
            </a:pPr>
            <a:r>
              <a:rPr lang="en" sz="3900"/>
              <a:t>EGI recognises EOSC as the European initiative to support the implementation of the Global Open Research Commons across Europe (</a:t>
            </a:r>
            <a:r>
              <a:rPr lang="en" sz="3900" u="sng">
                <a:solidFill>
                  <a:schemeClr val="hlink"/>
                </a:solidFill>
                <a:hlinkClick r:id="rId5"/>
              </a:rPr>
              <a:t>RDA GORC</a:t>
            </a:r>
            <a:r>
              <a:rPr lang="en" sz="3900"/>
              <a:t>)</a:t>
            </a:r>
            <a:endParaRPr sz="3900"/>
          </a:p>
          <a:p>
            <a:pPr indent="-400050" lvl="0" marL="457200" rtl="0" algn="l">
              <a:spcBef>
                <a:spcPts val="0"/>
              </a:spcBef>
              <a:spcAft>
                <a:spcPts val="0"/>
              </a:spcAft>
              <a:buSzPts val="2700"/>
              <a:buChar char="•"/>
            </a:pPr>
            <a:r>
              <a:rPr lang="en" sz="3900"/>
              <a:t>The EGI Federation has provided many of the essential elements identified by GORC</a:t>
            </a:r>
            <a:endParaRPr sz="3900"/>
          </a:p>
          <a:p>
            <a:pPr indent="-400050" lvl="0" marL="457200" rtl="0" algn="l">
              <a:spcBef>
                <a:spcPts val="0"/>
              </a:spcBef>
              <a:spcAft>
                <a:spcPts val="0"/>
              </a:spcAft>
              <a:buSzPts val="2700"/>
              <a:buChar char="•"/>
            </a:pPr>
            <a:r>
              <a:rPr lang="en" sz="3900"/>
              <a:t>EGI Federation aspires to be part of the EOSC Federation as a Node with services and data available for transnational access to </a:t>
            </a:r>
            <a:endParaRPr sz="3900"/>
          </a:p>
          <a:p>
            <a:pPr indent="-476250" lvl="2" marL="1371600" rtl="0" algn="l">
              <a:spcBef>
                <a:spcPts val="0"/>
              </a:spcBef>
              <a:spcAft>
                <a:spcPts val="0"/>
              </a:spcAft>
              <a:buSzPts val="3900"/>
              <a:buChar char="o"/>
            </a:pPr>
            <a:r>
              <a:rPr lang="en" sz="3900"/>
              <a:t>Users and services operated within the EGI Node</a:t>
            </a:r>
            <a:endParaRPr sz="3900"/>
          </a:p>
          <a:p>
            <a:pPr indent="-476250" lvl="2" marL="1371600" rtl="0" algn="l">
              <a:spcBef>
                <a:spcPts val="0"/>
              </a:spcBef>
              <a:spcAft>
                <a:spcPts val="0"/>
              </a:spcAft>
              <a:buSzPts val="3900"/>
              <a:buChar char="o"/>
            </a:pPr>
            <a:r>
              <a:rPr lang="en" sz="3900">
                <a:solidFill>
                  <a:schemeClr val="accent5"/>
                </a:solidFill>
              </a:rPr>
              <a:t>Services operated within the other EOSC Nodes </a:t>
            </a:r>
            <a:r>
              <a:rPr lang="en" sz="2500">
                <a:solidFill>
                  <a:schemeClr val="accent5"/>
                </a:solidFill>
              </a:rPr>
              <a:t>(acting as a horizontal node)</a:t>
            </a:r>
            <a:br>
              <a:rPr lang="en" sz="3300">
                <a:solidFill>
                  <a:schemeClr val="accent5"/>
                </a:solidFill>
              </a:rPr>
            </a:br>
            <a:r>
              <a:rPr lang="en">
                <a:solidFill>
                  <a:schemeClr val="accent5"/>
                </a:solidFill>
              </a:rPr>
              <a:t>	(EU Node; Future other nodes including those emerging in EOSC-Beyond)</a:t>
            </a:r>
            <a:endParaRPr/>
          </a:p>
          <a:p>
            <a:pPr indent="-476250" lvl="0" marL="457200" rtl="0" algn="l">
              <a:spcBef>
                <a:spcPts val="0"/>
              </a:spcBef>
              <a:spcAft>
                <a:spcPts val="0"/>
              </a:spcAft>
              <a:buSzPts val="3900"/>
              <a:buChar char="•"/>
            </a:pPr>
            <a:r>
              <a:rPr lang="en" sz="3900"/>
              <a:t>Recommendations for EOSC:</a:t>
            </a:r>
            <a:endParaRPr sz="3900"/>
          </a:p>
          <a:p>
            <a:pPr indent="-393700" lvl="0" marL="1371600" rtl="0" algn="l">
              <a:spcBef>
                <a:spcPts val="0"/>
              </a:spcBef>
              <a:spcAft>
                <a:spcPts val="0"/>
              </a:spcAft>
              <a:buSzPts val="2600"/>
              <a:buAutoNum type="arabicPeriod"/>
            </a:pPr>
            <a:r>
              <a:rPr lang="en" sz="2600"/>
              <a:t>EOSC should be focused on grand challenges that require the integration of research data, computing, storage, services and tools, knowledge and user support from multiple disciplines</a:t>
            </a:r>
            <a:endParaRPr sz="2600"/>
          </a:p>
          <a:p>
            <a:pPr indent="-393700" lvl="0" marL="1371600" rtl="0" algn="l">
              <a:spcBef>
                <a:spcPts val="0"/>
              </a:spcBef>
              <a:spcAft>
                <a:spcPts val="0"/>
              </a:spcAft>
              <a:buSzPts val="2600"/>
              <a:buAutoNum type="arabicPeriod"/>
            </a:pPr>
            <a:r>
              <a:rPr lang="en" sz="2600"/>
              <a:t>Increase adoption of AI/ML solutions</a:t>
            </a:r>
            <a:endParaRPr sz="2600"/>
          </a:p>
          <a:p>
            <a:pPr indent="-393700" lvl="0" marL="1371600" rtl="0" algn="l">
              <a:spcBef>
                <a:spcPts val="0"/>
              </a:spcBef>
              <a:spcAft>
                <a:spcPts val="0"/>
              </a:spcAft>
              <a:buSzPts val="2600"/>
              <a:buAutoNum type="arabicPeriod"/>
            </a:pPr>
            <a:r>
              <a:rPr lang="en" sz="2600"/>
              <a:t>EGI aspires to be part of the EOSC Federation as a Node </a:t>
            </a:r>
            <a:r>
              <a:rPr lang="en" sz="2600" u="sng"/>
              <a:t>AND</a:t>
            </a:r>
            <a:r>
              <a:rPr lang="en" sz="2600"/>
              <a:t> in the EOSC Core</a:t>
            </a:r>
            <a:endParaRPr sz="2600"/>
          </a:p>
          <a:p>
            <a:pPr indent="-393700" lvl="0" marL="1371600" rtl="0" algn="l">
              <a:spcBef>
                <a:spcPts val="0"/>
              </a:spcBef>
              <a:spcAft>
                <a:spcPts val="0"/>
              </a:spcAft>
              <a:buSzPts val="2600"/>
              <a:buAutoNum type="arabicPeriod"/>
            </a:pPr>
            <a:r>
              <a:rPr lang="en" sz="2600"/>
              <a:t>EU Commission funding should catalyse Member State funding</a:t>
            </a:r>
            <a:endParaRPr sz="2600"/>
          </a:p>
          <a:p>
            <a:pPr indent="-393700" lvl="0" marL="1371600" rtl="0" algn="l">
              <a:spcBef>
                <a:spcPts val="0"/>
              </a:spcBef>
              <a:spcAft>
                <a:spcPts val="0"/>
              </a:spcAft>
              <a:buSzPts val="2600"/>
              <a:buAutoNum type="arabicPeriod"/>
            </a:pPr>
            <a:r>
              <a:rPr lang="en" sz="2600"/>
              <a:t>Research Infrastructures and e-Infrastructures need EU support for Transnational Access to overcome limitations of national funds and short-lived projects</a:t>
            </a:r>
            <a:endParaRPr sz="2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50"/>
          <p:cNvSpPr txBox="1"/>
          <p:nvPr>
            <p:ph idx="1" type="body"/>
          </p:nvPr>
        </p:nvSpPr>
        <p:spPr>
          <a:xfrm>
            <a:off x="2563814" y="1755775"/>
            <a:ext cx="21031200" cy="533400"/>
          </a:xfrm>
          <a:prstGeom prst="rect">
            <a:avLst/>
          </a:prstGeom>
        </p:spPr>
        <p:txBody>
          <a:bodyPr anchorCtr="0" anchor="t" bIns="45700" lIns="45700" spcFirstLastPara="1" rIns="45700" wrap="square" tIns="45700">
            <a:noAutofit/>
          </a:bodyPr>
          <a:lstStyle/>
          <a:p>
            <a:pPr indent="0" lvl="0" marL="0" rtl="0" algn="l">
              <a:spcBef>
                <a:spcPts val="1000"/>
              </a:spcBef>
              <a:spcAft>
                <a:spcPts val="0"/>
              </a:spcAft>
              <a:buNone/>
            </a:pPr>
            <a:r>
              <a:rPr lang="en" u="sng">
                <a:solidFill>
                  <a:schemeClr val="hlink"/>
                </a:solidFill>
                <a:hlinkClick r:id="rId3"/>
              </a:rPr>
              <a:t>https://docs.google.com/document/d/1y0fb4xQSWrEU0GStlyxaQMFvd4P5DvYcgKMkuzuWdcw/edit?usp=sharing</a:t>
            </a:r>
            <a:r>
              <a:rPr lang="en"/>
              <a:t> </a:t>
            </a:r>
            <a:endParaRPr/>
          </a:p>
        </p:txBody>
      </p:sp>
      <p:sp>
        <p:nvSpPr>
          <p:cNvPr id="606" name="Google Shape;606;p50"/>
          <p:cNvSpPr txBox="1"/>
          <p:nvPr>
            <p:ph idx="12" type="sldNum"/>
          </p:nvPr>
        </p:nvSpPr>
        <p:spPr>
          <a:xfrm>
            <a:off x="23212926" y="13031659"/>
            <a:ext cx="683400" cy="369300"/>
          </a:xfrm>
          <a:prstGeom prst="rect">
            <a:avLst/>
          </a:prstGeom>
        </p:spPr>
        <p:txBody>
          <a:bodyPr anchorCtr="0" anchor="ctr" bIns="45700" lIns="91425" spcFirstLastPara="1" rIns="91425" wrap="square" tIns="45700">
            <a:spAutoFit/>
          </a:bodyPr>
          <a:lstStyle/>
          <a:p>
            <a:pPr indent="0" lvl="0" marL="0" rtl="0" algn="r">
              <a:spcBef>
                <a:spcPts val="0"/>
              </a:spcBef>
              <a:spcAft>
                <a:spcPts val="0"/>
              </a:spcAft>
              <a:buClr>
                <a:srgbClr val="999999"/>
              </a:buClr>
              <a:buSzPts val="1800"/>
              <a:buFont typeface="DM Sans"/>
              <a:buNone/>
            </a:pPr>
            <a:fld id="{00000000-1234-1234-1234-123412341234}" type="slidenum">
              <a:rPr lang="en"/>
              <a:t>‹#›</a:t>
            </a:fld>
            <a:endParaRPr/>
          </a:p>
        </p:txBody>
      </p:sp>
      <p:sp>
        <p:nvSpPr>
          <p:cNvPr id="607" name="Google Shape;607;p50"/>
          <p:cNvSpPr txBox="1"/>
          <p:nvPr>
            <p:ph idx="2" type="body"/>
          </p:nvPr>
        </p:nvSpPr>
        <p:spPr>
          <a:xfrm>
            <a:off x="1016000" y="2903618"/>
            <a:ext cx="22578900" cy="8277000"/>
          </a:xfrm>
          <a:prstGeom prst="rect">
            <a:avLst/>
          </a:prstGeom>
        </p:spPr>
        <p:txBody>
          <a:bodyPr anchorCtr="0" anchor="t" bIns="45700" lIns="91425" spcFirstLastPara="1" rIns="91425" wrap="square" tIns="45700">
            <a:noAutofit/>
          </a:bodyPr>
          <a:lstStyle/>
          <a:p>
            <a:pPr indent="-425450" lvl="0" marL="457200" rtl="0" algn="l">
              <a:spcBef>
                <a:spcPts val="0"/>
              </a:spcBef>
              <a:spcAft>
                <a:spcPts val="0"/>
              </a:spcAft>
              <a:buSzPts val="3100"/>
              <a:buChar char="•"/>
            </a:pPr>
            <a:r>
              <a:rPr lang="en"/>
              <a:t>Services included:</a:t>
            </a:r>
            <a:endParaRPr/>
          </a:p>
          <a:p>
            <a:pPr indent="-431800" lvl="1" marL="914400" rtl="0" algn="l">
              <a:spcBef>
                <a:spcPts val="0"/>
              </a:spcBef>
              <a:spcAft>
                <a:spcPts val="0"/>
              </a:spcAft>
              <a:buSzPts val="3200"/>
              <a:buChar char="•"/>
            </a:pPr>
            <a:r>
              <a:rPr lang="en"/>
              <a:t>EGI “Services for Research” portfolio</a:t>
            </a:r>
            <a:endParaRPr/>
          </a:p>
          <a:p>
            <a:pPr indent="-431800" lvl="3" marL="1828800" rtl="0" algn="l">
              <a:spcBef>
                <a:spcPts val="0"/>
              </a:spcBef>
              <a:spcAft>
                <a:spcPts val="0"/>
              </a:spcAft>
              <a:buSzPts val="3200"/>
              <a:buChar char="•"/>
            </a:pPr>
            <a:r>
              <a:rPr lang="en"/>
              <a:t>Infrastructure services</a:t>
            </a:r>
            <a:endParaRPr/>
          </a:p>
          <a:p>
            <a:pPr indent="-431800" lvl="3" marL="1828800" rtl="0" algn="l">
              <a:spcBef>
                <a:spcPts val="0"/>
              </a:spcBef>
              <a:spcAft>
                <a:spcPts val="0"/>
              </a:spcAft>
              <a:buSzPts val="3200"/>
              <a:buChar char="•"/>
            </a:pPr>
            <a:r>
              <a:rPr lang="en"/>
              <a:t>Generic platform services</a:t>
            </a:r>
            <a:endParaRPr/>
          </a:p>
          <a:p>
            <a:pPr indent="-431800" lvl="1" marL="914400" rtl="0" algn="l">
              <a:spcBef>
                <a:spcPts val="0"/>
              </a:spcBef>
              <a:spcAft>
                <a:spcPts val="0"/>
              </a:spcAft>
              <a:buSzPts val="3200"/>
              <a:buChar char="•"/>
            </a:pPr>
            <a:r>
              <a:rPr lang="en"/>
              <a:t>Ability to take over ‘federation services’ from the EU Node </a:t>
            </a:r>
            <a:endParaRPr/>
          </a:p>
          <a:p>
            <a:pPr indent="-431800" lvl="3" marL="1828800" rtl="0" algn="l">
              <a:spcBef>
                <a:spcPts val="0"/>
              </a:spcBef>
              <a:spcAft>
                <a:spcPts val="0"/>
              </a:spcAft>
              <a:buSzPts val="3200"/>
              <a:buChar char="•"/>
            </a:pPr>
            <a:r>
              <a:rPr lang="en"/>
              <a:t>Procurement still runs these for the next 2.5+ years</a:t>
            </a:r>
            <a:endParaRPr/>
          </a:p>
          <a:p>
            <a:pPr indent="-431800" lvl="1" marL="914400" rtl="0" algn="l">
              <a:spcBef>
                <a:spcPts val="0"/>
              </a:spcBef>
              <a:spcAft>
                <a:spcPts val="0"/>
              </a:spcAft>
              <a:buSzPts val="3200"/>
              <a:buChar char="•"/>
            </a:pPr>
            <a:r>
              <a:rPr lang="en"/>
              <a:t>Thematic services</a:t>
            </a:r>
            <a:endParaRPr/>
          </a:p>
          <a:p>
            <a:pPr indent="-431800" lvl="3" marL="1828800" rtl="0" algn="l">
              <a:spcBef>
                <a:spcPts val="0"/>
              </a:spcBef>
              <a:spcAft>
                <a:spcPts val="0"/>
              </a:spcAft>
              <a:buSzPts val="3200"/>
              <a:buChar char="•"/>
            </a:pPr>
            <a:r>
              <a:rPr lang="en"/>
              <a:t>Those that rely on EGI services AND do not have a natural place in other Nodes - E.g. Communities of practices</a:t>
            </a:r>
            <a:endParaRPr/>
          </a:p>
        </p:txBody>
      </p:sp>
      <p:sp>
        <p:nvSpPr>
          <p:cNvPr id="608" name="Google Shape;608;p50"/>
          <p:cNvSpPr txBox="1"/>
          <p:nvPr>
            <p:ph type="title"/>
          </p:nvPr>
        </p:nvSpPr>
        <p:spPr>
          <a:xfrm>
            <a:off x="2564146" y="790816"/>
            <a:ext cx="21971100" cy="8313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
              <a:t>Draft response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GI Theme">
  <a:themeElements>
    <a:clrScheme name="EGI">
      <a:dk1>
        <a:srgbClr val="09142E"/>
      </a:dk1>
      <a:lt1>
        <a:srgbClr val="FFFFFF"/>
      </a:lt1>
      <a:dk2>
        <a:srgbClr val="1E315D"/>
      </a:dk2>
      <a:lt2>
        <a:srgbClr val="F7F7F7"/>
      </a:lt2>
      <a:accent1>
        <a:srgbClr val="005FAA"/>
      </a:accent1>
      <a:accent2>
        <a:srgbClr val="EF8200"/>
      </a:accent2>
      <a:accent3>
        <a:srgbClr val="09142E"/>
      </a:accent3>
      <a:accent4>
        <a:srgbClr val="1E315D"/>
      </a:accent4>
      <a:accent5>
        <a:srgbClr val="828282"/>
      </a:accent5>
      <a:accent6>
        <a:srgbClr val="999999"/>
      </a:accent6>
      <a:hlink>
        <a:srgbClr val="005FAA"/>
      </a:hlink>
      <a:folHlink>
        <a:srgbClr val="EF82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