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07" autoAdjust="0"/>
  </p:normalViewPr>
  <p:slideViewPr>
    <p:cSldViewPr>
      <p:cViewPr>
        <p:scale>
          <a:sx n="70" d="100"/>
          <a:sy n="70" d="100"/>
        </p:scale>
        <p:origin x="-8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BB76F3-003D-455B-894B-4CE271FCDD2E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Towards an Integrated Information System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5360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DE1C3E-EC0F-48B1-956B-1C88936DD92C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18AE9D-650C-46CE-888B-0FFF7363EEE6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Towards an Integrated Information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2319015"/>
            <a:ext cx="7200800" cy="1470025"/>
          </a:xfrm>
        </p:spPr>
        <p:txBody>
          <a:bodyPr/>
          <a:lstStyle/>
          <a:p>
            <a:r>
              <a:rPr lang="en-GB" dirty="0" smtClean="0"/>
              <a:t>Towards an Integrated Information System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Amsterdam </a:t>
            </a:r>
            <a:r>
              <a:rPr lang="en-GB" sz="3600" dirty="0" smtClean="0"/>
              <a:t>29/11/2011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62264"/>
            <a:ext cx="5832648" cy="1343000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T</a:t>
            </a:r>
            <a:r>
              <a:rPr lang="en-GB" sz="2400" dirty="0" smtClean="0"/>
              <a:t>. </a:t>
            </a:r>
            <a:r>
              <a:rPr lang="en-GB" sz="2400" dirty="0" smtClean="0"/>
              <a:t>Ferrari/EGI.eu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0F17A7-69DC-4964-A9E6-EC397D06FDBB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12/1/2011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Towards an Integrated Information System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68552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/>
              <a:t>Assess current </a:t>
            </a:r>
            <a:r>
              <a:rPr lang="en-GB" sz="3200" dirty="0" smtClean="0"/>
              <a:t>deployment problems, define use cases and requirements</a:t>
            </a:r>
            <a:endParaRPr lang="en-GB" sz="3600" dirty="0" smtClean="0"/>
          </a:p>
          <a:p>
            <a:r>
              <a:rPr lang="en-GB" dirty="0" smtClean="0"/>
              <a:t>Understand proposed solutions for an integrated information discovery system </a:t>
            </a:r>
          </a:p>
          <a:p>
            <a:r>
              <a:rPr lang="en-GB" dirty="0" smtClean="0"/>
              <a:t>Assess impact of plans on information consumers (operational tools, applications)</a:t>
            </a:r>
            <a:endParaRPr lang="en-GB" dirty="0"/>
          </a:p>
          <a:p>
            <a:pPr>
              <a:buFont typeface="Wingdings"/>
              <a:buChar char="è"/>
            </a:pPr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harmonized development plans (EGI-InSPIRE JRA1, EMI, IGE) according to priorities </a:t>
            </a:r>
            <a:endParaRPr lang="en-GB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752528"/>
          </a:xfrm>
        </p:spPr>
        <p:txBody>
          <a:bodyPr/>
          <a:lstStyle/>
          <a:p>
            <a:r>
              <a:rPr lang="en-GB" sz="2800" dirty="0" smtClean="0"/>
              <a:t> Overview of deployment plans (EMI, IGE)</a:t>
            </a:r>
          </a:p>
          <a:p>
            <a:r>
              <a:rPr lang="en-GB" sz="2800" dirty="0" smtClean="0"/>
              <a:t>Assessment of current use cases</a:t>
            </a:r>
          </a:p>
          <a:p>
            <a:pPr lvl="1"/>
            <a:r>
              <a:rPr lang="en-GB" sz="2400" dirty="0" smtClean="0"/>
              <a:t>Operational tools</a:t>
            </a:r>
          </a:p>
          <a:p>
            <a:pPr lvl="1"/>
            <a:r>
              <a:rPr lang="en-GB" sz="2400" dirty="0" smtClean="0"/>
              <a:t>Applications (WLCG)</a:t>
            </a:r>
          </a:p>
          <a:p>
            <a:r>
              <a:rPr lang="en-GB" sz="2800" dirty="0" smtClean="0"/>
              <a:t>Overview of current deployment issues (top-BDII) </a:t>
            </a:r>
            <a:r>
              <a:rPr lang="en-GB" sz="2800" dirty="0" smtClean="0">
                <a:sym typeface="Wingdings" pitchFamily="2" charset="2"/>
              </a:rPr>
              <a:t>– 2</a:t>
            </a:r>
            <a:r>
              <a:rPr lang="en-GB" sz="2800" baseline="30000" dirty="0" smtClean="0">
                <a:sym typeface="Wingdings" pitchFamily="2" charset="2"/>
              </a:rPr>
              <a:t>nd</a:t>
            </a:r>
            <a:r>
              <a:rPr lang="en-GB" sz="2800" dirty="0" smtClean="0">
                <a:sym typeface="Wingdings" pitchFamily="2" charset="2"/>
              </a:rPr>
              <a:t> level support (DMSU)</a:t>
            </a:r>
          </a:p>
          <a:p>
            <a:r>
              <a:rPr lang="en-GB" sz="2800" dirty="0" smtClean="0">
                <a:sym typeface="Wingdings" pitchFamily="2" charset="2"/>
              </a:rPr>
              <a:t>EGI operational requirements</a:t>
            </a:r>
          </a:p>
          <a:p>
            <a:r>
              <a:rPr lang="en-GB" sz="2800" dirty="0" smtClean="0">
                <a:sym typeface="Wingdings" pitchFamily="2" charset="2"/>
              </a:rPr>
              <a:t>NGI operational requirements</a:t>
            </a:r>
          </a:p>
          <a:p>
            <a:r>
              <a:rPr lang="en-GB" sz="2800" dirty="0" smtClean="0">
                <a:sym typeface="Wingdings" pitchFamily="2" charset="2"/>
              </a:rPr>
              <a:t>Discussion of information discovery system deployment model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1CF007-3589-4E86-8A4E-08CABF7AC8D0}" type="datetime1">
              <a:rPr lang="en-US" smtClean="0"/>
              <a:t>12/1/2011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Towards an Integrated Information System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579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1977</TotalTime>
  <Words>126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EGI-InSPIRE-Slide-Template_v4-8</vt:lpstr>
      <vt:lpstr>Towards an Integrated Information System  Amsterdam 29/11/2011</vt:lpstr>
      <vt:lpstr>Objectives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OMB 29/11/2011</dc:title>
  <dc:creator>Tiziana Ferrari</dc:creator>
  <cp:lastModifiedBy>Tiziana Ferrari</cp:lastModifiedBy>
  <cp:revision>12</cp:revision>
  <dcterms:created xsi:type="dcterms:W3CDTF">2011-11-28T09:57:53Z</dcterms:created>
  <dcterms:modified xsi:type="dcterms:W3CDTF">2011-12-01T05:58:43Z</dcterms:modified>
</cp:coreProperties>
</file>