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4" d="100"/>
          <a:sy n="9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2325-7DF3-6142-9A79-DB763294F52D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CC39-AAB3-5C41-A155-85EFC87CA2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System support for GPGPU and Generic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GPGPU are cheap, low running cost</a:t>
            </a:r>
          </a:p>
          <a:p>
            <a:r>
              <a:rPr lang="en-US" dirty="0" smtClean="0"/>
              <a:t>Now popular for some highly parallelizable applications</a:t>
            </a:r>
          </a:p>
          <a:p>
            <a:pPr lvl="1"/>
            <a:r>
              <a:rPr lang="en-US" dirty="0" smtClean="0"/>
              <a:t>Some applications claim speed-up of 10x to 100x over conventional CPUs </a:t>
            </a:r>
          </a:p>
          <a:p>
            <a:r>
              <a:rPr lang="en-US" dirty="0" smtClean="0"/>
              <a:t>Well defined API</a:t>
            </a:r>
          </a:p>
          <a:p>
            <a:pPr lvl="1"/>
            <a:r>
              <a:rPr lang="en-US" dirty="0" smtClean="0"/>
              <a:t>CUDA</a:t>
            </a:r>
          </a:p>
          <a:p>
            <a:pPr lvl="1"/>
            <a:r>
              <a:rPr lang="en-US" dirty="0" err="1" smtClean="0"/>
              <a:t>OpenCL</a:t>
            </a:r>
            <a:endParaRPr lang="en-US" dirty="0" smtClean="0"/>
          </a:p>
          <a:p>
            <a:pPr lvl="2"/>
            <a:r>
              <a:rPr lang="en-US" dirty="0" smtClean="0"/>
              <a:t>Supports AMD and </a:t>
            </a:r>
            <a:r>
              <a:rPr lang="en-US" dirty="0" err="1" smtClean="0"/>
              <a:t>Nvidia</a:t>
            </a:r>
            <a:r>
              <a:rPr lang="en-US" dirty="0" smtClean="0"/>
              <a:t> products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Similar to currently published CPU information</a:t>
            </a:r>
          </a:p>
          <a:p>
            <a:pPr lvl="1"/>
            <a:r>
              <a:rPr lang="en-US" dirty="0" smtClean="0"/>
              <a:t>Processor Model</a:t>
            </a:r>
          </a:p>
          <a:p>
            <a:pPr lvl="1"/>
            <a:r>
              <a:rPr lang="en-US" dirty="0" err="1" smtClean="0"/>
              <a:t>BenchMark</a:t>
            </a:r>
            <a:r>
              <a:rPr lang="en-US" dirty="0" smtClean="0"/>
              <a:t> (Identify Appropriate Benchmark tool)</a:t>
            </a:r>
          </a:p>
          <a:p>
            <a:r>
              <a:rPr lang="en-US" dirty="0" smtClean="0"/>
              <a:t>Total </a:t>
            </a:r>
            <a:r>
              <a:rPr lang="en-US" dirty="0"/>
              <a:t>amount of global </a:t>
            </a:r>
            <a:r>
              <a:rPr lang="en-US" dirty="0" smtClean="0"/>
              <a:t>memory</a:t>
            </a:r>
          </a:p>
          <a:p>
            <a:pPr lvl="0">
              <a:defRPr/>
            </a:pPr>
            <a:r>
              <a:rPr lang="en-US" dirty="0" smtClean="0"/>
              <a:t># of GPU cores, </a:t>
            </a:r>
          </a:p>
          <a:p>
            <a:pPr lvl="0">
              <a:defRPr/>
            </a:pPr>
            <a:r>
              <a:rPr lang="en-US" dirty="0" smtClean="0"/>
              <a:t># of </a:t>
            </a:r>
            <a:r>
              <a:rPr lang="en-US" dirty="0" err="1" smtClean="0"/>
              <a:t>shader</a:t>
            </a:r>
            <a:r>
              <a:rPr lang="en-US" dirty="0" smtClean="0"/>
              <a:t> threads</a:t>
            </a:r>
          </a:p>
          <a:p>
            <a:pPr lvl="0">
              <a:defRPr/>
            </a:pPr>
            <a:r>
              <a:rPr lang="en-US" dirty="0" smtClean="0"/>
              <a:t>Basic Topology information </a:t>
            </a:r>
          </a:p>
          <a:p>
            <a:pPr lvl="0">
              <a:defRPr/>
            </a:pPr>
            <a:r>
              <a:rPr lang="en-US" dirty="0" smtClean="0"/>
              <a:t> </a:t>
            </a:r>
            <a:r>
              <a:rPr lang="en-US" dirty="0"/>
              <a:t>GPU Clock </a:t>
            </a:r>
            <a:r>
              <a:rPr lang="en-US" dirty="0" smtClean="0"/>
              <a:t>rate</a:t>
            </a:r>
          </a:p>
          <a:p>
            <a:pPr lvl="0">
              <a:defRPr/>
            </a:pPr>
            <a:r>
              <a:rPr lang="en-US" dirty="0" smtClean="0"/>
              <a:t> </a:t>
            </a:r>
            <a:r>
              <a:rPr lang="en-US" dirty="0"/>
              <a:t>Memory Clock </a:t>
            </a:r>
            <a:r>
              <a:rPr lang="en-US" dirty="0" smtClean="0"/>
              <a:t>rate</a:t>
            </a:r>
          </a:p>
          <a:p>
            <a:pPr lvl="0">
              <a:defRPr/>
            </a:pPr>
            <a:r>
              <a:rPr lang="en-US" dirty="0" smtClean="0"/>
              <a:t> Memory </a:t>
            </a:r>
            <a:r>
              <a:rPr lang="en-US" dirty="0"/>
              <a:t>Bus </a:t>
            </a:r>
            <a:r>
              <a:rPr lang="en-US" dirty="0" smtClean="0"/>
              <a:t>Width</a:t>
            </a:r>
          </a:p>
          <a:p>
            <a:pPr lvl="0">
              <a:defRPr/>
            </a:pPr>
            <a:r>
              <a:rPr lang="en-US" dirty="0" err="1" smtClean="0"/>
              <a:t>Shader</a:t>
            </a:r>
            <a:r>
              <a:rPr lang="en-US" dirty="0" smtClean="0"/>
              <a:t> Clock Speed (important benchmark/throughput indicator)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SubCluster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 CPU job slot is needed to access one or more </a:t>
            </a:r>
            <a:r>
              <a:rPr lang="en-US" dirty="0" err="1" smtClean="0"/>
              <a:t>GPUs</a:t>
            </a:r>
            <a:r>
              <a:rPr lang="en-US" dirty="0" smtClean="0"/>
              <a:t> on the </a:t>
            </a:r>
            <a:r>
              <a:rPr lang="en-US" dirty="0" err="1" smtClean="0"/>
              <a:t>workernode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Should sites setup one queue for each GPU potential </a:t>
            </a:r>
            <a:r>
              <a:rPr lang="en-US" dirty="0" err="1" smtClean="0"/>
              <a:t>subcluster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 site published CUDA as a software tag</a:t>
            </a:r>
          </a:p>
          <a:p>
            <a:pPr lvl="1"/>
            <a:r>
              <a:rPr lang="en-US" dirty="0" smtClean="0"/>
              <a:t>Only Identifies that CUDA is installed, but not how to access the resource.</a:t>
            </a:r>
          </a:p>
          <a:p>
            <a:r>
              <a:rPr lang="en-US" dirty="0" smtClean="0"/>
              <a:t>Torque &gt; 2.5.5 supports at a basic level GPU resources (mom published some basic info about GPU)</a:t>
            </a:r>
          </a:p>
          <a:p>
            <a:pPr lvl="1"/>
            <a:r>
              <a:rPr lang="en-US" dirty="0" smtClean="0"/>
              <a:t>MAUI does not (and probably will not have support. MOAB does.</a:t>
            </a:r>
          </a:p>
          <a:p>
            <a:pPr lvl="1"/>
            <a:r>
              <a:rPr lang="en-US" dirty="0" smtClean="0"/>
              <a:t>IN TCD we have a separate queue for GPU resources, and have defined a partition and standing reservation to ensure only jobs destined for GPU queue go to one of the nodes.</a:t>
            </a:r>
          </a:p>
          <a:p>
            <a:pPr lvl="1"/>
            <a:r>
              <a:rPr lang="en-US" dirty="0" smtClean="0"/>
              <a:t>But, still no process/GPU access isolation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Multicore</a:t>
            </a:r>
            <a:r>
              <a:rPr lang="en-US" dirty="0" smtClean="0"/>
              <a:t> CPU node may present multiple job slots,</a:t>
            </a:r>
          </a:p>
          <a:p>
            <a:pPr lvl="2"/>
            <a:r>
              <a:rPr lang="en-US" dirty="0" smtClean="0"/>
              <a:t>Distinct user jobs on same node may try to access GPU at same time.</a:t>
            </a:r>
          </a:p>
          <a:p>
            <a:pPr lvl="1"/>
            <a:r>
              <a:rPr lang="en-US" dirty="0" smtClean="0"/>
              <a:t>Should  possible to produce a simple Infosys </a:t>
            </a:r>
            <a:r>
              <a:rPr lang="en-US" dirty="0" err="1" smtClean="0"/>
              <a:t>plugin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SLURM has a Generic Resource, but not supported yet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280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Information System support for GPGPU and Generic Resources</vt:lpstr>
      <vt:lpstr>Why Bother?</vt:lpstr>
      <vt:lpstr>Interesting Characteristics</vt:lpstr>
      <vt:lpstr>SubCluster?</vt:lpstr>
      <vt:lpstr>Current Situation</vt:lpstr>
    </vt:vector>
  </TitlesOfParts>
  <Company>Trinity College Dublin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support for GPGPU and Generic Resources</dc:title>
  <dc:creator>John Walsh</dc:creator>
  <cp:lastModifiedBy>John Walsh</cp:lastModifiedBy>
  <cp:revision>1</cp:revision>
  <dcterms:created xsi:type="dcterms:W3CDTF">2011-11-30T20:45:54Z</dcterms:created>
  <dcterms:modified xsi:type="dcterms:W3CDTF">2011-12-01T13:09:01Z</dcterms:modified>
</cp:coreProperties>
</file>