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3716000" cx="2438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  <p:embeddedFont>
      <p:font typeface="DM Sans"/>
      <p:bold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4206294-B7F5-48BF-B829-D356FBD18B48}">
  <a:tblStyle styleId="{A4206294-B7F5-48BF-B829-D356FBD18B48}" styleName="Table_0"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 b="off" i="off"/>
      <a:tcStyle>
        <a:fill>
          <a:solidFill>
            <a:srgbClr val="E3E5E8"/>
          </a:solidFill>
        </a:fill>
      </a:tcStyle>
    </a:band2H>
    <a:band1V>
      <a:tcTxStyle/>
    </a:band1V>
    <a:band2V>
      <a:tcTxStyle/>
    </a:band2V>
    <a:lastCol>
      <a:tcTxStyle/>
    </a:lastCol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  <a:tblStyle styleId="{026FCF70-6292-43F7-A084-0B92D8BB85E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320" orient="horz"/>
        <p:guide pos="76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font" Target="fonts/HelveticaNeue-regular.fntdata"/><Relationship Id="rId10" Type="http://schemas.openxmlformats.org/officeDocument/2006/relationships/slide" Target="slides/slide4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5" Type="http://schemas.openxmlformats.org/officeDocument/2006/relationships/font" Target="fonts/DMSans-bold.fntdata"/><Relationship Id="rId14" Type="http://schemas.openxmlformats.org/officeDocument/2006/relationships/font" Target="fonts/HelveticaNeue-boldItalic.fntdata"/><Relationship Id="rId16" Type="http://schemas.openxmlformats.org/officeDocument/2006/relationships/font" Target="fonts/DM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12d08e37f1c_0_4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12d08e37f1c_0_4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29e6b7fab5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29e6b7fab5f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9e6b7fab5f_0_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29e6b7fab5f_0_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8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0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Relationship Id="rId3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Relationship Id="rId3" Type="http://schemas.openxmlformats.org/officeDocument/2006/relationships/image" Target="../media/image6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Relationship Id="rId3" Type="http://schemas.openxmlformats.org/officeDocument/2006/relationships/image" Target="../media/image6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twitter.com/EGI_eInfra" TargetMode="External"/><Relationship Id="rId3" Type="http://schemas.openxmlformats.org/officeDocument/2006/relationships/hyperlink" Target="https://www.linkedin.com/company/1024536" TargetMode="External"/><Relationship Id="rId4" Type="http://schemas.openxmlformats.org/officeDocument/2006/relationships/image" Target="../media/image19.png"/><Relationship Id="rId5" Type="http://schemas.openxmlformats.org/officeDocument/2006/relationships/hyperlink" Target="https://www.youtube.com/c/EGIFederation" TargetMode="External"/><Relationship Id="rId6" Type="http://schemas.openxmlformats.org/officeDocument/2006/relationships/image" Target="../media/image6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3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3.png"/><Relationship Id="rId3" Type="http://schemas.openxmlformats.org/officeDocument/2006/relationships/image" Target="../media/image6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3.png"/><Relationship Id="rId3" Type="http://schemas.openxmlformats.org/officeDocument/2006/relationships/image" Target="../media/image6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10" Type="http://schemas.openxmlformats.org/officeDocument/2006/relationships/image" Target="../media/image6.png"/><Relationship Id="rId9" Type="http://schemas.openxmlformats.org/officeDocument/2006/relationships/image" Target="../media/image15.png"/><Relationship Id="rId5" Type="http://schemas.openxmlformats.org/officeDocument/2006/relationships/image" Target="../media/image7.png"/><Relationship Id="rId6" Type="http://schemas.openxmlformats.org/officeDocument/2006/relationships/hyperlink" Target="https://twitter.com/eu_imagine" TargetMode="External"/><Relationship Id="rId7" Type="http://schemas.openxmlformats.org/officeDocument/2006/relationships/image" Target="../media/image14.png"/><Relationship Id="rId8" Type="http://schemas.openxmlformats.org/officeDocument/2006/relationships/hyperlink" Target="https://www.linkedin.com/company/1024536" TargetMode="Externa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3.png"/><Relationship Id="rId3" Type="http://schemas.openxmlformats.org/officeDocument/2006/relationships/image" Target="../media/image11.png"/><Relationship Id="rId4" Type="http://schemas.openxmlformats.org/officeDocument/2006/relationships/hyperlink" Target="https://twitter.com/eu_imagine" TargetMode="External"/><Relationship Id="rId5" Type="http://schemas.openxmlformats.org/officeDocument/2006/relationships/image" Target="../media/image14.png"/><Relationship Id="rId6" Type="http://schemas.openxmlformats.org/officeDocument/2006/relationships/hyperlink" Target="https://www.linkedin.com/company/1024536" TargetMode="External"/><Relationship Id="rId7" Type="http://schemas.openxmlformats.org/officeDocument/2006/relationships/image" Target="../media/image15.png"/><Relationship Id="rId8" Type="http://schemas.openxmlformats.org/officeDocument/2006/relationships/image" Target="../media/image6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3.png"/><Relationship Id="rId3" Type="http://schemas.openxmlformats.org/officeDocument/2006/relationships/image" Target="../media/image6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Title without Background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Horizontal with Number Bullet">
  <p:cSld name="Content - 3 Horizontal with Number Bulle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/>
        </p:nvSpPr>
        <p:spPr>
          <a:xfrm>
            <a:off x="20867075" y="13045341"/>
            <a:ext cx="25167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2000"/>
              <a:buFont typeface="DM Sans"/>
              <a:buNone/>
            </a:pPr>
            <a:r>
              <a:rPr b="0" i="0" lang="en-NL" sz="2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www.egi.eu  |</a:t>
            </a:r>
            <a:endParaRPr/>
          </a:p>
        </p:txBody>
      </p:sp>
      <p:pic>
        <p:nvPicPr>
          <p:cNvPr descr="Image" id="132" name="Google Shape;132;p11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1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34" name="Google Shape;134;p11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5" name="Google Shape;135;p11"/>
          <p:cNvSpPr txBox="1"/>
          <p:nvPr>
            <p:ph idx="12" type="sldNum"/>
          </p:nvPr>
        </p:nvSpPr>
        <p:spPr>
          <a:xfrm>
            <a:off x="23383674" y="13045350"/>
            <a:ext cx="451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36" name="Google Shape;136;p11"/>
          <p:cNvSpPr txBox="1"/>
          <p:nvPr>
            <p:ph idx="2" type="body"/>
          </p:nvPr>
        </p:nvSpPr>
        <p:spPr>
          <a:xfrm>
            <a:off x="1831774" y="4433997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7" name="Google Shape;137;p11"/>
          <p:cNvSpPr txBox="1"/>
          <p:nvPr>
            <p:ph idx="3" type="body"/>
          </p:nvPr>
        </p:nvSpPr>
        <p:spPr>
          <a:xfrm>
            <a:off x="1831773" y="6213423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8" name="Google Shape;138;p11"/>
          <p:cNvSpPr txBox="1"/>
          <p:nvPr>
            <p:ph idx="4" type="body"/>
          </p:nvPr>
        </p:nvSpPr>
        <p:spPr>
          <a:xfrm>
            <a:off x="9055918" y="4433997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9" name="Google Shape;139;p11"/>
          <p:cNvSpPr txBox="1"/>
          <p:nvPr>
            <p:ph idx="5" type="body"/>
          </p:nvPr>
        </p:nvSpPr>
        <p:spPr>
          <a:xfrm>
            <a:off x="9055918" y="6213423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0" name="Google Shape;140;p11"/>
          <p:cNvSpPr txBox="1"/>
          <p:nvPr>
            <p:ph idx="6" type="body"/>
          </p:nvPr>
        </p:nvSpPr>
        <p:spPr>
          <a:xfrm>
            <a:off x="16786860" y="4433997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1" name="Google Shape;141;p11"/>
          <p:cNvSpPr txBox="1"/>
          <p:nvPr>
            <p:ph idx="7" type="body"/>
          </p:nvPr>
        </p:nvSpPr>
        <p:spPr>
          <a:xfrm>
            <a:off x="16811059" y="6213423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2" name="Google Shape;142;p11"/>
          <p:cNvSpPr txBox="1"/>
          <p:nvPr/>
        </p:nvSpPr>
        <p:spPr>
          <a:xfrm>
            <a:off x="1015862" y="4433997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sp>
        <p:nvSpPr>
          <p:cNvPr id="143" name="Google Shape;143;p11"/>
          <p:cNvSpPr txBox="1"/>
          <p:nvPr/>
        </p:nvSpPr>
        <p:spPr>
          <a:xfrm>
            <a:off x="8079200" y="4433997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144" name="Google Shape;144;p11"/>
          <p:cNvSpPr txBox="1"/>
          <p:nvPr/>
        </p:nvSpPr>
        <p:spPr>
          <a:xfrm>
            <a:off x="15767772" y="4433997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145" name="Google Shape;145;p11"/>
          <p:cNvSpPr txBox="1"/>
          <p:nvPr>
            <p:ph idx="8" type="body"/>
          </p:nvPr>
        </p:nvSpPr>
        <p:spPr>
          <a:xfrm>
            <a:off x="9055918" y="9105158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6" name="Google Shape;146;p11"/>
          <p:cNvSpPr txBox="1"/>
          <p:nvPr>
            <p:ph idx="9" type="body"/>
          </p:nvPr>
        </p:nvSpPr>
        <p:spPr>
          <a:xfrm>
            <a:off x="1831774" y="9105158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DM Sans"/>
              <a:buNone/>
              <a:defRPr b="0" i="0" sz="3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7" name="Google Shape;147;p11"/>
          <p:cNvSpPr txBox="1"/>
          <p:nvPr>
            <p:ph idx="13" type="body"/>
          </p:nvPr>
        </p:nvSpPr>
        <p:spPr>
          <a:xfrm>
            <a:off x="16811059" y="9105158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Numbers">
  <p:cSld name="Content - 3 Number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149" name="Google Shape;149;p12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2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2" name="Google Shape;152;p12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53" name="Google Shape;153;p12"/>
          <p:cNvSpPr txBox="1"/>
          <p:nvPr>
            <p:ph idx="2" type="body"/>
          </p:nvPr>
        </p:nvSpPr>
        <p:spPr>
          <a:xfrm>
            <a:off x="1715859" y="5347556"/>
            <a:ext cx="6350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12000"/>
              <a:buFont typeface="DM Sans"/>
              <a:buNone/>
              <a:defRPr b="1" i="0" sz="12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4" name="Google Shape;154;p12"/>
          <p:cNvSpPr txBox="1"/>
          <p:nvPr>
            <p:ph idx="3" type="body"/>
          </p:nvPr>
        </p:nvSpPr>
        <p:spPr>
          <a:xfrm>
            <a:off x="1715859" y="7655821"/>
            <a:ext cx="6350100" cy="17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5" name="Google Shape;155;p12"/>
          <p:cNvSpPr txBox="1"/>
          <p:nvPr>
            <p:ph idx="4" type="body"/>
          </p:nvPr>
        </p:nvSpPr>
        <p:spPr>
          <a:xfrm>
            <a:off x="9017000" y="5339088"/>
            <a:ext cx="6350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12000"/>
              <a:buFont typeface="DM Sans"/>
              <a:buNone/>
              <a:defRPr b="1" i="0" sz="12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6" name="Google Shape;156;p12"/>
          <p:cNvSpPr txBox="1"/>
          <p:nvPr>
            <p:ph idx="5" type="body"/>
          </p:nvPr>
        </p:nvSpPr>
        <p:spPr>
          <a:xfrm>
            <a:off x="9017000" y="7655821"/>
            <a:ext cx="6350100" cy="17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7" name="Google Shape;157;p12"/>
          <p:cNvSpPr txBox="1"/>
          <p:nvPr>
            <p:ph idx="6" type="body"/>
          </p:nvPr>
        </p:nvSpPr>
        <p:spPr>
          <a:xfrm>
            <a:off x="16318140" y="5339088"/>
            <a:ext cx="6350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12000"/>
              <a:buFont typeface="DM Sans"/>
              <a:buNone/>
              <a:defRPr b="1" i="0" sz="12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8" name="Google Shape;158;p12"/>
          <p:cNvSpPr txBox="1"/>
          <p:nvPr>
            <p:ph idx="7" type="body"/>
          </p:nvPr>
        </p:nvSpPr>
        <p:spPr>
          <a:xfrm>
            <a:off x="16318140" y="7655821"/>
            <a:ext cx="6350100" cy="17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4 Numbers">
  <p:cSld name="Content - 4 Numbers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160" name="Google Shape;160;p13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3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62" name="Google Shape;162;p13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3" name="Google Shape;163;p13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64" name="Google Shape;164;p13"/>
          <p:cNvSpPr txBox="1"/>
          <p:nvPr>
            <p:ph idx="2" type="body"/>
          </p:nvPr>
        </p:nvSpPr>
        <p:spPr>
          <a:xfrm>
            <a:off x="497496" y="5703886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5" name="Google Shape;165;p13"/>
          <p:cNvSpPr txBox="1"/>
          <p:nvPr>
            <p:ph idx="3" type="body"/>
          </p:nvPr>
        </p:nvSpPr>
        <p:spPr>
          <a:xfrm>
            <a:off x="497496" y="7516121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6" name="Google Shape;166;p13"/>
          <p:cNvSpPr txBox="1"/>
          <p:nvPr>
            <p:ph idx="4" type="body"/>
          </p:nvPr>
        </p:nvSpPr>
        <p:spPr>
          <a:xfrm>
            <a:off x="6561331" y="5703886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7" name="Google Shape;167;p13"/>
          <p:cNvSpPr txBox="1"/>
          <p:nvPr>
            <p:ph idx="5" type="body"/>
          </p:nvPr>
        </p:nvSpPr>
        <p:spPr>
          <a:xfrm>
            <a:off x="6561331" y="7516121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8" name="Google Shape;168;p13"/>
          <p:cNvSpPr txBox="1"/>
          <p:nvPr>
            <p:ph idx="6" type="body"/>
          </p:nvPr>
        </p:nvSpPr>
        <p:spPr>
          <a:xfrm>
            <a:off x="12615666" y="5703886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9" name="Google Shape;169;p13"/>
          <p:cNvSpPr txBox="1"/>
          <p:nvPr>
            <p:ph idx="7" type="body"/>
          </p:nvPr>
        </p:nvSpPr>
        <p:spPr>
          <a:xfrm>
            <a:off x="18679501" y="7516121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0" name="Google Shape;170;p13"/>
          <p:cNvSpPr txBox="1"/>
          <p:nvPr>
            <p:ph idx="8" type="body"/>
          </p:nvPr>
        </p:nvSpPr>
        <p:spPr>
          <a:xfrm>
            <a:off x="18679501" y="5703886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1" name="Google Shape;171;p13"/>
          <p:cNvSpPr txBox="1"/>
          <p:nvPr>
            <p:ph idx="9" type="body"/>
          </p:nvPr>
        </p:nvSpPr>
        <p:spPr>
          <a:xfrm>
            <a:off x="12615666" y="7516121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6 Numbers">
  <p:cSld name="Content - 6 Numbers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173" name="Google Shape;173;p14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4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75" name="Google Shape;175;p14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6" name="Google Shape;176;p14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77" name="Google Shape;177;p14"/>
          <p:cNvSpPr txBox="1"/>
          <p:nvPr>
            <p:ph idx="2" type="body"/>
          </p:nvPr>
        </p:nvSpPr>
        <p:spPr>
          <a:xfrm>
            <a:off x="1990793" y="3335644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8" name="Google Shape;178;p14"/>
          <p:cNvSpPr txBox="1"/>
          <p:nvPr>
            <p:ph idx="3" type="body"/>
          </p:nvPr>
        </p:nvSpPr>
        <p:spPr>
          <a:xfrm>
            <a:off x="1990793" y="5147878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9" name="Google Shape;179;p14"/>
          <p:cNvSpPr txBox="1"/>
          <p:nvPr>
            <p:ph idx="4" type="body"/>
          </p:nvPr>
        </p:nvSpPr>
        <p:spPr>
          <a:xfrm>
            <a:off x="9588499" y="3335644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0" name="Google Shape;180;p14"/>
          <p:cNvSpPr txBox="1"/>
          <p:nvPr>
            <p:ph idx="5" type="body"/>
          </p:nvPr>
        </p:nvSpPr>
        <p:spPr>
          <a:xfrm>
            <a:off x="9588497" y="5147878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1" name="Google Shape;181;p14"/>
          <p:cNvSpPr txBox="1"/>
          <p:nvPr>
            <p:ph idx="6" type="body"/>
          </p:nvPr>
        </p:nvSpPr>
        <p:spPr>
          <a:xfrm>
            <a:off x="17186205" y="3335644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2" name="Google Shape;182;p14"/>
          <p:cNvSpPr txBox="1"/>
          <p:nvPr>
            <p:ph idx="7" type="body"/>
          </p:nvPr>
        </p:nvSpPr>
        <p:spPr>
          <a:xfrm>
            <a:off x="17186205" y="5147878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3" name="Google Shape;183;p14"/>
          <p:cNvSpPr txBox="1"/>
          <p:nvPr>
            <p:ph idx="8" type="body"/>
          </p:nvPr>
        </p:nvSpPr>
        <p:spPr>
          <a:xfrm>
            <a:off x="1990793" y="7910837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4" name="Google Shape;184;p14"/>
          <p:cNvSpPr txBox="1"/>
          <p:nvPr>
            <p:ph idx="9" type="body"/>
          </p:nvPr>
        </p:nvSpPr>
        <p:spPr>
          <a:xfrm>
            <a:off x="1990793" y="9723072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5" name="Google Shape;185;p14"/>
          <p:cNvSpPr txBox="1"/>
          <p:nvPr>
            <p:ph idx="13" type="body"/>
          </p:nvPr>
        </p:nvSpPr>
        <p:spPr>
          <a:xfrm>
            <a:off x="9588499" y="7910837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6" name="Google Shape;186;p14"/>
          <p:cNvSpPr txBox="1"/>
          <p:nvPr>
            <p:ph idx="14" type="body"/>
          </p:nvPr>
        </p:nvSpPr>
        <p:spPr>
          <a:xfrm>
            <a:off x="9588497" y="9723072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7" name="Google Shape;187;p14"/>
          <p:cNvSpPr txBox="1"/>
          <p:nvPr>
            <p:ph idx="15" type="body"/>
          </p:nvPr>
        </p:nvSpPr>
        <p:spPr>
          <a:xfrm>
            <a:off x="17186203" y="7910837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8" name="Google Shape;188;p14"/>
          <p:cNvSpPr txBox="1"/>
          <p:nvPr>
            <p:ph idx="16" type="body"/>
          </p:nvPr>
        </p:nvSpPr>
        <p:spPr>
          <a:xfrm>
            <a:off x="17186203" y="9723072"/>
            <a:ext cx="5207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2 Content Left">
  <p:cSld name="Image - 2 Content Lef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91" name="Google Shape;191;p15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2" name="Google Shape;192;p15"/>
          <p:cNvSpPr txBox="1"/>
          <p:nvPr>
            <p:ph idx="12" type="sldNum"/>
          </p:nvPr>
        </p:nvSpPr>
        <p:spPr>
          <a:xfrm>
            <a:off x="23327399" y="13045350"/>
            <a:ext cx="50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93" name="Google Shape;193;p15"/>
          <p:cNvSpPr txBox="1"/>
          <p:nvPr>
            <p:ph idx="2" type="body"/>
          </p:nvPr>
        </p:nvSpPr>
        <p:spPr>
          <a:xfrm>
            <a:off x="2086903" y="3637208"/>
            <a:ext cx="75435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4" name="Google Shape;194;p15"/>
          <p:cNvSpPr txBox="1"/>
          <p:nvPr>
            <p:ph idx="3" type="body"/>
          </p:nvPr>
        </p:nvSpPr>
        <p:spPr>
          <a:xfrm>
            <a:off x="2086903" y="5246215"/>
            <a:ext cx="75435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5" name="Google Shape;195;p15"/>
          <p:cNvSpPr txBox="1"/>
          <p:nvPr>
            <p:ph idx="4" type="body"/>
          </p:nvPr>
        </p:nvSpPr>
        <p:spPr>
          <a:xfrm>
            <a:off x="2086903" y="8408578"/>
            <a:ext cx="75435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6" name="Google Shape;196;p15"/>
          <p:cNvSpPr txBox="1"/>
          <p:nvPr>
            <p:ph idx="5" type="body"/>
          </p:nvPr>
        </p:nvSpPr>
        <p:spPr>
          <a:xfrm>
            <a:off x="2086903" y="10017586"/>
            <a:ext cx="75435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cxnSp>
        <p:nvCxnSpPr>
          <p:cNvPr id="197" name="Google Shape;197;p15"/>
          <p:cNvCxnSpPr/>
          <p:nvPr/>
        </p:nvCxnSpPr>
        <p:spPr>
          <a:xfrm>
            <a:off x="1925729" y="7256795"/>
            <a:ext cx="7865700" cy="0"/>
          </a:xfrm>
          <a:prstGeom prst="straightConnector1">
            <a:avLst/>
          </a:prstGeom>
          <a:noFill/>
          <a:ln cap="rnd" cmpd="sng" w="88900">
            <a:solidFill>
              <a:srgbClr val="EF8200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Image" id="198" name="Google Shape;19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24760" y="6062738"/>
            <a:ext cx="507462" cy="4006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199" name="Google Shape;19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24760" y="10810761"/>
            <a:ext cx="507462" cy="400629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5"/>
          <p:cNvSpPr/>
          <p:nvPr>
            <p:ph idx="6" type="pic"/>
          </p:nvPr>
        </p:nvSpPr>
        <p:spPr>
          <a:xfrm>
            <a:off x="15135246" y="-975654"/>
            <a:ext cx="11121000" cy="13333200"/>
          </a:xfrm>
          <a:prstGeom prst="roundRect">
            <a:avLst>
              <a:gd fmla="val 5757" name="adj"/>
            </a:avLst>
          </a:prstGeom>
          <a:noFill/>
          <a:ln>
            <a:noFill/>
          </a:ln>
        </p:spPr>
      </p:sp>
      <p:pic>
        <p:nvPicPr>
          <p:cNvPr descr="Image" id="201" name="Google Shape;20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14842048" y="3151514"/>
            <a:ext cx="13097615" cy="6223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3 Points with Images &amp; Box">
  <p:cSld name="Image - 3 Points with Images &amp; Box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/>
          <p:nvPr/>
        </p:nvSpPr>
        <p:spPr>
          <a:xfrm>
            <a:off x="869684" y="2587215"/>
            <a:ext cx="7335600" cy="101601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4" name="Google Shape;204;p16"/>
          <p:cNvSpPr/>
          <p:nvPr/>
        </p:nvSpPr>
        <p:spPr>
          <a:xfrm>
            <a:off x="8607335" y="2587214"/>
            <a:ext cx="7335600" cy="101601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5" name="Google Shape;205;p16"/>
          <p:cNvSpPr/>
          <p:nvPr/>
        </p:nvSpPr>
        <p:spPr>
          <a:xfrm>
            <a:off x="16344985" y="2587214"/>
            <a:ext cx="7335600" cy="101601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6" name="Google Shape;206;p16"/>
          <p:cNvSpPr txBox="1"/>
          <p:nvPr>
            <p:ph idx="1" type="body"/>
          </p:nvPr>
        </p:nvSpPr>
        <p:spPr>
          <a:xfrm>
            <a:off x="1363387" y="7403909"/>
            <a:ext cx="6096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07" name="Google Shape;207;p16"/>
          <p:cNvSpPr txBox="1"/>
          <p:nvPr>
            <p:ph idx="2" type="body"/>
          </p:nvPr>
        </p:nvSpPr>
        <p:spPr>
          <a:xfrm>
            <a:off x="1363387" y="9207677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08" name="Google Shape;208;p16"/>
          <p:cNvSpPr txBox="1"/>
          <p:nvPr>
            <p:ph idx="3" type="body"/>
          </p:nvPr>
        </p:nvSpPr>
        <p:spPr>
          <a:xfrm>
            <a:off x="9095877" y="7281036"/>
            <a:ext cx="6096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09" name="Google Shape;209;p16"/>
          <p:cNvSpPr txBox="1"/>
          <p:nvPr>
            <p:ph idx="4" type="body"/>
          </p:nvPr>
        </p:nvSpPr>
        <p:spPr>
          <a:xfrm>
            <a:off x="9095877" y="9207677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10" name="Google Shape;210;p16"/>
          <p:cNvSpPr txBox="1"/>
          <p:nvPr>
            <p:ph idx="5" type="body"/>
          </p:nvPr>
        </p:nvSpPr>
        <p:spPr>
          <a:xfrm>
            <a:off x="16831806" y="7281036"/>
            <a:ext cx="6096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11" name="Google Shape;211;p16"/>
          <p:cNvSpPr txBox="1"/>
          <p:nvPr>
            <p:ph idx="6" type="body"/>
          </p:nvPr>
        </p:nvSpPr>
        <p:spPr>
          <a:xfrm>
            <a:off x="16831806" y="9207677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12" name="Google Shape;212;p16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13" name="Google Shape;213;p16"/>
          <p:cNvSpPr txBox="1"/>
          <p:nvPr>
            <p:ph idx="7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14" name="Google Shape;214;p16"/>
          <p:cNvSpPr txBox="1"/>
          <p:nvPr>
            <p:ph idx="12" type="sldNum"/>
          </p:nvPr>
        </p:nvSpPr>
        <p:spPr>
          <a:xfrm>
            <a:off x="23384924" y="13045350"/>
            <a:ext cx="45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15" name="Google Shape;215;p16"/>
          <p:cNvSpPr/>
          <p:nvPr>
            <p:ph idx="8" type="pic"/>
          </p:nvPr>
        </p:nvSpPr>
        <p:spPr>
          <a:xfrm>
            <a:off x="1363387" y="2961517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  <p:sp>
        <p:nvSpPr>
          <p:cNvPr id="216" name="Google Shape;216;p16"/>
          <p:cNvSpPr/>
          <p:nvPr>
            <p:ph idx="9" type="pic"/>
          </p:nvPr>
        </p:nvSpPr>
        <p:spPr>
          <a:xfrm>
            <a:off x="9095877" y="2961517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  <p:sp>
        <p:nvSpPr>
          <p:cNvPr id="217" name="Google Shape;217;p16"/>
          <p:cNvSpPr/>
          <p:nvPr>
            <p:ph idx="13" type="pic"/>
          </p:nvPr>
        </p:nvSpPr>
        <p:spPr>
          <a:xfrm>
            <a:off x="16831806" y="2961517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Big Title">
  <p:cSld name="Image - Big Title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7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20" name="Google Shape;220;p17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21" name="Google Shape;221;p17"/>
          <p:cNvSpPr txBox="1"/>
          <p:nvPr>
            <p:ph idx="12" type="sldNum"/>
          </p:nvPr>
        </p:nvSpPr>
        <p:spPr>
          <a:xfrm>
            <a:off x="23384924" y="13045350"/>
            <a:ext cx="45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22" name="Google Shape;222;p17"/>
          <p:cNvSpPr/>
          <p:nvPr>
            <p:ph idx="2" type="pic"/>
          </p:nvPr>
        </p:nvSpPr>
        <p:spPr>
          <a:xfrm>
            <a:off x="15135246" y="-975655"/>
            <a:ext cx="11121000" cy="13333200"/>
          </a:xfrm>
          <a:prstGeom prst="roundRect">
            <a:avLst>
              <a:gd fmla="val 5598" name="adj"/>
            </a:avLst>
          </a:prstGeom>
          <a:noFill/>
          <a:ln>
            <a:noFill/>
          </a:ln>
        </p:spPr>
      </p:sp>
      <p:pic>
        <p:nvPicPr>
          <p:cNvPr descr="Image" id="223" name="Google Shape;22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4842048" y="3151514"/>
            <a:ext cx="13097615" cy="622312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7"/>
          <p:cNvSpPr txBox="1"/>
          <p:nvPr>
            <p:ph idx="3" type="body"/>
          </p:nvPr>
        </p:nvSpPr>
        <p:spPr>
          <a:xfrm>
            <a:off x="1406240" y="7682375"/>
            <a:ext cx="10160100" cy="1930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5500"/>
              <a:buFont typeface="DM Sans"/>
              <a:buNone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55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25" name="Google Shape;225;p17"/>
          <p:cNvSpPr txBox="1"/>
          <p:nvPr>
            <p:ph idx="4" type="body"/>
          </p:nvPr>
        </p:nvSpPr>
        <p:spPr>
          <a:xfrm>
            <a:off x="1406240" y="5073134"/>
            <a:ext cx="10160100" cy="149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8500"/>
              <a:buFont typeface="DM Sans"/>
              <a:buNone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85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2 Points and Images">
  <p:cSld name="Image - 2 Points and Images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28" name="Google Shape;228;p18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29" name="Google Shape;229;p18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30" name="Google Shape;230;p18"/>
          <p:cNvSpPr/>
          <p:nvPr>
            <p:ph idx="2" type="pic"/>
          </p:nvPr>
        </p:nvSpPr>
        <p:spPr>
          <a:xfrm>
            <a:off x="1143097" y="2787537"/>
            <a:ext cx="5605800" cy="3791100"/>
          </a:xfrm>
          <a:prstGeom prst="roundRect">
            <a:avLst>
              <a:gd fmla="val 8781" name="adj"/>
            </a:avLst>
          </a:prstGeom>
          <a:noFill/>
          <a:ln>
            <a:noFill/>
          </a:ln>
        </p:spPr>
      </p:sp>
      <p:sp>
        <p:nvSpPr>
          <p:cNvPr id="231" name="Google Shape;231;p18"/>
          <p:cNvSpPr/>
          <p:nvPr>
            <p:ph idx="3" type="pic"/>
          </p:nvPr>
        </p:nvSpPr>
        <p:spPr>
          <a:xfrm>
            <a:off x="1143097" y="7781568"/>
            <a:ext cx="5605800" cy="3791100"/>
          </a:xfrm>
          <a:prstGeom prst="roundRect">
            <a:avLst>
              <a:gd fmla="val 8781" name="adj"/>
            </a:avLst>
          </a:prstGeom>
          <a:noFill/>
          <a:ln>
            <a:noFill/>
          </a:ln>
        </p:spPr>
      </p:sp>
      <p:sp>
        <p:nvSpPr>
          <p:cNvPr id="232" name="Google Shape;232;p18"/>
          <p:cNvSpPr txBox="1"/>
          <p:nvPr>
            <p:ph idx="4" type="body"/>
          </p:nvPr>
        </p:nvSpPr>
        <p:spPr>
          <a:xfrm>
            <a:off x="7896090" y="3213205"/>
            <a:ext cx="11366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33" name="Google Shape;233;p18"/>
          <p:cNvSpPr txBox="1"/>
          <p:nvPr>
            <p:ph idx="5" type="body"/>
          </p:nvPr>
        </p:nvSpPr>
        <p:spPr>
          <a:xfrm>
            <a:off x="7896090" y="4938653"/>
            <a:ext cx="113664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34" name="Google Shape;234;p18"/>
          <p:cNvSpPr txBox="1"/>
          <p:nvPr>
            <p:ph idx="6" type="body"/>
          </p:nvPr>
        </p:nvSpPr>
        <p:spPr>
          <a:xfrm>
            <a:off x="7896090" y="8259990"/>
            <a:ext cx="11366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35" name="Google Shape;235;p18"/>
          <p:cNvSpPr txBox="1"/>
          <p:nvPr>
            <p:ph idx="7" type="body"/>
          </p:nvPr>
        </p:nvSpPr>
        <p:spPr>
          <a:xfrm>
            <a:off x="7896090" y="9985438"/>
            <a:ext cx="113664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2 Points and Images (Right)">
  <p:cSld name="Image - 2 Points and Images (Right)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38" name="Google Shape;238;p19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39" name="Google Shape;239;p19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40" name="Google Shape;240;p19"/>
          <p:cNvSpPr/>
          <p:nvPr>
            <p:ph idx="2" type="pic"/>
          </p:nvPr>
        </p:nvSpPr>
        <p:spPr>
          <a:xfrm>
            <a:off x="17373697" y="2787537"/>
            <a:ext cx="5605800" cy="3791100"/>
          </a:xfrm>
          <a:prstGeom prst="roundRect">
            <a:avLst>
              <a:gd fmla="val 8781" name="adj"/>
            </a:avLst>
          </a:prstGeom>
          <a:noFill/>
          <a:ln>
            <a:noFill/>
          </a:ln>
        </p:spPr>
      </p:sp>
      <p:sp>
        <p:nvSpPr>
          <p:cNvPr id="241" name="Google Shape;241;p19"/>
          <p:cNvSpPr/>
          <p:nvPr>
            <p:ph idx="3" type="pic"/>
          </p:nvPr>
        </p:nvSpPr>
        <p:spPr>
          <a:xfrm>
            <a:off x="17373697" y="7781568"/>
            <a:ext cx="5605800" cy="3791100"/>
          </a:xfrm>
          <a:prstGeom prst="roundRect">
            <a:avLst>
              <a:gd fmla="val 8781" name="adj"/>
            </a:avLst>
          </a:prstGeom>
          <a:noFill/>
          <a:ln>
            <a:noFill/>
          </a:ln>
        </p:spPr>
      </p:sp>
      <p:sp>
        <p:nvSpPr>
          <p:cNvPr id="242" name="Google Shape;242;p19"/>
          <p:cNvSpPr txBox="1"/>
          <p:nvPr>
            <p:ph idx="4" type="body"/>
          </p:nvPr>
        </p:nvSpPr>
        <p:spPr>
          <a:xfrm>
            <a:off x="1143096" y="3213205"/>
            <a:ext cx="14507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43" name="Google Shape;243;p19"/>
          <p:cNvSpPr txBox="1"/>
          <p:nvPr>
            <p:ph idx="5" type="body"/>
          </p:nvPr>
        </p:nvSpPr>
        <p:spPr>
          <a:xfrm>
            <a:off x="1143097" y="4938653"/>
            <a:ext cx="145071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44" name="Google Shape;244;p19"/>
          <p:cNvSpPr txBox="1"/>
          <p:nvPr>
            <p:ph idx="6" type="body"/>
          </p:nvPr>
        </p:nvSpPr>
        <p:spPr>
          <a:xfrm>
            <a:off x="1143096" y="8259990"/>
            <a:ext cx="14507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45" name="Google Shape;245;p19"/>
          <p:cNvSpPr txBox="1"/>
          <p:nvPr>
            <p:ph idx="7" type="body"/>
          </p:nvPr>
        </p:nvSpPr>
        <p:spPr>
          <a:xfrm>
            <a:off x="1143097" y="9985438"/>
            <a:ext cx="145071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Horizontal MultiBullet">
  <p:cSld name="Content - 3 Horizontal MultiBullet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247" name="Google Shape;247;p20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20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49" name="Google Shape;249;p20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0" name="Google Shape;250;p20"/>
          <p:cNvSpPr txBox="1"/>
          <p:nvPr>
            <p:ph idx="12" type="sldNum"/>
          </p:nvPr>
        </p:nvSpPr>
        <p:spPr>
          <a:xfrm>
            <a:off x="23337024" y="13045350"/>
            <a:ext cx="49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51" name="Google Shape;251;p20"/>
          <p:cNvSpPr txBox="1"/>
          <p:nvPr>
            <p:ph idx="2" type="body"/>
          </p:nvPr>
        </p:nvSpPr>
        <p:spPr>
          <a:xfrm>
            <a:off x="1831774" y="3291304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2" name="Google Shape;252;p20"/>
          <p:cNvSpPr txBox="1"/>
          <p:nvPr>
            <p:ph idx="3" type="body"/>
          </p:nvPr>
        </p:nvSpPr>
        <p:spPr>
          <a:xfrm>
            <a:off x="1831773" y="5070729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3" name="Google Shape;253;p20"/>
          <p:cNvSpPr txBox="1"/>
          <p:nvPr>
            <p:ph idx="4" type="body"/>
          </p:nvPr>
        </p:nvSpPr>
        <p:spPr>
          <a:xfrm>
            <a:off x="9055918" y="3291304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4" name="Google Shape;254;p20"/>
          <p:cNvSpPr txBox="1"/>
          <p:nvPr>
            <p:ph idx="5" type="body"/>
          </p:nvPr>
        </p:nvSpPr>
        <p:spPr>
          <a:xfrm>
            <a:off x="9055918" y="5070729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5" name="Google Shape;255;p20"/>
          <p:cNvSpPr txBox="1"/>
          <p:nvPr>
            <p:ph idx="6" type="body"/>
          </p:nvPr>
        </p:nvSpPr>
        <p:spPr>
          <a:xfrm>
            <a:off x="16786860" y="3291304"/>
            <a:ext cx="55881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6" name="Google Shape;256;p20"/>
          <p:cNvSpPr txBox="1"/>
          <p:nvPr>
            <p:ph idx="7" type="body"/>
          </p:nvPr>
        </p:nvSpPr>
        <p:spPr>
          <a:xfrm>
            <a:off x="16811059" y="5070729"/>
            <a:ext cx="5588100" cy="18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7" name="Google Shape;257;p20"/>
          <p:cNvSpPr txBox="1"/>
          <p:nvPr/>
        </p:nvSpPr>
        <p:spPr>
          <a:xfrm>
            <a:off x="1015862" y="3291304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sp>
        <p:nvSpPr>
          <p:cNvPr id="258" name="Google Shape;258;p20"/>
          <p:cNvSpPr txBox="1"/>
          <p:nvPr/>
        </p:nvSpPr>
        <p:spPr>
          <a:xfrm>
            <a:off x="8079200" y="3291304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259" name="Google Shape;259;p20"/>
          <p:cNvSpPr txBox="1"/>
          <p:nvPr/>
        </p:nvSpPr>
        <p:spPr>
          <a:xfrm>
            <a:off x="15767772" y="3291304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260" name="Google Shape;260;p20"/>
          <p:cNvSpPr txBox="1"/>
          <p:nvPr>
            <p:ph idx="8" type="body"/>
          </p:nvPr>
        </p:nvSpPr>
        <p:spPr>
          <a:xfrm>
            <a:off x="9055918" y="8113120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cxnSp>
        <p:nvCxnSpPr>
          <p:cNvPr id="261" name="Google Shape;261;p20"/>
          <p:cNvCxnSpPr/>
          <p:nvPr/>
        </p:nvCxnSpPr>
        <p:spPr>
          <a:xfrm>
            <a:off x="1046970" y="7582524"/>
            <a:ext cx="22290000" cy="0"/>
          </a:xfrm>
          <a:prstGeom prst="straightConnector1">
            <a:avLst/>
          </a:prstGeom>
          <a:noFill/>
          <a:ln cap="flat" cmpd="sng" w="12700">
            <a:solidFill>
              <a:srgbClr val="275EA5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262" name="Google Shape;262;p20"/>
          <p:cNvSpPr txBox="1"/>
          <p:nvPr>
            <p:ph idx="9" type="body"/>
          </p:nvPr>
        </p:nvSpPr>
        <p:spPr>
          <a:xfrm>
            <a:off x="10068007" y="10111799"/>
            <a:ext cx="45759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3" name="Google Shape;263;p20"/>
          <p:cNvSpPr txBox="1"/>
          <p:nvPr>
            <p:ph idx="13" type="body"/>
          </p:nvPr>
        </p:nvSpPr>
        <p:spPr>
          <a:xfrm>
            <a:off x="1831774" y="8113120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4" name="Google Shape;264;p20"/>
          <p:cNvSpPr txBox="1"/>
          <p:nvPr>
            <p:ph idx="14" type="body"/>
          </p:nvPr>
        </p:nvSpPr>
        <p:spPr>
          <a:xfrm>
            <a:off x="2843863" y="10111799"/>
            <a:ext cx="45759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5" name="Google Shape;265;p20"/>
          <p:cNvSpPr txBox="1"/>
          <p:nvPr>
            <p:ph idx="15" type="body"/>
          </p:nvPr>
        </p:nvSpPr>
        <p:spPr>
          <a:xfrm>
            <a:off x="16811060" y="8113120"/>
            <a:ext cx="55881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6" name="Google Shape;266;p20"/>
          <p:cNvSpPr txBox="1"/>
          <p:nvPr>
            <p:ph idx="16" type="body"/>
          </p:nvPr>
        </p:nvSpPr>
        <p:spPr>
          <a:xfrm>
            <a:off x="17823149" y="10111799"/>
            <a:ext cx="4575900" cy="16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3 Points with Images">
  <p:cSld name="Image - 3 Points with Image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363387" y="8903323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9095877" y="8903323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16786860" y="8903323"/>
            <a:ext cx="6096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9" name="Google Shape;19;p3"/>
          <p:cNvSpPr/>
          <p:nvPr>
            <p:ph idx="4" type="pic"/>
          </p:nvPr>
        </p:nvSpPr>
        <p:spPr>
          <a:xfrm>
            <a:off x="1363387" y="2657163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5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3" name="Google Shape;23;p3"/>
          <p:cNvSpPr/>
          <p:nvPr>
            <p:ph idx="6" type="pic"/>
          </p:nvPr>
        </p:nvSpPr>
        <p:spPr>
          <a:xfrm>
            <a:off x="9095877" y="2657163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  <p:sp>
        <p:nvSpPr>
          <p:cNvPr id="24" name="Google Shape;24;p3"/>
          <p:cNvSpPr/>
          <p:nvPr>
            <p:ph idx="7" type="pic"/>
          </p:nvPr>
        </p:nvSpPr>
        <p:spPr>
          <a:xfrm>
            <a:off x="16831806" y="2657163"/>
            <a:ext cx="6354900" cy="4051800"/>
          </a:xfrm>
          <a:prstGeom prst="roundRect">
            <a:avLst>
              <a:gd fmla="val 6685" name="adj"/>
            </a:avLst>
          </a:prstGeom>
          <a:noFill/>
          <a:ln>
            <a:noFill/>
          </a:ln>
        </p:spPr>
      </p:sp>
      <p:sp>
        <p:nvSpPr>
          <p:cNvPr id="25" name="Google Shape;25;p3"/>
          <p:cNvSpPr txBox="1"/>
          <p:nvPr>
            <p:ph idx="8" type="body"/>
          </p:nvPr>
        </p:nvSpPr>
        <p:spPr>
          <a:xfrm>
            <a:off x="1365849" y="720414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9" type="body"/>
          </p:nvPr>
        </p:nvSpPr>
        <p:spPr>
          <a:xfrm>
            <a:off x="9095877" y="720414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3" type="body"/>
          </p:nvPr>
        </p:nvSpPr>
        <p:spPr>
          <a:xfrm>
            <a:off x="16786860" y="720414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Table Simple">
  <p:cSld name="Image - Table Simple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1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269" name="Google Shape;269;p21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70" name="Google Shape;270;p21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graphicFrame>
        <p:nvGraphicFramePr>
          <p:cNvPr id="271" name="Google Shape;271;p21"/>
          <p:cNvGraphicFramePr/>
          <p:nvPr/>
        </p:nvGraphicFramePr>
        <p:xfrm>
          <a:off x="1206500" y="3235360"/>
          <a:ext cx="3000000" cy="3000000"/>
        </p:xfrm>
        <a:graphic>
          <a:graphicData uri="http://schemas.openxmlformats.org/drawingml/2006/table">
            <a:tbl>
              <a:tblPr firstCol="1" firstRow="1">
                <a:noFill/>
                <a:tableStyleId>{A4206294-B7F5-48BF-B829-D356FBD18B48}</a:tableStyleId>
              </a:tblPr>
              <a:tblGrid>
                <a:gridCol w="4468625"/>
                <a:gridCol w="4468625"/>
                <a:gridCol w="4468625"/>
                <a:gridCol w="4468625"/>
                <a:gridCol w="4468625"/>
              </a:tblGrid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FAA"/>
                        </a:buClr>
                        <a:buSzPts val="3200"/>
                        <a:buFont typeface="DM Sans"/>
                        <a:buNone/>
                      </a:pPr>
                      <a:r>
                        <a:rPr b="1" lang="en-NL" sz="3200" u="none" cap="none" strike="noStrike">
                          <a:solidFill>
                            <a:srgbClr val="005FAA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Title of Table</a:t>
                      </a:r>
                      <a:endParaRPr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FAA"/>
                        </a:buClr>
                        <a:buSzPts val="3200"/>
                        <a:buFont typeface="DM Sans"/>
                        <a:buNone/>
                      </a:pPr>
                      <a:r>
                        <a:rPr b="1" lang="en-NL" sz="3200" u="none" cap="none" strike="noStrike">
                          <a:solidFill>
                            <a:srgbClr val="005FAA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Title of Table</a:t>
                      </a:r>
                      <a:endParaRPr/>
                    </a:p>
                  </a:txBody>
                  <a:tcPr marT="254000" marB="254000" marR="254000" marL="2540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FAA"/>
                        </a:buClr>
                        <a:buSzPts val="3200"/>
                        <a:buFont typeface="DM Sans"/>
                        <a:buNone/>
                      </a:pPr>
                      <a:r>
                        <a:rPr b="1" lang="en-NL" sz="3200" u="none" cap="none" strike="noStrike">
                          <a:solidFill>
                            <a:srgbClr val="005FAA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Title of Table</a:t>
                      </a:r>
                      <a:endParaRPr/>
                    </a:p>
                  </a:txBody>
                  <a:tcPr marT="254000" marB="254000" marR="254000" marL="2540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FAA"/>
                        </a:buClr>
                        <a:buSzPts val="3200"/>
                        <a:buFont typeface="DM Sans"/>
                        <a:buNone/>
                      </a:pPr>
                      <a:r>
                        <a:rPr b="1" lang="en-NL" sz="3200" u="none" cap="none" strike="noStrike">
                          <a:solidFill>
                            <a:srgbClr val="005FAA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Title of Table</a:t>
                      </a:r>
                      <a:endParaRPr/>
                    </a:p>
                  </a:txBody>
                  <a:tcPr marT="254000" marB="254000" marR="254000" marL="2540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5FAA"/>
                        </a:buClr>
                        <a:buSzPts val="3200"/>
                        <a:buFont typeface="DM Sans"/>
                        <a:buNone/>
                      </a:pPr>
                      <a:r>
                        <a:rPr b="1" lang="en-NL" sz="3200" u="none" cap="none" strike="noStrike">
                          <a:solidFill>
                            <a:srgbClr val="005FAA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Title of Table</a:t>
                      </a:r>
                      <a:endParaRPr/>
                    </a:p>
                  </a:txBody>
                  <a:tcPr marT="254000" marB="254000" marR="254000" marL="2540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0800">
                      <a:solidFill>
                        <a:srgbClr val="1E315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7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E315D"/>
                        </a:buClr>
                        <a:buSzPts val="2000"/>
                        <a:buFont typeface="DM Sans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254000" marB="254000" marR="254000" marL="254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Helvetica Neue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50800" marB="50800" marR="50800" marL="50800" anchor="ctr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- Big Title (Right)" showMasterSp="0">
  <p:cSld name="Image - Big Title (Right)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"/>
          <p:cNvSpPr txBox="1"/>
          <p:nvPr>
            <p:ph idx="12" type="sldNum"/>
          </p:nvPr>
        </p:nvSpPr>
        <p:spPr>
          <a:xfrm>
            <a:off x="23283324" y="13045350"/>
            <a:ext cx="551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274" name="Google Shape;274;p22"/>
          <p:cNvSpPr/>
          <p:nvPr>
            <p:ph idx="2" type="pic"/>
          </p:nvPr>
        </p:nvSpPr>
        <p:spPr>
          <a:xfrm>
            <a:off x="-1512277" y="955533"/>
            <a:ext cx="13404600" cy="11679900"/>
          </a:xfrm>
          <a:prstGeom prst="roundRect">
            <a:avLst>
              <a:gd fmla="val 6128" name="adj"/>
            </a:avLst>
          </a:prstGeom>
          <a:noFill/>
          <a:ln>
            <a:noFill/>
          </a:ln>
        </p:spPr>
      </p:sp>
      <p:sp>
        <p:nvSpPr>
          <p:cNvPr id="275" name="Google Shape;275;p22"/>
          <p:cNvSpPr txBox="1"/>
          <p:nvPr>
            <p:ph idx="1" type="body"/>
          </p:nvPr>
        </p:nvSpPr>
        <p:spPr>
          <a:xfrm>
            <a:off x="13035190" y="6354190"/>
            <a:ext cx="10156200" cy="13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8500"/>
              <a:buFont typeface="DM Sans"/>
              <a:buNone/>
              <a:defRPr b="1" i="0" sz="85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76" name="Google Shape;276;p22"/>
          <p:cNvSpPr txBox="1"/>
          <p:nvPr>
            <p:ph idx="3" type="body"/>
          </p:nvPr>
        </p:nvSpPr>
        <p:spPr>
          <a:xfrm>
            <a:off x="13035190" y="7894938"/>
            <a:ext cx="101601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age" id="277" name="Google Shape;27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0374232" y="2136913"/>
            <a:ext cx="22092043" cy="10496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Dark" showMasterSp="0">
  <p:cSld name="TITLE_AND_BODY_2">
    <p:bg>
      <p:bgPr>
        <a:solidFill>
          <a:schemeClr val="accent1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3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0" name="Google Shape;280;p23"/>
          <p:cNvSpPr txBox="1"/>
          <p:nvPr>
            <p:ph idx="1" type="body"/>
          </p:nvPr>
        </p:nvSpPr>
        <p:spPr>
          <a:xfrm>
            <a:off x="1079500" y="7525869"/>
            <a:ext cx="22224900" cy="10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400"/>
              <a:buFont typeface="DM Sans"/>
              <a:buNone/>
              <a:defRPr b="0" i="0" sz="6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1" name="Google Shape;281;p23"/>
          <p:cNvSpPr txBox="1"/>
          <p:nvPr>
            <p:ph idx="2" type="body"/>
          </p:nvPr>
        </p:nvSpPr>
        <p:spPr>
          <a:xfrm>
            <a:off x="1079500" y="5707173"/>
            <a:ext cx="22224900" cy="15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DM Sans"/>
              <a:buNone/>
              <a:defRPr b="1" i="0" sz="9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2" name="Google Shape;282;p23"/>
          <p:cNvSpPr txBox="1"/>
          <p:nvPr>
            <p:ph idx="3" type="body"/>
          </p:nvPr>
        </p:nvSpPr>
        <p:spPr>
          <a:xfrm>
            <a:off x="1209182" y="10729563"/>
            <a:ext cx="11318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3" name="Google Shape;283;p23"/>
          <p:cNvSpPr txBox="1"/>
          <p:nvPr>
            <p:ph idx="4" type="body"/>
          </p:nvPr>
        </p:nvSpPr>
        <p:spPr>
          <a:xfrm>
            <a:off x="1209182" y="11648613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4" name="Google Shape;284;p23"/>
          <p:cNvSpPr txBox="1"/>
          <p:nvPr>
            <p:ph idx="5" type="body"/>
          </p:nvPr>
        </p:nvSpPr>
        <p:spPr>
          <a:xfrm>
            <a:off x="15133504" y="1080576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5" name="Google Shape;285;p23"/>
          <p:cNvSpPr txBox="1"/>
          <p:nvPr>
            <p:ph idx="6" type="body"/>
          </p:nvPr>
        </p:nvSpPr>
        <p:spPr>
          <a:xfrm>
            <a:off x="15133505" y="1164861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g 6@4x.png" id="286" name="Google Shape;28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122410" y="-3760448"/>
            <a:ext cx="15642027" cy="8633423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23"/>
          <p:cNvSpPr txBox="1"/>
          <p:nvPr>
            <p:ph idx="7" type="body"/>
          </p:nvPr>
        </p:nvSpPr>
        <p:spPr>
          <a:xfrm>
            <a:off x="6484470" y="12746860"/>
            <a:ext cx="580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8" name="Google Shape;288;p23"/>
          <p:cNvSpPr txBox="1"/>
          <p:nvPr>
            <p:ph idx="8" type="body"/>
          </p:nvPr>
        </p:nvSpPr>
        <p:spPr>
          <a:xfrm>
            <a:off x="1210140" y="12746860"/>
            <a:ext cx="432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id="289" name="Google Shape;28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Light" showMasterSp="0">
  <p:cSld name="Title - Light">
    <p:bg>
      <p:bgPr>
        <a:solidFill>
          <a:srgbClr val="FFFFFF"/>
        </a:solidFill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4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g 6@4x.png" id="292" name="Google Shape;29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122410" y="-3760448"/>
            <a:ext cx="15642027" cy="8633423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24"/>
          <p:cNvSpPr txBox="1"/>
          <p:nvPr>
            <p:ph idx="1" type="body"/>
          </p:nvPr>
        </p:nvSpPr>
        <p:spPr>
          <a:xfrm>
            <a:off x="1079500" y="7525869"/>
            <a:ext cx="22224900" cy="10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6400"/>
              <a:buFont typeface="DM Sans"/>
              <a:buNone/>
              <a:defRPr b="0" i="0" sz="64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4" name="Google Shape;294;p24"/>
          <p:cNvSpPr txBox="1"/>
          <p:nvPr>
            <p:ph idx="2" type="body"/>
          </p:nvPr>
        </p:nvSpPr>
        <p:spPr>
          <a:xfrm>
            <a:off x="1079500" y="5824288"/>
            <a:ext cx="22224900" cy="131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400"/>
              <a:buFont typeface="DM Sans"/>
              <a:buNone/>
              <a:defRPr b="1" i="0" sz="9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5" name="Google Shape;295;p24"/>
          <p:cNvSpPr txBox="1"/>
          <p:nvPr>
            <p:ph idx="3" type="body"/>
          </p:nvPr>
        </p:nvSpPr>
        <p:spPr>
          <a:xfrm>
            <a:off x="1209182" y="10729563"/>
            <a:ext cx="11318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6" name="Google Shape;296;p24"/>
          <p:cNvSpPr txBox="1"/>
          <p:nvPr>
            <p:ph idx="4" type="body"/>
          </p:nvPr>
        </p:nvSpPr>
        <p:spPr>
          <a:xfrm>
            <a:off x="1209182" y="11648613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7" name="Google Shape;297;p24"/>
          <p:cNvSpPr txBox="1"/>
          <p:nvPr>
            <p:ph idx="5" type="body"/>
          </p:nvPr>
        </p:nvSpPr>
        <p:spPr>
          <a:xfrm>
            <a:off x="15133504" y="1080576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8" name="Google Shape;298;p24"/>
          <p:cNvSpPr txBox="1"/>
          <p:nvPr>
            <p:ph idx="6" type="body"/>
          </p:nvPr>
        </p:nvSpPr>
        <p:spPr>
          <a:xfrm>
            <a:off x="15133502" y="1164861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9" name="Google Shape;299;p24"/>
          <p:cNvSpPr txBox="1"/>
          <p:nvPr>
            <p:ph idx="7" type="body"/>
          </p:nvPr>
        </p:nvSpPr>
        <p:spPr>
          <a:xfrm>
            <a:off x="6484470" y="12746860"/>
            <a:ext cx="580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0" name="Google Shape;300;p24"/>
          <p:cNvSpPr txBox="1"/>
          <p:nvPr>
            <p:ph idx="8" type="body"/>
          </p:nvPr>
        </p:nvSpPr>
        <p:spPr>
          <a:xfrm>
            <a:off x="1210140" y="12746860"/>
            <a:ext cx="432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id="301" name="Google Shape;30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Dark Image" showMasterSp="0">
  <p:cSld name="Title - Dark Image">
    <p:bg>
      <p:bgPr>
        <a:solidFill>
          <a:schemeClr val="accent1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5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4" name="Google Shape;304;p25"/>
          <p:cNvSpPr txBox="1"/>
          <p:nvPr>
            <p:ph idx="1" type="body"/>
          </p:nvPr>
        </p:nvSpPr>
        <p:spPr>
          <a:xfrm>
            <a:off x="1079500" y="7525869"/>
            <a:ext cx="22224900" cy="10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400"/>
              <a:buFont typeface="DM Sans"/>
              <a:buNone/>
              <a:defRPr b="0" i="0" sz="6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5" name="Google Shape;305;p25"/>
          <p:cNvSpPr txBox="1"/>
          <p:nvPr>
            <p:ph idx="2" type="body"/>
          </p:nvPr>
        </p:nvSpPr>
        <p:spPr>
          <a:xfrm>
            <a:off x="1243200" y="5707173"/>
            <a:ext cx="22224900" cy="15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DM Sans"/>
              <a:buNone/>
              <a:defRPr b="1" i="0" sz="9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6" name="Google Shape;306;p25"/>
          <p:cNvSpPr txBox="1"/>
          <p:nvPr>
            <p:ph idx="3" type="body"/>
          </p:nvPr>
        </p:nvSpPr>
        <p:spPr>
          <a:xfrm>
            <a:off x="1209182" y="10729563"/>
            <a:ext cx="11318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7" name="Google Shape;307;p25"/>
          <p:cNvSpPr txBox="1"/>
          <p:nvPr>
            <p:ph idx="4" type="body"/>
          </p:nvPr>
        </p:nvSpPr>
        <p:spPr>
          <a:xfrm>
            <a:off x="1209182" y="11648613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8" name="Google Shape;308;p25"/>
          <p:cNvSpPr txBox="1"/>
          <p:nvPr>
            <p:ph idx="5" type="body"/>
          </p:nvPr>
        </p:nvSpPr>
        <p:spPr>
          <a:xfrm>
            <a:off x="15133504" y="1080576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9" name="Google Shape;309;p25"/>
          <p:cNvSpPr txBox="1"/>
          <p:nvPr>
            <p:ph idx="6" type="body"/>
          </p:nvPr>
        </p:nvSpPr>
        <p:spPr>
          <a:xfrm>
            <a:off x="15133505" y="11648613"/>
            <a:ext cx="812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10" name="Google Shape;310;p25"/>
          <p:cNvSpPr txBox="1"/>
          <p:nvPr>
            <p:ph idx="7" type="body"/>
          </p:nvPr>
        </p:nvSpPr>
        <p:spPr>
          <a:xfrm>
            <a:off x="6484470" y="12746860"/>
            <a:ext cx="580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11" name="Google Shape;311;p25"/>
          <p:cNvSpPr txBox="1"/>
          <p:nvPr>
            <p:ph idx="8" type="body"/>
          </p:nvPr>
        </p:nvSpPr>
        <p:spPr>
          <a:xfrm>
            <a:off x="1210140" y="12746860"/>
            <a:ext cx="432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  <a:defRPr b="0" i="0" sz="24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g 6@4x.png" id="312" name="Google Shape;312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122410" y="-3760448"/>
            <a:ext cx="15642027" cy="8633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- Dark" showMasterSp="0">
  <p:cSld name="Divider - Dark">
    <p:bg>
      <p:bgPr>
        <a:solidFill>
          <a:schemeClr val="accent1"/>
        </a:solid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6"/>
          <p:cNvSpPr txBox="1"/>
          <p:nvPr>
            <p:ph idx="1" type="body"/>
          </p:nvPr>
        </p:nvSpPr>
        <p:spPr>
          <a:xfrm>
            <a:off x="1209182" y="9219545"/>
            <a:ext cx="11318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16" name="Google Shape;316;p26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7" name="Google Shape;317;p26"/>
          <p:cNvSpPr txBox="1"/>
          <p:nvPr>
            <p:ph idx="2" type="body"/>
          </p:nvPr>
        </p:nvSpPr>
        <p:spPr>
          <a:xfrm>
            <a:off x="1209182" y="6753290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g 32x.png" id="318" name="Google Shape;318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29419" y="-800684"/>
            <a:ext cx="7298147" cy="153173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ame 132x.png" id="319" name="Google Shape;31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4572301" y="1010510"/>
            <a:ext cx="2813261" cy="281326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6"/>
          <p:cNvSpPr txBox="1"/>
          <p:nvPr>
            <p:ph idx="12" type="sldNum"/>
          </p:nvPr>
        </p:nvSpPr>
        <p:spPr>
          <a:xfrm>
            <a:off x="23075153" y="13034682"/>
            <a:ext cx="75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21" name="Google Shape;32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- Light" showMasterSp="0">
  <p:cSld name="Divider - Light">
    <p:bg>
      <p:bgPr>
        <a:solidFill>
          <a:srgbClr val="FFFFFF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7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g 32x.png" id="324" name="Google Shape;32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29419" y="-800684"/>
            <a:ext cx="7298147" cy="153173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ame 132x.png" id="325" name="Google Shape;32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4572301" y="1010510"/>
            <a:ext cx="2813261" cy="2813261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27"/>
          <p:cNvSpPr txBox="1"/>
          <p:nvPr>
            <p:ph idx="1" type="body"/>
          </p:nvPr>
        </p:nvSpPr>
        <p:spPr>
          <a:xfrm>
            <a:off x="1209182" y="9219545"/>
            <a:ext cx="11318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27" name="Google Shape;327;p27"/>
          <p:cNvSpPr txBox="1"/>
          <p:nvPr>
            <p:ph idx="2" type="body"/>
          </p:nvPr>
        </p:nvSpPr>
        <p:spPr>
          <a:xfrm>
            <a:off x="1209182" y="6753290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28" name="Google Shape;328;p27"/>
          <p:cNvSpPr txBox="1"/>
          <p:nvPr>
            <p:ph idx="12" type="sldNum"/>
          </p:nvPr>
        </p:nvSpPr>
        <p:spPr>
          <a:xfrm>
            <a:off x="23075153" y="13034682"/>
            <a:ext cx="75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29" name="Google Shape;32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5700" y="10251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- Image" showMasterSp="0">
  <p:cSld name="Divider - Image">
    <p:bg>
      <p:bgPr>
        <a:solidFill>
          <a:schemeClr val="accent1"/>
        </a:solidFill>
      </p:bgPr>
    </p:bg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8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g 32x.png" id="332" name="Google Shape;332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29419" y="-800684"/>
            <a:ext cx="7298147" cy="153173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ame 132x.png" id="333" name="Google Shape;33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4572301" y="1010510"/>
            <a:ext cx="2813261" cy="2813261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28"/>
          <p:cNvSpPr txBox="1"/>
          <p:nvPr>
            <p:ph idx="1" type="body"/>
          </p:nvPr>
        </p:nvSpPr>
        <p:spPr>
          <a:xfrm>
            <a:off x="1209182" y="9219545"/>
            <a:ext cx="11318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600"/>
              <a:buFont typeface="DM Sans"/>
              <a:buNone/>
              <a:defRPr b="1" i="0" sz="9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35" name="Google Shape;335;p28"/>
          <p:cNvSpPr txBox="1"/>
          <p:nvPr>
            <p:ph idx="2" type="body"/>
          </p:nvPr>
        </p:nvSpPr>
        <p:spPr>
          <a:xfrm>
            <a:off x="1209182" y="6753290"/>
            <a:ext cx="1131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36" name="Google Shape;336;p28"/>
          <p:cNvSpPr txBox="1"/>
          <p:nvPr>
            <p:ph idx="12" type="sldNum"/>
          </p:nvPr>
        </p:nvSpPr>
        <p:spPr>
          <a:xfrm>
            <a:off x="23147873" y="13045350"/>
            <a:ext cx="68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37" name="Google Shape;33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act - Light" showMasterSp="0">
  <p:cSld name="Contact - Light">
    <p:bg>
      <p:bgPr>
        <a:solidFill>
          <a:srgbClr val="FFFFFF"/>
        </a:solidFill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9"/>
          <p:cNvSpPr/>
          <p:nvPr/>
        </p:nvSpPr>
        <p:spPr>
          <a:xfrm>
            <a:off x="1119253" y="10552007"/>
            <a:ext cx="6321300" cy="1269900"/>
          </a:xfrm>
          <a:prstGeom prst="roundRect">
            <a:avLst>
              <a:gd fmla="val 7600" name="adj"/>
            </a:avLst>
          </a:prstGeom>
          <a:solidFill>
            <a:srgbClr val="EF8200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M Sans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0" name="Google Shape;340;p29"/>
          <p:cNvSpPr txBox="1"/>
          <p:nvPr>
            <p:ph idx="1" type="body"/>
          </p:nvPr>
        </p:nvSpPr>
        <p:spPr>
          <a:xfrm>
            <a:off x="1147521" y="10837757"/>
            <a:ext cx="6264600" cy="69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DM Sans"/>
              <a:buNone/>
              <a:defRPr b="0" i="0" sz="3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41" name="Google Shape;341;p29"/>
          <p:cNvSpPr txBox="1"/>
          <p:nvPr>
            <p:ph idx="2" type="body"/>
          </p:nvPr>
        </p:nvSpPr>
        <p:spPr>
          <a:xfrm>
            <a:off x="1185056" y="5747995"/>
            <a:ext cx="13433400" cy="312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2000"/>
              <a:buFont typeface="DM Sans"/>
              <a:buNone/>
              <a:defRPr b="1" i="0" sz="12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42" name="Google Shape;342;p29"/>
          <p:cNvSpPr txBox="1"/>
          <p:nvPr>
            <p:ph idx="3" type="body"/>
          </p:nvPr>
        </p:nvSpPr>
        <p:spPr>
          <a:xfrm>
            <a:off x="1185056" y="9264484"/>
            <a:ext cx="13433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43" name="Google Shape;343;p29"/>
          <p:cNvSpPr txBox="1"/>
          <p:nvPr>
            <p:ph idx="4" type="body"/>
          </p:nvPr>
        </p:nvSpPr>
        <p:spPr>
          <a:xfrm>
            <a:off x="1185056" y="4343093"/>
            <a:ext cx="3671100" cy="10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5500"/>
              <a:buFont typeface="DM Sans"/>
              <a:buNone/>
              <a:defRPr b="0" i="0" sz="55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44" name="Google Shape;344;p29">
            <a:hlinkClick r:id="rId2"/>
          </p:cNvPr>
          <p:cNvSpPr/>
          <p:nvPr>
            <p:ph idx="5" type="pic"/>
          </p:nvPr>
        </p:nvSpPr>
        <p:spPr>
          <a:xfrm>
            <a:off x="8032346" y="10882207"/>
            <a:ext cx="609600" cy="609600"/>
          </a:xfrm>
          <a:prstGeom prst="rect">
            <a:avLst/>
          </a:prstGeom>
          <a:noFill/>
          <a:ln>
            <a:noFill/>
          </a:ln>
        </p:spPr>
      </p:sp>
      <p:sp>
        <p:nvSpPr>
          <p:cNvPr id="345" name="Google Shape;345;p29">
            <a:hlinkClick r:id="rId3"/>
          </p:cNvPr>
          <p:cNvSpPr/>
          <p:nvPr>
            <p:ph idx="6" type="pic"/>
          </p:nvPr>
        </p:nvSpPr>
        <p:spPr>
          <a:xfrm>
            <a:off x="9152770" y="10882207"/>
            <a:ext cx="609600" cy="609600"/>
          </a:xfrm>
          <a:prstGeom prst="rect">
            <a:avLst/>
          </a:prstGeom>
          <a:noFill/>
          <a:ln>
            <a:noFill/>
          </a:ln>
        </p:spPr>
      </p:sp>
      <p:pic>
        <p:nvPicPr>
          <p:cNvPr descr="img 6@4x.png" id="346" name="Google Shape;34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2410" y="-1225251"/>
            <a:ext cx="15642027" cy="8633423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29">
            <a:hlinkClick r:id="rId5"/>
          </p:cNvPr>
          <p:cNvSpPr/>
          <p:nvPr>
            <p:ph idx="7" type="pic"/>
          </p:nvPr>
        </p:nvSpPr>
        <p:spPr>
          <a:xfrm>
            <a:off x="10273193" y="10882207"/>
            <a:ext cx="609600" cy="609600"/>
          </a:xfrm>
          <a:prstGeom prst="rect">
            <a:avLst/>
          </a:prstGeom>
          <a:noFill/>
          <a:ln>
            <a:noFill/>
          </a:ln>
        </p:spPr>
      </p:sp>
      <p:sp>
        <p:nvSpPr>
          <p:cNvPr id="348" name="Google Shape;348;p29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9" name="Google Shape;349;p29"/>
          <p:cNvSpPr txBox="1"/>
          <p:nvPr>
            <p:ph idx="12" type="sldNum"/>
          </p:nvPr>
        </p:nvSpPr>
        <p:spPr>
          <a:xfrm>
            <a:off x="23225274" y="13045350"/>
            <a:ext cx="60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50" name="Google Shape;350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55700" y="-65949"/>
            <a:ext cx="3368376" cy="2619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- Light without &quot;" showMasterSp="0">
  <p:cSld name="Quote - Light without &quot;">
    <p:bg>
      <p:bgPr>
        <a:solidFill>
          <a:srgbClr val="FFFFFF"/>
        </a:solidFill>
      </p:bgPr>
    </p:bg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352" name="Google Shape;35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3236399" y="2597724"/>
            <a:ext cx="13751183" cy="8528648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30"/>
          <p:cNvSpPr txBox="1"/>
          <p:nvPr>
            <p:ph idx="1" type="body"/>
          </p:nvPr>
        </p:nvSpPr>
        <p:spPr>
          <a:xfrm>
            <a:off x="2438050" y="5693747"/>
            <a:ext cx="127515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8000"/>
              <a:buFont typeface="DM Sans"/>
              <a:buNone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54" name="Google Shape;354;p30"/>
          <p:cNvSpPr/>
          <p:nvPr>
            <p:ph idx="2" type="pic"/>
          </p:nvPr>
        </p:nvSpPr>
        <p:spPr>
          <a:xfrm>
            <a:off x="2584376" y="8918881"/>
            <a:ext cx="1781400" cy="1781100"/>
          </a:xfrm>
          <a:prstGeom prst="ellipse">
            <a:avLst/>
          </a:prstGeom>
          <a:noFill/>
          <a:ln>
            <a:noFill/>
          </a:ln>
        </p:spPr>
      </p:sp>
      <p:sp>
        <p:nvSpPr>
          <p:cNvPr id="355" name="Google Shape;355;p30"/>
          <p:cNvSpPr/>
          <p:nvPr/>
        </p:nvSpPr>
        <p:spPr>
          <a:xfrm>
            <a:off x="2586281" y="8922124"/>
            <a:ext cx="1778100" cy="1778100"/>
          </a:xfrm>
          <a:prstGeom prst="ellipse">
            <a:avLst/>
          </a:prstGeom>
          <a:solidFill>
            <a:srgbClr val="005FAA">
              <a:alpha val="49410"/>
            </a:srgbClr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6" name="Google Shape;356;p30"/>
          <p:cNvSpPr/>
          <p:nvPr/>
        </p:nvSpPr>
        <p:spPr>
          <a:xfrm>
            <a:off x="313398" y="-641338"/>
            <a:ext cx="1926000" cy="24162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7" name="Google Shape;357;p30"/>
          <p:cNvSpPr txBox="1"/>
          <p:nvPr>
            <p:ph idx="12" type="sldNum"/>
          </p:nvPr>
        </p:nvSpPr>
        <p:spPr>
          <a:xfrm>
            <a:off x="23198674" y="13045350"/>
            <a:ext cx="6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358" name="Google Shape;358;p30"/>
          <p:cNvSpPr txBox="1"/>
          <p:nvPr>
            <p:ph idx="3" type="body"/>
          </p:nvPr>
        </p:nvSpPr>
        <p:spPr>
          <a:xfrm>
            <a:off x="4944943" y="9173020"/>
            <a:ext cx="77376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61B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59" name="Google Shape;359;p30"/>
          <p:cNvSpPr txBox="1"/>
          <p:nvPr>
            <p:ph idx="4" type="body"/>
          </p:nvPr>
        </p:nvSpPr>
        <p:spPr>
          <a:xfrm>
            <a:off x="4944943" y="9953199"/>
            <a:ext cx="7737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id="360" name="Google Shape;36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350" y="180225"/>
            <a:ext cx="1778102" cy="138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Title and Background">
  <p:cSld name="Content with Title and Background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/>
        </p:nvSpPr>
        <p:spPr>
          <a:xfrm>
            <a:off x="20867075" y="13045342"/>
            <a:ext cx="2516700" cy="330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2000"/>
              <a:buFont typeface="DM Sans"/>
              <a:buNone/>
            </a:pPr>
            <a:r>
              <a:rPr b="0" i="0" lang="en-NL" sz="2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www.egi.eu  |</a:t>
            </a:r>
            <a:endParaRPr/>
          </a:p>
        </p:txBody>
      </p:sp>
      <p:pic>
        <p:nvPicPr>
          <p:cNvPr descr="Image" id="30" name="Google Shape;30;p4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23383674" y="13045350"/>
            <a:ext cx="451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- Light &amp; no image" showMasterSp="0">
  <p:cSld name="Quote - Light &amp; no image">
    <p:bg>
      <p:bgPr>
        <a:solidFill>
          <a:srgbClr val="FFFFFF"/>
        </a:solid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362" name="Google Shape;362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3236399" y="2597724"/>
            <a:ext cx="13751183" cy="8528648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31"/>
          <p:cNvSpPr txBox="1"/>
          <p:nvPr>
            <p:ph idx="1" type="body"/>
          </p:nvPr>
        </p:nvSpPr>
        <p:spPr>
          <a:xfrm>
            <a:off x="2589076" y="9715650"/>
            <a:ext cx="126999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64" name="Google Shape;364;p31"/>
          <p:cNvSpPr txBox="1"/>
          <p:nvPr>
            <p:ph idx="2" type="body"/>
          </p:nvPr>
        </p:nvSpPr>
        <p:spPr>
          <a:xfrm>
            <a:off x="2589076" y="10546712"/>
            <a:ext cx="126999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65" name="Google Shape;365;p31"/>
          <p:cNvSpPr txBox="1"/>
          <p:nvPr/>
        </p:nvSpPr>
        <p:spPr>
          <a:xfrm>
            <a:off x="2000100" y="577597"/>
            <a:ext cx="6828900" cy="933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60000"/>
              <a:buFont typeface="Arial"/>
              <a:buNone/>
            </a:pPr>
            <a:r>
              <a:rPr b="1" i="0" lang="en-NL" sz="60000" u="none" cap="none" strike="noStrik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366" name="Google Shape;366;p31"/>
          <p:cNvSpPr/>
          <p:nvPr/>
        </p:nvSpPr>
        <p:spPr>
          <a:xfrm>
            <a:off x="313398" y="-641338"/>
            <a:ext cx="1926000" cy="24162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7" name="Google Shape;367;p31"/>
          <p:cNvSpPr txBox="1"/>
          <p:nvPr>
            <p:ph idx="3" type="body"/>
          </p:nvPr>
        </p:nvSpPr>
        <p:spPr>
          <a:xfrm>
            <a:off x="2589076" y="4997302"/>
            <a:ext cx="12699900" cy="42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8000"/>
              <a:buFont typeface="DM Sans"/>
              <a:buNone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853439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853439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853439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853439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68" name="Google Shape;368;p31"/>
          <p:cNvSpPr txBox="1"/>
          <p:nvPr>
            <p:ph idx="12" type="sldNum"/>
          </p:nvPr>
        </p:nvSpPr>
        <p:spPr>
          <a:xfrm>
            <a:off x="23198674" y="13045350"/>
            <a:ext cx="6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69" name="Google Shape;36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350" y="180225"/>
            <a:ext cx="1778102" cy="138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- Blue &amp; no image" showMasterSp="0">
  <p:cSld name="Quote - Blue &amp; no image">
    <p:bg>
      <p:bgPr>
        <a:solidFill>
          <a:srgbClr val="005FAA"/>
        </a:solidFill>
      </p:bgPr>
    </p:bg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371" name="Google Shape;371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3236399" y="2597724"/>
            <a:ext cx="13751183" cy="8528648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32"/>
          <p:cNvSpPr txBox="1"/>
          <p:nvPr>
            <p:ph idx="1" type="body"/>
          </p:nvPr>
        </p:nvSpPr>
        <p:spPr>
          <a:xfrm>
            <a:off x="2589076" y="9715650"/>
            <a:ext cx="126999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3" name="Google Shape;373;p32"/>
          <p:cNvSpPr txBox="1"/>
          <p:nvPr>
            <p:ph idx="2" type="body"/>
          </p:nvPr>
        </p:nvSpPr>
        <p:spPr>
          <a:xfrm>
            <a:off x="2589076" y="10546712"/>
            <a:ext cx="126999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4" name="Google Shape;374;p32"/>
          <p:cNvSpPr txBox="1"/>
          <p:nvPr/>
        </p:nvSpPr>
        <p:spPr>
          <a:xfrm>
            <a:off x="2000100" y="577597"/>
            <a:ext cx="6828900" cy="933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60000"/>
              <a:buFont typeface="Arial"/>
              <a:buNone/>
            </a:pPr>
            <a:r>
              <a:rPr b="1" i="0" lang="en-NL" sz="60000" u="none" cap="none" strike="noStrik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375" name="Google Shape;375;p32"/>
          <p:cNvSpPr/>
          <p:nvPr/>
        </p:nvSpPr>
        <p:spPr>
          <a:xfrm>
            <a:off x="313398" y="-641338"/>
            <a:ext cx="1926000" cy="24162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6" name="Google Shape;376;p32"/>
          <p:cNvSpPr txBox="1"/>
          <p:nvPr>
            <p:ph idx="3" type="body"/>
          </p:nvPr>
        </p:nvSpPr>
        <p:spPr>
          <a:xfrm>
            <a:off x="2589076" y="4997302"/>
            <a:ext cx="12699900" cy="42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DM Sans"/>
              <a:buNone/>
              <a:defRPr b="1" i="0" sz="8000" u="none" cap="none" strike="noStrike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853439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853439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853439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853439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9840"/>
              <a:buFont typeface="DM Sans"/>
              <a:buChar char="•"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7" name="Google Shape;377;p32"/>
          <p:cNvSpPr txBox="1"/>
          <p:nvPr>
            <p:ph idx="12" type="sldNum"/>
          </p:nvPr>
        </p:nvSpPr>
        <p:spPr>
          <a:xfrm>
            <a:off x="23198674" y="13045350"/>
            <a:ext cx="6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378" name="Google Shape;37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350" y="180225"/>
            <a:ext cx="1778102" cy="138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- Light" showMasterSp="0">
  <p:cSld name="Closing - Light">
    <p:bg>
      <p:bgPr>
        <a:solidFill>
          <a:srgbClr val="FFFFFF"/>
        </a:solidFill>
      </p:bgPr>
    </p:bg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380" name="Google Shape;380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3974408" y="5242843"/>
            <a:ext cx="17939064" cy="8523463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p33"/>
          <p:cNvSpPr txBox="1"/>
          <p:nvPr>
            <p:ph idx="1" type="body"/>
          </p:nvPr>
        </p:nvSpPr>
        <p:spPr>
          <a:xfrm>
            <a:off x="13019212" y="2334101"/>
            <a:ext cx="89583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8000"/>
              <a:buFont typeface="DM Sans"/>
              <a:buNone/>
              <a:defRPr b="1" i="0" sz="8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82" name="Google Shape;382;p33"/>
          <p:cNvSpPr txBox="1"/>
          <p:nvPr>
            <p:ph idx="2" type="body"/>
          </p:nvPr>
        </p:nvSpPr>
        <p:spPr>
          <a:xfrm>
            <a:off x="13019213" y="5729097"/>
            <a:ext cx="89721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1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83" name="Google Shape;383;p33"/>
          <p:cNvSpPr txBox="1"/>
          <p:nvPr>
            <p:ph idx="3" type="body"/>
          </p:nvPr>
        </p:nvSpPr>
        <p:spPr>
          <a:xfrm>
            <a:off x="13019212" y="8750802"/>
            <a:ext cx="8972100" cy="96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5500"/>
              <a:buFont typeface="DM Sans"/>
              <a:buNone/>
              <a:defRPr b="1" i="0" sz="55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age" id="384" name="Google Shape;38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095413" y="10402830"/>
            <a:ext cx="728239" cy="486708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33"/>
          <p:cNvSpPr txBox="1"/>
          <p:nvPr/>
        </p:nvSpPr>
        <p:spPr>
          <a:xfrm>
            <a:off x="14251175" y="10252475"/>
            <a:ext cx="77262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</a:pPr>
            <a:r>
              <a:rPr lang="en-NL" sz="24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iMagine receives funding from the European Union’s Horizon Europe research and innovation programme under grant agreement No. 101058625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</a:pPr>
            <a:r>
              <a:t/>
            </a:r>
            <a:endParaRPr sz="2400">
              <a:solidFill>
                <a:srgbClr val="999999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86" name="Google Shape;386;p33"/>
          <p:cNvSpPr/>
          <p:nvPr/>
        </p:nvSpPr>
        <p:spPr>
          <a:xfrm>
            <a:off x="1287822" y="-2530978"/>
            <a:ext cx="6196800" cy="77739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7" name="Google Shape;387;p33"/>
          <p:cNvSpPr txBox="1"/>
          <p:nvPr/>
        </p:nvSpPr>
        <p:spPr>
          <a:xfrm>
            <a:off x="13019213" y="6714498"/>
            <a:ext cx="288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</a:pPr>
            <a:r>
              <a:rPr b="0" i="0" lang="en-NL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rPr>
              <a:t>t</a:t>
            </a:r>
            <a:endParaRPr/>
          </a:p>
        </p:txBody>
      </p:sp>
      <p:sp>
        <p:nvSpPr>
          <p:cNvPr id="388" name="Google Shape;388;p33"/>
          <p:cNvSpPr txBox="1"/>
          <p:nvPr/>
        </p:nvSpPr>
        <p:spPr>
          <a:xfrm>
            <a:off x="13019213" y="7641598"/>
            <a:ext cx="417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</a:pPr>
            <a:r>
              <a:rPr b="0" i="0" lang="en-NL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rPr>
              <a:t>e</a:t>
            </a:r>
            <a:endParaRPr/>
          </a:p>
        </p:txBody>
      </p:sp>
      <p:sp>
        <p:nvSpPr>
          <p:cNvPr id="389" name="Google Shape;389;p33"/>
          <p:cNvSpPr txBox="1"/>
          <p:nvPr>
            <p:ph idx="4" type="body"/>
          </p:nvPr>
        </p:nvSpPr>
        <p:spPr>
          <a:xfrm>
            <a:off x="13682636" y="6714498"/>
            <a:ext cx="82950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90" name="Google Shape;390;p33"/>
          <p:cNvSpPr txBox="1"/>
          <p:nvPr>
            <p:ph idx="5" type="body"/>
          </p:nvPr>
        </p:nvSpPr>
        <p:spPr>
          <a:xfrm>
            <a:off x="13682636" y="7674261"/>
            <a:ext cx="829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id="391" name="Google Shape;391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6751" y="114151"/>
            <a:ext cx="5785651" cy="4498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- Dark" showMasterSp="0">
  <p:cSld name="Closing - Dark">
    <p:bg>
      <p:bgPr>
        <a:solidFill>
          <a:schemeClr val="accent1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4"/>
          <p:cNvSpPr txBox="1"/>
          <p:nvPr>
            <p:ph idx="1" type="body"/>
          </p:nvPr>
        </p:nvSpPr>
        <p:spPr>
          <a:xfrm>
            <a:off x="2438050" y="4854090"/>
            <a:ext cx="93783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DM Sans"/>
              <a:buNone/>
              <a:defRPr b="1" i="0" sz="8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94" name="Google Shape;394;p34"/>
          <p:cNvSpPr txBox="1"/>
          <p:nvPr>
            <p:ph idx="2" type="body"/>
          </p:nvPr>
        </p:nvSpPr>
        <p:spPr>
          <a:xfrm>
            <a:off x="2438050" y="6909472"/>
            <a:ext cx="9378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00"/>
              <a:buFont typeface="DM Sans"/>
              <a:buNone/>
              <a:defRPr b="1" i="0" sz="5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95" name="Google Shape;395;p34"/>
          <p:cNvSpPr txBox="1"/>
          <p:nvPr>
            <p:ph idx="3" type="body"/>
          </p:nvPr>
        </p:nvSpPr>
        <p:spPr>
          <a:xfrm>
            <a:off x="990250" y="10646726"/>
            <a:ext cx="60126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5600"/>
              <a:buFont typeface="DM Sans"/>
              <a:buNone/>
              <a:defRPr b="1" i="0" sz="56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age" id="396" name="Google Shape;396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38050" y="8180185"/>
            <a:ext cx="622303" cy="6223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397" name="Google Shape;39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050" y="9127962"/>
            <a:ext cx="622303" cy="622303"/>
          </a:xfrm>
          <a:prstGeom prst="rect">
            <a:avLst/>
          </a:prstGeom>
          <a:noFill/>
          <a:ln>
            <a:noFill/>
          </a:ln>
        </p:spPr>
      </p:pic>
      <p:sp>
        <p:nvSpPr>
          <p:cNvPr id="398" name="Google Shape;398;p34"/>
          <p:cNvSpPr/>
          <p:nvPr/>
        </p:nvSpPr>
        <p:spPr>
          <a:xfrm>
            <a:off x="2438047" y="-1845208"/>
            <a:ext cx="4614900" cy="57894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age" id="399" name="Google Shape;399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39674" y="12602216"/>
            <a:ext cx="728240" cy="486708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p34"/>
          <p:cNvSpPr txBox="1"/>
          <p:nvPr/>
        </p:nvSpPr>
        <p:spPr>
          <a:xfrm>
            <a:off x="3771641" y="12648720"/>
            <a:ext cx="11318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</a:pPr>
            <a:r>
              <a:rPr lang="en-NL" sz="24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iMagine receives funding from the European Union’s Horizon Europe research and innovation programme under grant agreement No. 101058625</a:t>
            </a:r>
            <a:endParaRPr/>
          </a:p>
        </p:txBody>
      </p:sp>
      <p:pic>
        <p:nvPicPr>
          <p:cNvPr descr="img 32x.png" id="401" name="Google Shape;401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5400000">
            <a:off x="14519095" y="-5088052"/>
            <a:ext cx="8811388" cy="18493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02" name="Google Shape;402;p34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005629" y="10805475"/>
            <a:ext cx="609602" cy="6096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03" name="Google Shape;403;p34">
            <a:hlinkClick r:id="rId8"/>
          </p:cNvPr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126052" y="10805475"/>
            <a:ext cx="609602" cy="6096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4" name="Google Shape;404;p34"/>
          <p:cNvCxnSpPr/>
          <p:nvPr/>
        </p:nvCxnSpPr>
        <p:spPr>
          <a:xfrm rot="10800000">
            <a:off x="7306906" y="10695729"/>
            <a:ext cx="0" cy="829200"/>
          </a:xfrm>
          <a:prstGeom prst="straightConnector1">
            <a:avLst/>
          </a:prstGeom>
          <a:noFill/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5" name="Google Shape;405;p34"/>
          <p:cNvSpPr txBox="1"/>
          <p:nvPr>
            <p:ph idx="4" type="body"/>
          </p:nvPr>
        </p:nvSpPr>
        <p:spPr>
          <a:xfrm>
            <a:off x="3523239" y="8010452"/>
            <a:ext cx="82932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06" name="Google Shape;406;p34"/>
          <p:cNvSpPr txBox="1"/>
          <p:nvPr>
            <p:ph idx="5" type="body"/>
          </p:nvPr>
        </p:nvSpPr>
        <p:spPr>
          <a:xfrm>
            <a:off x="3523239" y="8925831"/>
            <a:ext cx="82932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00"/>
              <a:buFont typeface="DM Sans"/>
              <a:buNone/>
              <a:defRPr b="0" i="0" sz="56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id="407" name="Google Shape;407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50025" y="0"/>
            <a:ext cx="4269773" cy="332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- Dark (Simple)" showMasterSp="0">
  <p:cSld name="Closing - Dark (Simple)">
    <p:bg>
      <p:bgPr>
        <a:solidFill>
          <a:schemeClr val="accent1"/>
        </a:solidFill>
      </p:bgPr>
    </p:bg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5"/>
          <p:cNvSpPr txBox="1"/>
          <p:nvPr>
            <p:ph idx="1" type="body"/>
          </p:nvPr>
        </p:nvSpPr>
        <p:spPr>
          <a:xfrm>
            <a:off x="2438050" y="5092234"/>
            <a:ext cx="123189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DM Sans"/>
              <a:buNone/>
              <a:defRPr b="1" i="0" sz="8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10" name="Google Shape;410;p35"/>
          <p:cNvSpPr txBox="1"/>
          <p:nvPr>
            <p:ph idx="2" type="body"/>
          </p:nvPr>
        </p:nvSpPr>
        <p:spPr>
          <a:xfrm>
            <a:off x="2438049" y="6667500"/>
            <a:ext cx="123171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DM Sans"/>
              <a:buNone/>
              <a:defRPr b="0" i="0" sz="48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Image" id="411" name="Google Shape;411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3236399" y="2597724"/>
            <a:ext cx="13751183" cy="85286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12" name="Google Shape;412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9674" y="12602216"/>
            <a:ext cx="728240" cy="486708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Google Shape;413;p35"/>
          <p:cNvSpPr txBox="1"/>
          <p:nvPr/>
        </p:nvSpPr>
        <p:spPr>
          <a:xfrm>
            <a:off x="3771641" y="12648720"/>
            <a:ext cx="11318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DM Sans"/>
              <a:buNone/>
            </a:pPr>
            <a:r>
              <a:rPr lang="en-NL" sz="24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iMagine receives funding from the European Union’s Horizon Europe research and innovation programme under grant agreement No. 101058625</a:t>
            </a:r>
            <a:endParaRPr/>
          </a:p>
        </p:txBody>
      </p:sp>
      <p:pic>
        <p:nvPicPr>
          <p:cNvPr descr="Image" id="414" name="Google Shape;414;p35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05629" y="10805475"/>
            <a:ext cx="609602" cy="60960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15" name="Google Shape;415;p35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126052" y="10805475"/>
            <a:ext cx="609602" cy="6096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6" name="Google Shape;416;p35"/>
          <p:cNvCxnSpPr/>
          <p:nvPr/>
        </p:nvCxnSpPr>
        <p:spPr>
          <a:xfrm rot="10800000">
            <a:off x="7306906" y="10695729"/>
            <a:ext cx="0" cy="829200"/>
          </a:xfrm>
          <a:prstGeom prst="straightConnector1">
            <a:avLst/>
          </a:prstGeom>
          <a:noFill/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7" name="Google Shape;417;p35"/>
          <p:cNvSpPr/>
          <p:nvPr/>
        </p:nvSpPr>
        <p:spPr>
          <a:xfrm>
            <a:off x="2438047" y="-1870608"/>
            <a:ext cx="4614900" cy="57894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8" name="Google Shape;418;p35"/>
          <p:cNvSpPr txBox="1"/>
          <p:nvPr/>
        </p:nvSpPr>
        <p:spPr>
          <a:xfrm>
            <a:off x="1828450" y="10646725"/>
            <a:ext cx="5056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5600"/>
              <a:buFont typeface="DM Sans"/>
              <a:buNone/>
            </a:pPr>
            <a:r>
              <a:rPr b="1" lang="en-NL" sz="5600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imagine-ai.eu</a:t>
            </a:r>
            <a:endParaRPr/>
          </a:p>
        </p:txBody>
      </p:sp>
      <p:pic>
        <p:nvPicPr>
          <p:cNvPr id="419" name="Google Shape;419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650025" y="0"/>
            <a:ext cx="4269773" cy="332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- Light (Only Title)" showMasterSp="0">
  <p:cSld name="Divider - Light (Only Title)">
    <p:bg>
      <p:bgPr>
        <a:solidFill>
          <a:srgbClr val="FFFFFF"/>
        </a:soli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6"/>
          <p:cNvSpPr txBox="1"/>
          <p:nvPr>
            <p:ph idx="1" type="body"/>
          </p:nvPr>
        </p:nvSpPr>
        <p:spPr>
          <a:xfrm>
            <a:off x="1198153" y="5867398"/>
            <a:ext cx="134028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2000"/>
              <a:buFont typeface="DM Sans"/>
              <a:buNone/>
              <a:defRPr b="1" i="0" sz="120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22" name="Google Shape;422;p36"/>
          <p:cNvSpPr/>
          <p:nvPr/>
        </p:nvSpPr>
        <p:spPr>
          <a:xfrm>
            <a:off x="1031423" y="-1646581"/>
            <a:ext cx="3512100" cy="44058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age" id="423" name="Google Shape;423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13236399" y="2597724"/>
            <a:ext cx="13751183" cy="8528648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p36"/>
          <p:cNvSpPr txBox="1"/>
          <p:nvPr>
            <p:ph idx="12" type="sldNum"/>
          </p:nvPr>
        </p:nvSpPr>
        <p:spPr>
          <a:xfrm>
            <a:off x="23198674" y="13045350"/>
            <a:ext cx="6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pic>
        <p:nvPicPr>
          <p:cNvPr id="425" name="Google Shape;425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7625" y="-125155"/>
            <a:ext cx="3435898" cy="2671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Logo and Footer">
  <p:cSld name="Logo and Footer (Blank)"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7"/>
          <p:cNvSpPr txBox="1"/>
          <p:nvPr>
            <p:ph idx="12" type="sldNum"/>
          </p:nvPr>
        </p:nvSpPr>
        <p:spPr>
          <a:xfrm>
            <a:off x="23580042" y="13067768"/>
            <a:ext cx="349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  <a:defRPr b="0" i="0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/>
          </a:p>
        </p:txBody>
      </p:sp>
      <p:sp>
        <p:nvSpPr>
          <p:cNvPr id="428" name="Google Shape;428;p37"/>
          <p:cNvSpPr/>
          <p:nvPr/>
        </p:nvSpPr>
        <p:spPr>
          <a:xfrm>
            <a:off x="313400" y="13067775"/>
            <a:ext cx="23266800" cy="540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Blank" showMasterSp="0">
  <p:cSld name="TITLE_AND_BODY_3"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8"/>
          <p:cNvSpPr txBox="1"/>
          <p:nvPr>
            <p:ph idx="12" type="sldNum"/>
          </p:nvPr>
        </p:nvSpPr>
        <p:spPr>
          <a:xfrm>
            <a:off x="23198674" y="13045350"/>
            <a:ext cx="636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2 columns">
  <p:cSld name="Text 2 columns"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9"/>
          <p:cNvSpPr txBox="1"/>
          <p:nvPr>
            <p:ph type="title"/>
          </p:nvPr>
        </p:nvSpPr>
        <p:spPr>
          <a:xfrm>
            <a:off x="6877539" y="451053"/>
            <a:ext cx="126108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243800" spcFirstLastPara="1" rIns="243800" wrap="square" tIns="1219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6800"/>
              <a:buFont typeface="DM Sans"/>
              <a:buNone/>
              <a:defRPr i="0" sz="6800" u="none" cap="none" strike="noStrike">
                <a:solidFill>
                  <a:srgbClr val="0E67AD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3" name="Google Shape;433;p39"/>
          <p:cNvSpPr txBox="1"/>
          <p:nvPr>
            <p:ph idx="1" type="subTitle"/>
          </p:nvPr>
        </p:nvSpPr>
        <p:spPr>
          <a:xfrm>
            <a:off x="6877536" y="1675621"/>
            <a:ext cx="126108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243800" spcFirstLastPara="1" rIns="243800" wrap="square" tIns="1219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7F7F7F"/>
              </a:buClr>
              <a:buSzPts val="5400"/>
              <a:buFont typeface="DM Sans"/>
              <a:buNone/>
              <a:defRPr i="1" sz="5400" u="none" cap="none" strike="noStrike">
                <a:solidFill>
                  <a:srgbClr val="7F7F7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4" name="Google Shape;434;p39"/>
          <p:cNvSpPr txBox="1"/>
          <p:nvPr>
            <p:ph idx="2" type="body"/>
          </p:nvPr>
        </p:nvSpPr>
        <p:spPr>
          <a:xfrm>
            <a:off x="471056" y="3651251"/>
            <a:ext cx="11512800" cy="85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243800" spcFirstLastPara="1" rIns="243800" wrap="square" tIns="121900">
            <a:noAutofit/>
          </a:bodyPr>
          <a:lstStyle>
            <a:lvl1pPr indent="-5715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DM Sans"/>
              <a:buChar char="•"/>
              <a:defRPr i="0" sz="54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33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Char char="▪"/>
              <a:defRPr i="0" sz="4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80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DM Sans"/>
              <a:buChar char="o"/>
              <a:defRPr i="0" sz="44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937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DM Sans"/>
              <a:buChar char="⮚"/>
              <a:defRPr i="0" sz="3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4699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M Sans"/>
              <a:buChar char="•"/>
              <a:defRPr i="0" sz="3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35" name="Google Shape;435;p39"/>
          <p:cNvSpPr txBox="1"/>
          <p:nvPr>
            <p:ph idx="3" type="body"/>
          </p:nvPr>
        </p:nvSpPr>
        <p:spPr>
          <a:xfrm>
            <a:off x="12399819" y="3651251"/>
            <a:ext cx="11512800" cy="85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243800" spcFirstLastPara="1" rIns="243800" wrap="square" tIns="121900">
            <a:noAutofit/>
          </a:bodyPr>
          <a:lstStyle>
            <a:lvl1pPr indent="-5715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DM Sans"/>
              <a:buChar char="•"/>
              <a:defRPr i="0" sz="54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33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Char char="▪"/>
              <a:defRPr i="0" sz="4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80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DM Sans"/>
              <a:buChar char="o"/>
              <a:defRPr i="0" sz="44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937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DM Sans"/>
              <a:buChar char="⮚"/>
              <a:defRPr i="0" sz="3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4699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M Sans"/>
              <a:buChar char="•"/>
              <a:defRPr i="0" sz="3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36" name="Google Shape;436;p39"/>
          <p:cNvSpPr txBox="1"/>
          <p:nvPr>
            <p:ph idx="12" type="sldNum"/>
          </p:nvPr>
        </p:nvSpPr>
        <p:spPr>
          <a:xfrm>
            <a:off x="22818090" y="12666269"/>
            <a:ext cx="1463400" cy="492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>
              <a:buNone/>
              <a:defRPr sz="2600">
                <a:solidFill>
                  <a:schemeClr val="dk1"/>
                </a:solidFill>
              </a:defRPr>
            </a:lvl1pPr>
            <a:lvl2pPr lvl="1" rtl="0">
              <a:buNone/>
              <a:defRPr sz="2600">
                <a:solidFill>
                  <a:schemeClr val="dk1"/>
                </a:solidFill>
              </a:defRPr>
            </a:lvl2pPr>
            <a:lvl3pPr lvl="2" rtl="0">
              <a:buNone/>
              <a:defRPr sz="2600">
                <a:solidFill>
                  <a:schemeClr val="dk1"/>
                </a:solidFill>
              </a:defRPr>
            </a:lvl3pPr>
            <a:lvl4pPr lvl="3" rtl="0">
              <a:buNone/>
              <a:defRPr sz="2600">
                <a:solidFill>
                  <a:schemeClr val="dk1"/>
                </a:solidFill>
              </a:defRPr>
            </a:lvl4pPr>
            <a:lvl5pPr lvl="4" rtl="0">
              <a:buNone/>
              <a:defRPr sz="2600">
                <a:solidFill>
                  <a:schemeClr val="dk1"/>
                </a:solidFill>
              </a:defRPr>
            </a:lvl5pPr>
            <a:lvl6pPr lvl="5" rtl="0">
              <a:buNone/>
              <a:defRPr sz="2600">
                <a:solidFill>
                  <a:schemeClr val="dk1"/>
                </a:solidFill>
              </a:defRPr>
            </a:lvl6pPr>
            <a:lvl7pPr lvl="6" rtl="0">
              <a:buNone/>
              <a:defRPr sz="2600">
                <a:solidFill>
                  <a:schemeClr val="dk1"/>
                </a:solidFill>
              </a:defRPr>
            </a:lvl7pPr>
            <a:lvl8pPr lvl="7" rtl="0">
              <a:buNone/>
              <a:defRPr sz="2600">
                <a:solidFill>
                  <a:schemeClr val="dk1"/>
                </a:solidFill>
              </a:defRPr>
            </a:lvl8pPr>
            <a:lvl9pPr lvl="8" rtl="0">
              <a:buNone/>
              <a:defRPr sz="26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">
  <p:cSld name="Text"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0"/>
          <p:cNvSpPr txBox="1"/>
          <p:nvPr>
            <p:ph idx="1" type="body"/>
          </p:nvPr>
        </p:nvSpPr>
        <p:spPr>
          <a:xfrm>
            <a:off x="471053" y="3651251"/>
            <a:ext cx="23344800" cy="85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243800" spcFirstLastPara="1" rIns="243800" wrap="square" tIns="121875">
            <a:noAutofit/>
          </a:bodyPr>
          <a:lstStyle>
            <a:lvl1pPr indent="-56515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DM Sans"/>
              <a:buChar char="•"/>
              <a:defRPr i="0" sz="53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33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M Sans"/>
              <a:buChar char="▪"/>
              <a:defRPr i="0" sz="48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165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DM Sans"/>
              <a:buChar char="o"/>
              <a:defRPr i="0" sz="43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937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DM Sans"/>
              <a:buChar char="⮚"/>
              <a:defRPr i="0" sz="37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46355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ans"/>
              <a:buChar char="•"/>
              <a:defRPr i="0" sz="37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Char char="•"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39" name="Google Shape;439;p40"/>
          <p:cNvSpPr txBox="1"/>
          <p:nvPr>
            <p:ph type="title"/>
          </p:nvPr>
        </p:nvSpPr>
        <p:spPr>
          <a:xfrm>
            <a:off x="6877539" y="451053"/>
            <a:ext cx="12610500" cy="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243800" spcFirstLastPara="1" rIns="243800" wrap="square" tIns="1218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6700"/>
              <a:buFont typeface="DM Sans"/>
              <a:buNone/>
              <a:defRPr i="0" sz="6700" u="none" cap="none" strike="noStrike">
                <a:solidFill>
                  <a:srgbClr val="0E67AD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0" name="Google Shape;440;p40"/>
          <p:cNvSpPr txBox="1"/>
          <p:nvPr>
            <p:ph idx="2" type="subTitle"/>
          </p:nvPr>
        </p:nvSpPr>
        <p:spPr>
          <a:xfrm>
            <a:off x="6877536" y="1675621"/>
            <a:ext cx="12610500" cy="9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243800" spcFirstLastPara="1" rIns="243800" wrap="square" tIns="1218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7F7F7F"/>
              </a:buClr>
              <a:buSzPts val="5300"/>
              <a:buFont typeface="DM Sans"/>
              <a:buNone/>
              <a:defRPr i="1" sz="5300" u="none" cap="none" strike="noStrike">
                <a:solidFill>
                  <a:srgbClr val="7F7F7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i="0" sz="40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M Sans"/>
              <a:buNone/>
              <a:defRPr i="0" sz="36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M Sans"/>
              <a:buNone/>
              <a:defRPr i="0" sz="32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Horizontal Icon">
  <p:cSld name="Content - 3 Horizontal Ic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35" name="Google Shape;35;p5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5"/>
          <p:cNvSpPr txBox="1"/>
          <p:nvPr>
            <p:ph type="title"/>
          </p:nvPr>
        </p:nvSpPr>
        <p:spPr>
          <a:xfrm>
            <a:off x="2564146" y="810823"/>
            <a:ext cx="21031200" cy="8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1763211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3" type="body"/>
          </p:nvPr>
        </p:nvSpPr>
        <p:spPr>
          <a:xfrm>
            <a:off x="1763211" y="7922928"/>
            <a:ext cx="63501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4" type="body"/>
          </p:nvPr>
        </p:nvSpPr>
        <p:spPr>
          <a:xfrm>
            <a:off x="9017000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5" type="body"/>
          </p:nvPr>
        </p:nvSpPr>
        <p:spPr>
          <a:xfrm>
            <a:off x="9017000" y="7922928"/>
            <a:ext cx="6350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6" type="body"/>
          </p:nvPr>
        </p:nvSpPr>
        <p:spPr>
          <a:xfrm>
            <a:off x="16786860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7" type="body"/>
          </p:nvPr>
        </p:nvSpPr>
        <p:spPr>
          <a:xfrm>
            <a:off x="16786860" y="7922928"/>
            <a:ext cx="6350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45" name="Google Shape;45;p5"/>
          <p:cNvSpPr/>
          <p:nvPr>
            <p:ph idx="8" type="pic"/>
          </p:nvPr>
        </p:nvSpPr>
        <p:spPr>
          <a:xfrm>
            <a:off x="1763211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5"/>
          <p:cNvSpPr/>
          <p:nvPr>
            <p:ph idx="9" type="pic"/>
          </p:nvPr>
        </p:nvSpPr>
        <p:spPr>
          <a:xfrm>
            <a:off x="9017000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5"/>
          <p:cNvSpPr/>
          <p:nvPr>
            <p:ph idx="13" type="pic"/>
          </p:nvPr>
        </p:nvSpPr>
        <p:spPr>
          <a:xfrm>
            <a:off x="16786860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"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1"/>
          <p:cNvSpPr txBox="1"/>
          <p:nvPr>
            <p:ph type="title"/>
          </p:nvPr>
        </p:nvSpPr>
        <p:spPr>
          <a:xfrm>
            <a:off x="6877539" y="451053"/>
            <a:ext cx="12610500" cy="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243800" spcFirstLastPara="1" rIns="243800" wrap="square" tIns="1218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6700"/>
              <a:buFont typeface="DM Sans"/>
              <a:buNone/>
              <a:defRPr i="0" sz="6700" u="none" cap="none" strike="noStrike">
                <a:solidFill>
                  <a:srgbClr val="0E67AD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3" name="Google Shape;443;p41"/>
          <p:cNvSpPr txBox="1"/>
          <p:nvPr>
            <p:ph idx="1" type="subTitle"/>
          </p:nvPr>
        </p:nvSpPr>
        <p:spPr>
          <a:xfrm>
            <a:off x="6877536" y="1675621"/>
            <a:ext cx="12610500" cy="9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75" lIns="243800" spcFirstLastPara="1" rIns="243800" wrap="square" tIns="1218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7F7F7F"/>
              </a:buClr>
              <a:buSzPts val="5300"/>
              <a:buFont typeface="DM Sans"/>
              <a:buNone/>
              <a:defRPr i="1" sz="5300" u="none" cap="none" strike="noStrike">
                <a:solidFill>
                  <a:srgbClr val="7F7F7F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Horizontal Icon with Box">
  <p:cSld name="Content - 3 Horizontal Icon with Box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>
            <a:off x="869684" y="3294515"/>
            <a:ext cx="7335600" cy="81366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607335" y="3294515"/>
            <a:ext cx="7335600" cy="81366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16344985" y="3294515"/>
            <a:ext cx="7335600" cy="8136600"/>
          </a:xfrm>
          <a:prstGeom prst="roundRect">
            <a:avLst>
              <a:gd fmla="val 4218" name="adj"/>
            </a:avLst>
          </a:prstGeom>
          <a:solidFill>
            <a:srgbClr val="FFFFFF"/>
          </a:solidFill>
          <a:ln>
            <a:noFill/>
          </a:ln>
          <a:effectLst>
            <a:outerShdw blurRad="228600" rotWithShape="0" dir="5400000" dist="25400">
              <a:srgbClr val="000000">
                <a:alpha val="5880"/>
              </a:srgbClr>
            </a:outerShdw>
          </a:effectLst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Image" id="52" name="Google Shape;52;p6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6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2" type="body"/>
          </p:nvPr>
        </p:nvSpPr>
        <p:spPr>
          <a:xfrm>
            <a:off x="1362528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3" type="body"/>
          </p:nvPr>
        </p:nvSpPr>
        <p:spPr>
          <a:xfrm>
            <a:off x="1362528" y="7922928"/>
            <a:ext cx="6350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4" type="body"/>
          </p:nvPr>
        </p:nvSpPr>
        <p:spPr>
          <a:xfrm>
            <a:off x="9017000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5" type="body"/>
          </p:nvPr>
        </p:nvSpPr>
        <p:spPr>
          <a:xfrm>
            <a:off x="9017000" y="7922928"/>
            <a:ext cx="6350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59" name="Google Shape;59;p6"/>
          <p:cNvSpPr txBox="1"/>
          <p:nvPr>
            <p:ph idx="6" type="body"/>
          </p:nvPr>
        </p:nvSpPr>
        <p:spPr>
          <a:xfrm>
            <a:off x="16837828" y="6110694"/>
            <a:ext cx="6350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60" name="Google Shape;60;p6"/>
          <p:cNvSpPr txBox="1"/>
          <p:nvPr>
            <p:ph idx="7" type="body"/>
          </p:nvPr>
        </p:nvSpPr>
        <p:spPr>
          <a:xfrm>
            <a:off x="16837828" y="7922928"/>
            <a:ext cx="6350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62" name="Google Shape;62;p6"/>
          <p:cNvSpPr/>
          <p:nvPr>
            <p:ph idx="8" type="pic"/>
          </p:nvPr>
        </p:nvSpPr>
        <p:spPr>
          <a:xfrm>
            <a:off x="1362528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6"/>
          <p:cNvSpPr/>
          <p:nvPr>
            <p:ph idx="9" type="pic"/>
          </p:nvPr>
        </p:nvSpPr>
        <p:spPr>
          <a:xfrm>
            <a:off x="9017000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"/>
          <p:cNvSpPr/>
          <p:nvPr>
            <p:ph idx="13" type="pic"/>
          </p:nvPr>
        </p:nvSpPr>
        <p:spPr>
          <a:xfrm>
            <a:off x="16837828" y="3866660"/>
            <a:ext cx="2031900" cy="2031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Vertical Icon with Big title">
  <p:cSld name="Content - 3 Vertical Icon with Big title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66" name="Google Shape;66;p7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7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69" name="Google Shape;69;p7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70" name="Google Shape;70;p7"/>
          <p:cNvSpPr txBox="1"/>
          <p:nvPr>
            <p:ph idx="2" type="body"/>
          </p:nvPr>
        </p:nvSpPr>
        <p:spPr>
          <a:xfrm>
            <a:off x="13238491" y="3969054"/>
            <a:ext cx="93981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000"/>
              <a:buFont typeface="DM Sans"/>
              <a:buNone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1" name="Google Shape;71;p7"/>
          <p:cNvSpPr txBox="1"/>
          <p:nvPr>
            <p:ph idx="3" type="body"/>
          </p:nvPr>
        </p:nvSpPr>
        <p:spPr>
          <a:xfrm>
            <a:off x="13238491" y="6813601"/>
            <a:ext cx="93981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000"/>
              <a:buFont typeface="DM Sans"/>
              <a:buNone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2" name="Google Shape;72;p7"/>
          <p:cNvSpPr txBox="1"/>
          <p:nvPr>
            <p:ph idx="4" type="body"/>
          </p:nvPr>
        </p:nvSpPr>
        <p:spPr>
          <a:xfrm>
            <a:off x="13238491" y="9755637"/>
            <a:ext cx="93981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000"/>
              <a:buFont typeface="DM Sans"/>
              <a:buNone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0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3" name="Google Shape;73;p7"/>
          <p:cNvSpPr txBox="1"/>
          <p:nvPr>
            <p:ph idx="5" type="body"/>
          </p:nvPr>
        </p:nvSpPr>
        <p:spPr>
          <a:xfrm>
            <a:off x="13238491" y="4765640"/>
            <a:ext cx="9398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4" name="Google Shape;74;p7"/>
          <p:cNvSpPr txBox="1"/>
          <p:nvPr>
            <p:ph idx="6" type="body"/>
          </p:nvPr>
        </p:nvSpPr>
        <p:spPr>
          <a:xfrm>
            <a:off x="13238491" y="7610185"/>
            <a:ext cx="9398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5" name="Google Shape;75;p7"/>
          <p:cNvSpPr txBox="1"/>
          <p:nvPr>
            <p:ph idx="7" type="body"/>
          </p:nvPr>
        </p:nvSpPr>
        <p:spPr>
          <a:xfrm>
            <a:off x="13238491" y="10552221"/>
            <a:ext cx="9398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6" name="Google Shape;76;p7"/>
          <p:cNvSpPr txBox="1"/>
          <p:nvPr>
            <p:ph idx="8" type="body"/>
          </p:nvPr>
        </p:nvSpPr>
        <p:spPr>
          <a:xfrm>
            <a:off x="999052" y="6026169"/>
            <a:ext cx="8175900" cy="22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7200"/>
              <a:buFont typeface="DM Sans"/>
              <a:buNone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72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7" name="Google Shape;77;p7"/>
          <p:cNvSpPr txBox="1"/>
          <p:nvPr>
            <p:ph idx="9" type="body"/>
          </p:nvPr>
        </p:nvSpPr>
        <p:spPr>
          <a:xfrm>
            <a:off x="999052" y="8663253"/>
            <a:ext cx="6579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40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8" name="Google Shape;78;p7"/>
          <p:cNvSpPr/>
          <p:nvPr>
            <p:ph idx="13" type="pic"/>
          </p:nvPr>
        </p:nvSpPr>
        <p:spPr>
          <a:xfrm>
            <a:off x="10427608" y="3586441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7"/>
          <p:cNvSpPr/>
          <p:nvPr>
            <p:ph idx="14" type="pic"/>
          </p:nvPr>
        </p:nvSpPr>
        <p:spPr>
          <a:xfrm>
            <a:off x="10427608" y="6472695"/>
            <a:ext cx="2031900" cy="20319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7"/>
          <p:cNvSpPr/>
          <p:nvPr>
            <p:ph idx="15" type="pic"/>
          </p:nvPr>
        </p:nvSpPr>
        <p:spPr>
          <a:xfrm>
            <a:off x="10427608" y="9358949"/>
            <a:ext cx="2031900" cy="2031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4 Icon">
  <p:cSld name="Content - 4 Ic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82" name="Google Shape;82;p8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8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1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5" name="Google Shape;85;p8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86" name="Google Shape;86;p8"/>
          <p:cNvSpPr txBox="1"/>
          <p:nvPr>
            <p:ph idx="2" type="body"/>
          </p:nvPr>
        </p:nvSpPr>
        <p:spPr>
          <a:xfrm>
            <a:off x="1094735" y="4461632"/>
            <a:ext cx="6452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7" name="Google Shape;87;p8"/>
          <p:cNvSpPr txBox="1"/>
          <p:nvPr>
            <p:ph idx="3" type="body"/>
          </p:nvPr>
        </p:nvSpPr>
        <p:spPr>
          <a:xfrm>
            <a:off x="1094738" y="6070641"/>
            <a:ext cx="64521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3600"/>
              <a:buFont typeface="DM Sans"/>
              <a:buNone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8" name="Google Shape;88;p8"/>
          <p:cNvSpPr txBox="1"/>
          <p:nvPr>
            <p:ph idx="4" type="body"/>
          </p:nvPr>
        </p:nvSpPr>
        <p:spPr>
          <a:xfrm>
            <a:off x="9969729" y="4461632"/>
            <a:ext cx="6452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9" name="Google Shape;89;p8"/>
          <p:cNvSpPr txBox="1"/>
          <p:nvPr>
            <p:ph idx="5" type="body"/>
          </p:nvPr>
        </p:nvSpPr>
        <p:spPr>
          <a:xfrm>
            <a:off x="9969730" y="6070643"/>
            <a:ext cx="64521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3600"/>
              <a:buFont typeface="DM Sans"/>
              <a:buNone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90" name="Google Shape;90;p8"/>
          <p:cNvSpPr txBox="1"/>
          <p:nvPr>
            <p:ph idx="6" type="body"/>
          </p:nvPr>
        </p:nvSpPr>
        <p:spPr>
          <a:xfrm>
            <a:off x="1094736" y="9779054"/>
            <a:ext cx="6452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91" name="Google Shape;91;p8"/>
          <p:cNvSpPr txBox="1"/>
          <p:nvPr>
            <p:ph idx="7" type="body"/>
          </p:nvPr>
        </p:nvSpPr>
        <p:spPr>
          <a:xfrm>
            <a:off x="1094738" y="11388065"/>
            <a:ext cx="64521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3600"/>
              <a:buFont typeface="DM Sans"/>
              <a:buNone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92" name="Google Shape;92;p8"/>
          <p:cNvSpPr txBox="1"/>
          <p:nvPr>
            <p:ph idx="8" type="body"/>
          </p:nvPr>
        </p:nvSpPr>
        <p:spPr>
          <a:xfrm>
            <a:off x="9969730" y="9779054"/>
            <a:ext cx="64521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sz="4800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93" name="Google Shape;93;p8"/>
          <p:cNvSpPr txBox="1"/>
          <p:nvPr>
            <p:ph idx="9" type="body"/>
          </p:nvPr>
        </p:nvSpPr>
        <p:spPr>
          <a:xfrm>
            <a:off x="9969730" y="11388065"/>
            <a:ext cx="64521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3600"/>
              <a:buFont typeface="DM Sans"/>
              <a:buNone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sz="3600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94" name="Google Shape;94;p8"/>
          <p:cNvSpPr/>
          <p:nvPr>
            <p:ph idx="13" type="pic"/>
          </p:nvPr>
        </p:nvSpPr>
        <p:spPr>
          <a:xfrm>
            <a:off x="1110331" y="2683074"/>
            <a:ext cx="1524000" cy="15240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8"/>
          <p:cNvSpPr/>
          <p:nvPr>
            <p:ph idx="14" type="pic"/>
          </p:nvPr>
        </p:nvSpPr>
        <p:spPr>
          <a:xfrm>
            <a:off x="9969730" y="2683074"/>
            <a:ext cx="1524000" cy="15240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8"/>
          <p:cNvSpPr/>
          <p:nvPr>
            <p:ph idx="15" type="pic"/>
          </p:nvPr>
        </p:nvSpPr>
        <p:spPr>
          <a:xfrm>
            <a:off x="1110331" y="8000496"/>
            <a:ext cx="1524000" cy="15240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8"/>
          <p:cNvSpPr/>
          <p:nvPr>
            <p:ph idx="16" type="pic"/>
          </p:nvPr>
        </p:nvSpPr>
        <p:spPr>
          <a:xfrm>
            <a:off x="9969730" y="8000496"/>
            <a:ext cx="1524000" cy="1524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Vertical with Lines">
  <p:cSld name="Content - 3 Vertical with Lines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99" name="Google Shape;99;p9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9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01" name="Google Shape;101;p9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23351074" y="13045350"/>
            <a:ext cx="483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03" name="Google Shape;103;p9"/>
          <p:cNvSpPr txBox="1"/>
          <p:nvPr>
            <p:ph idx="2" type="body"/>
          </p:nvPr>
        </p:nvSpPr>
        <p:spPr>
          <a:xfrm>
            <a:off x="2025367" y="6109742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4" name="Google Shape;104;p9"/>
          <p:cNvSpPr txBox="1"/>
          <p:nvPr>
            <p:ph idx="3" type="body"/>
          </p:nvPr>
        </p:nvSpPr>
        <p:spPr>
          <a:xfrm>
            <a:off x="2025366" y="7060439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5" name="Google Shape;105;p9"/>
          <p:cNvSpPr txBox="1"/>
          <p:nvPr/>
        </p:nvSpPr>
        <p:spPr>
          <a:xfrm>
            <a:off x="1015862" y="6048305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2</a:t>
            </a:r>
            <a:endParaRPr/>
          </a:p>
        </p:txBody>
      </p:sp>
      <p:sp>
        <p:nvSpPr>
          <p:cNvPr id="106" name="Google Shape;106;p9"/>
          <p:cNvSpPr txBox="1"/>
          <p:nvPr>
            <p:ph idx="4" type="body"/>
          </p:nvPr>
        </p:nvSpPr>
        <p:spPr>
          <a:xfrm>
            <a:off x="2025368" y="9332748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7" name="Google Shape;107;p9"/>
          <p:cNvSpPr txBox="1"/>
          <p:nvPr>
            <p:ph idx="5" type="body"/>
          </p:nvPr>
        </p:nvSpPr>
        <p:spPr>
          <a:xfrm>
            <a:off x="2025367" y="10283444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8" name="Google Shape;108;p9"/>
          <p:cNvSpPr txBox="1"/>
          <p:nvPr/>
        </p:nvSpPr>
        <p:spPr>
          <a:xfrm>
            <a:off x="1015862" y="9271311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endParaRPr/>
          </a:p>
        </p:txBody>
      </p:sp>
      <p:sp>
        <p:nvSpPr>
          <p:cNvPr id="109" name="Google Shape;109;p9"/>
          <p:cNvSpPr txBox="1"/>
          <p:nvPr>
            <p:ph idx="6" type="body"/>
          </p:nvPr>
        </p:nvSpPr>
        <p:spPr>
          <a:xfrm>
            <a:off x="2025368" y="3065324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10" name="Google Shape;110;p9"/>
          <p:cNvSpPr txBox="1"/>
          <p:nvPr>
            <p:ph idx="7" type="body"/>
          </p:nvPr>
        </p:nvSpPr>
        <p:spPr>
          <a:xfrm>
            <a:off x="2025366" y="3901720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11" name="Google Shape;111;p9"/>
          <p:cNvSpPr txBox="1"/>
          <p:nvPr/>
        </p:nvSpPr>
        <p:spPr>
          <a:xfrm>
            <a:off x="1015862" y="3003888"/>
            <a:ext cx="6072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200"/>
              </a:buClr>
              <a:buSzPts val="4800"/>
              <a:buFont typeface="DM Sans"/>
              <a:buNone/>
            </a:pPr>
            <a:r>
              <a:rPr b="0" i="0" lang="en-NL" sz="4800" u="none" cap="none" strike="noStrike">
                <a:solidFill>
                  <a:srgbClr val="EF8200"/>
                </a:solidFill>
                <a:latin typeface="DM Sans"/>
                <a:ea typeface="DM Sans"/>
                <a:cs typeface="DM Sans"/>
                <a:sym typeface="DM Sans"/>
              </a:rPr>
              <a:t>1</a:t>
            </a:r>
            <a:endParaRPr/>
          </a:p>
        </p:txBody>
      </p:sp>
      <p:cxnSp>
        <p:nvCxnSpPr>
          <p:cNvPr id="112" name="Google Shape;112;p9"/>
          <p:cNvCxnSpPr/>
          <p:nvPr/>
        </p:nvCxnSpPr>
        <p:spPr>
          <a:xfrm>
            <a:off x="2025368" y="5635413"/>
            <a:ext cx="15132000" cy="0"/>
          </a:xfrm>
          <a:prstGeom prst="straightConnector1">
            <a:avLst/>
          </a:prstGeom>
          <a:noFill/>
          <a:ln cap="flat" cmpd="sng" w="12700">
            <a:solidFill>
              <a:srgbClr val="999999"/>
            </a:solidFill>
            <a:prstDash val="solid"/>
            <a:miter lim="400000"/>
            <a:headEnd len="sm" w="sm" type="none"/>
            <a:tailEnd len="sm" w="sm" type="none"/>
          </a:ln>
        </p:spPr>
      </p:cxnSp>
      <p:cxnSp>
        <p:nvCxnSpPr>
          <p:cNvPr id="113" name="Google Shape;113;p9"/>
          <p:cNvCxnSpPr/>
          <p:nvPr/>
        </p:nvCxnSpPr>
        <p:spPr>
          <a:xfrm>
            <a:off x="2025368" y="8813388"/>
            <a:ext cx="15132000" cy="0"/>
          </a:xfrm>
          <a:prstGeom prst="straightConnector1">
            <a:avLst/>
          </a:prstGeom>
          <a:noFill/>
          <a:ln cap="flat" cmpd="sng" w="12700">
            <a:solidFill>
              <a:srgbClr val="999999"/>
            </a:solidFill>
            <a:prstDash val="solid"/>
            <a:miter lim="4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- 3 Vertical with Bullet">
  <p:cSld name="Content - 3 Vertical with Bulle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" id="115" name="Google Shape;115;p10"/>
          <p:cNvPicPr preferRelativeResize="0"/>
          <p:nvPr/>
        </p:nvPicPr>
        <p:blipFill rotWithShape="1">
          <a:blip r:embed="rId2">
            <a:alphaModFix amt="24770"/>
          </a:blip>
          <a:srcRect b="0" l="0" r="0" t="0"/>
          <a:stretch/>
        </p:blipFill>
        <p:spPr>
          <a:xfrm>
            <a:off x="19856949" y="815931"/>
            <a:ext cx="4902204" cy="1231587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0"/>
          <p:cNvSpPr txBox="1"/>
          <p:nvPr>
            <p:ph type="title"/>
          </p:nvPr>
        </p:nvSpPr>
        <p:spPr>
          <a:xfrm>
            <a:off x="2564146" y="859196"/>
            <a:ext cx="210312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1B0"/>
              </a:buClr>
              <a:buSzPts val="5400"/>
              <a:buFont typeface="DM Sans"/>
              <a:buNone/>
              <a:defRPr>
                <a:solidFill>
                  <a:srgbClr val="0061B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1800"/>
              <a:buNone/>
              <a:defRPr/>
            </a:lvl9pPr>
          </a:lstStyle>
          <a:p/>
        </p:txBody>
      </p:sp>
      <p:sp>
        <p:nvSpPr>
          <p:cNvPr id="117" name="Google Shape;117;p10"/>
          <p:cNvSpPr txBox="1"/>
          <p:nvPr>
            <p:ph idx="1" type="body"/>
          </p:nvPr>
        </p:nvSpPr>
        <p:spPr>
          <a:xfrm>
            <a:off x="2563814" y="1755775"/>
            <a:ext cx="210312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282"/>
              </a:buClr>
              <a:buSzPts val="3100"/>
              <a:buFont typeface="DM Sans"/>
              <a:buNone/>
              <a:defRPr b="0" i="0" sz="31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23367999" y="13045350"/>
            <a:ext cx="46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sz="18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 b="0" i="0" u="none" cap="none" strike="noStrike"/>
          </a:p>
        </p:txBody>
      </p:sp>
      <p:sp>
        <p:nvSpPr>
          <p:cNvPr id="119" name="Google Shape;119;p10"/>
          <p:cNvSpPr txBox="1"/>
          <p:nvPr>
            <p:ph idx="2" type="body"/>
          </p:nvPr>
        </p:nvSpPr>
        <p:spPr>
          <a:xfrm>
            <a:off x="2025367" y="6109742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0" name="Google Shape;120;p10"/>
          <p:cNvSpPr txBox="1"/>
          <p:nvPr>
            <p:ph idx="3" type="body"/>
          </p:nvPr>
        </p:nvSpPr>
        <p:spPr>
          <a:xfrm>
            <a:off x="2025366" y="7060439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1" name="Google Shape;121;p10"/>
          <p:cNvSpPr txBox="1"/>
          <p:nvPr>
            <p:ph idx="4" type="body"/>
          </p:nvPr>
        </p:nvSpPr>
        <p:spPr>
          <a:xfrm>
            <a:off x="2025368" y="9332748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2" name="Google Shape;122;p10"/>
          <p:cNvSpPr txBox="1"/>
          <p:nvPr>
            <p:ph idx="5" type="body"/>
          </p:nvPr>
        </p:nvSpPr>
        <p:spPr>
          <a:xfrm>
            <a:off x="2025367" y="10283444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3" name="Google Shape;123;p10"/>
          <p:cNvSpPr txBox="1"/>
          <p:nvPr>
            <p:ph idx="6" type="body"/>
          </p:nvPr>
        </p:nvSpPr>
        <p:spPr>
          <a:xfrm>
            <a:off x="2025368" y="3065324"/>
            <a:ext cx="152400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4800"/>
              <a:buFont typeface="DM Sans"/>
              <a:buNone/>
              <a:defRPr b="1" i="0" sz="48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4" name="Google Shape;124;p10"/>
          <p:cNvSpPr txBox="1"/>
          <p:nvPr>
            <p:ph idx="7" type="body"/>
          </p:nvPr>
        </p:nvSpPr>
        <p:spPr>
          <a:xfrm>
            <a:off x="2025366" y="3901720"/>
            <a:ext cx="1524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282"/>
              </a:buClr>
              <a:buSzPts val="4000"/>
              <a:buFont typeface="DM Sans"/>
              <a:buNone/>
              <a:defRPr b="0" i="0" sz="4000" u="none" cap="none" strike="noStrike">
                <a:solidFill>
                  <a:srgbClr val="82828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509778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09778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09778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09778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09778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09778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09778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09778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28"/>
              <a:buFont typeface="Helvetica Neue"/>
              <a:buChar char="•"/>
              <a:defRPr b="1" i="0" sz="3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cxnSp>
        <p:nvCxnSpPr>
          <p:cNvPr id="125" name="Google Shape;125;p10"/>
          <p:cNvCxnSpPr/>
          <p:nvPr/>
        </p:nvCxnSpPr>
        <p:spPr>
          <a:xfrm>
            <a:off x="2025368" y="5635413"/>
            <a:ext cx="15132000" cy="0"/>
          </a:xfrm>
          <a:prstGeom prst="straightConnector1">
            <a:avLst/>
          </a:prstGeom>
          <a:noFill/>
          <a:ln cap="flat" cmpd="sng" w="12700">
            <a:solidFill>
              <a:srgbClr val="999999"/>
            </a:solidFill>
            <a:prstDash val="solid"/>
            <a:miter lim="400000"/>
            <a:headEnd len="sm" w="sm" type="none"/>
            <a:tailEnd len="sm" w="sm" type="none"/>
          </a:ln>
        </p:spPr>
      </p:cxnSp>
      <p:cxnSp>
        <p:nvCxnSpPr>
          <p:cNvPr id="126" name="Google Shape;126;p10"/>
          <p:cNvCxnSpPr/>
          <p:nvPr/>
        </p:nvCxnSpPr>
        <p:spPr>
          <a:xfrm>
            <a:off x="2025368" y="8813388"/>
            <a:ext cx="15132000" cy="0"/>
          </a:xfrm>
          <a:prstGeom prst="straightConnector1">
            <a:avLst/>
          </a:prstGeom>
          <a:noFill/>
          <a:ln cap="flat" cmpd="sng" w="12700">
            <a:solidFill>
              <a:srgbClr val="999999"/>
            </a:solidFill>
            <a:prstDash val="solid"/>
            <a:miter lim="400000"/>
            <a:headEnd len="sm" w="sm" type="none"/>
            <a:tailEnd len="sm" w="sm" type="none"/>
          </a:ln>
        </p:spPr>
      </p:cxnSp>
      <p:sp>
        <p:nvSpPr>
          <p:cNvPr id="127" name="Google Shape;127;p10"/>
          <p:cNvSpPr/>
          <p:nvPr/>
        </p:nvSpPr>
        <p:spPr>
          <a:xfrm>
            <a:off x="1083888" y="3331529"/>
            <a:ext cx="206400" cy="206400"/>
          </a:xfrm>
          <a:prstGeom prst="ellipse">
            <a:avLst/>
          </a:prstGeom>
          <a:solidFill>
            <a:srgbClr val="EF8200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1083888" y="6395571"/>
            <a:ext cx="206400" cy="206400"/>
          </a:xfrm>
          <a:prstGeom prst="ellipse">
            <a:avLst/>
          </a:prstGeom>
          <a:solidFill>
            <a:srgbClr val="EF8200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083888" y="9603992"/>
            <a:ext cx="206400" cy="206400"/>
          </a:xfrm>
          <a:prstGeom prst="ellipse">
            <a:avLst/>
          </a:prstGeom>
          <a:solidFill>
            <a:srgbClr val="EF8200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19.xml"/><Relationship Id="rId42" Type="http://schemas.openxmlformats.org/officeDocument/2006/relationships/theme" Target="../theme/theme1.xml"/><Relationship Id="rId41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37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13.xml"/><Relationship Id="rId3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16.xml"/><Relationship Id="rId39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15.xml"/><Relationship Id="rId38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27485" y="-641338"/>
            <a:ext cx="1926000" cy="2416200"/>
          </a:xfrm>
          <a:prstGeom prst="roundRect">
            <a:avLst>
              <a:gd fmla="val 1881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2564146" y="796867"/>
            <a:ext cx="21971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FAA"/>
              </a:buClr>
              <a:buSzPts val="5400"/>
              <a:buFont typeface="DM Sans"/>
              <a:buNone/>
              <a:defRPr b="1" i="0" sz="5400" u="none" cap="none" strike="noStrike">
                <a:solidFill>
                  <a:srgbClr val="005FAA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>
            <a:off x="487727" y="13067775"/>
            <a:ext cx="11825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DM Sans"/>
              <a:buNone/>
            </a:pPr>
            <a:r>
              <a:rPr b="0" i="0" lang="en-NL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{</a:t>
            </a:r>
            <a:r>
              <a:rPr lang="en-NL" sz="20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December</a:t>
            </a:r>
            <a:r>
              <a:rPr b="0" i="0" lang="en-NL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 202</a:t>
            </a:r>
            <a:r>
              <a:rPr lang="en-NL" sz="20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3</a:t>
            </a:r>
            <a:r>
              <a:rPr b="0" i="0" lang="en-NL" sz="20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}  |  </a:t>
            </a:r>
            <a:r>
              <a:rPr lang="en-NL" sz="2000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rPr>
              <a:t>iMagine RP1 project review: Conclusion and next steps</a:t>
            </a:r>
            <a:endParaRPr/>
          </a:p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23170430" y="13031659"/>
            <a:ext cx="72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DM Sans"/>
              <a:buNone/>
              <a:defRPr b="0" i="0" sz="1800" u="none" cap="none" strike="noStrike">
                <a:solidFill>
                  <a:srgbClr val="999999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71588" y="0"/>
            <a:ext cx="2037773" cy="158457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2" r:id="rId36"/>
    <p:sldLayoutId id="2147483683" r:id="rId37"/>
    <p:sldLayoutId id="2147483684" r:id="rId38"/>
    <p:sldLayoutId id="2147483685" r:id="rId39"/>
    <p:sldLayoutId id="2147483686" r:id="rId40"/>
    <p:sldLayoutId id="2147483687" r:id="rId4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2"/>
          <p:cNvSpPr txBox="1"/>
          <p:nvPr>
            <p:ph idx="1" type="body"/>
          </p:nvPr>
        </p:nvSpPr>
        <p:spPr>
          <a:xfrm>
            <a:off x="1079500" y="7525869"/>
            <a:ext cx="22224900" cy="1826700"/>
          </a:xfrm>
          <a:prstGeom prst="rect">
            <a:avLst/>
          </a:prstGeom>
        </p:spPr>
        <p:txBody>
          <a:bodyPr anchorCtr="0" anchor="t" bIns="50800" lIns="50800" spcFirstLastPara="1" rIns="50800" wrap="square" tIns="508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NL"/>
              <a:t>Gergely Sipos (EGI Foundation)</a:t>
            </a:r>
            <a:br>
              <a:rPr lang="en-NL"/>
            </a:br>
            <a:r>
              <a:rPr lang="en-NL" sz="4800"/>
              <a:t>Project Director</a:t>
            </a:r>
            <a:endParaRPr sz="4800"/>
          </a:p>
        </p:txBody>
      </p:sp>
      <p:sp>
        <p:nvSpPr>
          <p:cNvPr id="449" name="Google Shape;449;p42"/>
          <p:cNvSpPr txBox="1"/>
          <p:nvPr>
            <p:ph idx="2" type="body"/>
          </p:nvPr>
        </p:nvSpPr>
        <p:spPr>
          <a:xfrm>
            <a:off x="1079500" y="5707173"/>
            <a:ext cx="22224900" cy="1549500"/>
          </a:xfrm>
          <a:prstGeom prst="rect">
            <a:avLst/>
          </a:prstGeom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NL"/>
              <a:t>Conclusion and next steps</a:t>
            </a:r>
            <a:endParaRPr/>
          </a:p>
        </p:txBody>
      </p:sp>
      <p:sp>
        <p:nvSpPr>
          <p:cNvPr id="450" name="Google Shape;450;p42"/>
          <p:cNvSpPr txBox="1"/>
          <p:nvPr>
            <p:ph idx="3" type="body"/>
          </p:nvPr>
        </p:nvSpPr>
        <p:spPr>
          <a:xfrm>
            <a:off x="1209182" y="10729563"/>
            <a:ext cx="11318400" cy="5388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NL" sz="3500">
                <a:latin typeface="DM Sans"/>
                <a:ea typeface="DM Sans"/>
                <a:cs typeface="DM Sans"/>
                <a:sym typeface="DM Sans"/>
              </a:rPr>
              <a:t>Dissemination level: Public</a:t>
            </a:r>
            <a:endParaRPr b="0" sz="35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451" name="Google Shape;451;p42"/>
          <p:cNvSpPr txBox="1"/>
          <p:nvPr>
            <p:ph idx="5" type="body"/>
          </p:nvPr>
        </p:nvSpPr>
        <p:spPr>
          <a:xfrm>
            <a:off x="15133504" y="10729563"/>
            <a:ext cx="8124300" cy="12315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NL">
                <a:solidFill>
                  <a:schemeClr val="lt1"/>
                </a:solidFill>
              </a:rPr>
              <a:t>iMagine RP2 review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2"/>
          <p:cNvSpPr txBox="1"/>
          <p:nvPr>
            <p:ph idx="6" type="body"/>
          </p:nvPr>
        </p:nvSpPr>
        <p:spPr>
          <a:xfrm>
            <a:off x="15133505" y="11648613"/>
            <a:ext cx="8124300" cy="6156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NL"/>
              <a:t>21 November 2024</a:t>
            </a:r>
            <a:endParaRPr/>
          </a:p>
        </p:txBody>
      </p:sp>
      <p:sp>
        <p:nvSpPr>
          <p:cNvPr id="453" name="Google Shape;453;p42"/>
          <p:cNvSpPr txBox="1"/>
          <p:nvPr>
            <p:ph idx="8" type="body"/>
          </p:nvPr>
        </p:nvSpPr>
        <p:spPr>
          <a:xfrm>
            <a:off x="2353149" y="12746850"/>
            <a:ext cx="10629900" cy="1108200"/>
          </a:xfrm>
          <a:prstGeom prst="rect">
            <a:avLst/>
          </a:prstGeom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NL"/>
              <a:t>iMagine receives funding from the European Union’s Horizon 2020 research and innovation programme under grant agreement No. 101058625.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42"/>
          <p:cNvSpPr txBox="1"/>
          <p:nvPr>
            <p:ph idx="4294967295" type="sldNum"/>
          </p:nvPr>
        </p:nvSpPr>
        <p:spPr>
          <a:xfrm>
            <a:off x="22818090" y="12666269"/>
            <a:ext cx="1463100" cy="105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/>
          </a:p>
        </p:txBody>
      </p:sp>
      <p:pic>
        <p:nvPicPr>
          <p:cNvPr id="455" name="Google Shape;45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0275" y="12746850"/>
            <a:ext cx="1056675" cy="702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3"/>
          <p:cNvSpPr txBox="1"/>
          <p:nvPr>
            <p:ph idx="1" type="body"/>
          </p:nvPr>
        </p:nvSpPr>
        <p:spPr>
          <a:xfrm>
            <a:off x="745075" y="1898650"/>
            <a:ext cx="23985300" cy="10446300"/>
          </a:xfrm>
          <a:prstGeom prst="rect">
            <a:avLst/>
          </a:prstGeom>
        </p:spPr>
        <p:txBody>
          <a:bodyPr anchorCtr="0" anchor="t" bIns="121875" lIns="243800" spcFirstLastPara="1" rIns="243800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NL" sz="6700">
                <a:solidFill>
                  <a:srgbClr val="0E67AD"/>
                </a:solidFill>
              </a:rPr>
              <a:t>Conclusions</a:t>
            </a:r>
            <a:endParaRPr b="1" sz="6700">
              <a:solidFill>
                <a:srgbClr val="0E67AD"/>
              </a:solidFill>
            </a:endParaRPr>
          </a:p>
          <a:p>
            <a:pPr indent="-565150" lvl="0" marL="457200" rtl="0" algn="l">
              <a:spcBef>
                <a:spcPts val="200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All the 8 use cases matured </a:t>
            </a:r>
            <a:r>
              <a:rPr lang="en-NL"/>
              <a:t>significantly during PY2</a:t>
            </a:r>
            <a:endParaRPr/>
          </a:p>
          <a:p>
            <a:pPr indent="-501650" lvl="2" marL="1371600" rtl="0" algn="l">
              <a:spcBef>
                <a:spcPts val="0"/>
              </a:spcBef>
              <a:spcAft>
                <a:spcPts val="0"/>
              </a:spcAft>
              <a:buSzPts val="4300"/>
              <a:buChar char="o"/>
            </a:pPr>
            <a:r>
              <a:rPr lang="en-NL"/>
              <a:t>5 mature UC started inference</a:t>
            </a:r>
            <a:endParaRPr/>
          </a:p>
          <a:p>
            <a:pPr indent="-501650" lvl="2" marL="1371600" rtl="0" algn="l">
              <a:spcBef>
                <a:spcPts val="0"/>
              </a:spcBef>
              <a:spcAft>
                <a:spcPts val="0"/>
              </a:spcAft>
              <a:buSzPts val="4300"/>
              <a:buChar char="o"/>
            </a:pPr>
            <a:r>
              <a:rPr lang="en-NL"/>
              <a:t>13 datasets were made available in Zenodo 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Onboarded 4 additional use cases</a:t>
            </a:r>
            <a:endParaRPr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NL" sz="6700">
                <a:solidFill>
                  <a:srgbClr val="0E67AD"/>
                </a:solidFill>
              </a:rPr>
              <a:t>N</a:t>
            </a:r>
            <a:r>
              <a:rPr b="1" lang="en-NL" sz="6700">
                <a:solidFill>
                  <a:srgbClr val="0E67AD"/>
                </a:solidFill>
              </a:rPr>
              <a:t>ext steps</a:t>
            </a:r>
            <a:endParaRPr/>
          </a:p>
          <a:p>
            <a:pPr indent="-565150" lvl="0" marL="457200" rtl="0" algn="l">
              <a:spcBef>
                <a:spcPts val="200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Engagement with potential users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Promotion at scientific conferences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Webinar programme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Training to new users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Further developments based on user feedback</a:t>
            </a:r>
            <a:endParaRPr/>
          </a:p>
          <a:p>
            <a:pPr indent="-565150" lvl="0" marL="457200" rtl="0" algn="l">
              <a:spcBef>
                <a:spcPts val="0"/>
              </a:spcBef>
              <a:spcAft>
                <a:spcPts val="0"/>
              </a:spcAft>
              <a:buSzPts val="5300"/>
              <a:buChar char="•"/>
            </a:pPr>
            <a:r>
              <a:rPr lang="en-NL"/>
              <a:t>Long term positioning in RIs, DTO, EOSC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44"/>
          <p:cNvSpPr txBox="1"/>
          <p:nvPr>
            <p:ph type="title"/>
          </p:nvPr>
        </p:nvSpPr>
        <p:spPr>
          <a:xfrm>
            <a:off x="3121231" y="451050"/>
            <a:ext cx="19116300" cy="911100"/>
          </a:xfrm>
          <a:prstGeom prst="rect">
            <a:avLst/>
          </a:prstGeom>
        </p:spPr>
        <p:txBody>
          <a:bodyPr anchorCtr="0" anchor="t" bIns="121875" lIns="243800" spcFirstLastPara="1" rIns="243800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NL"/>
              <a:t>Deliverables and milestones during PY3</a:t>
            </a:r>
            <a:endParaRPr/>
          </a:p>
        </p:txBody>
      </p:sp>
      <p:graphicFrame>
        <p:nvGraphicFramePr>
          <p:cNvPr id="466" name="Google Shape;466;p44"/>
          <p:cNvGraphicFramePr/>
          <p:nvPr/>
        </p:nvGraphicFramePr>
        <p:xfrm>
          <a:off x="940375" y="218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{026FCF70-6292-43F7-A084-0B92D8BB85E2}</a:tableStyleId>
              </a:tblPr>
              <a:tblGrid>
                <a:gridCol w="12886125"/>
                <a:gridCol w="2686400"/>
                <a:gridCol w="2658800"/>
                <a:gridCol w="4225100"/>
              </a:tblGrid>
              <a:tr h="764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NL" sz="33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Name</a:t>
                      </a:r>
                      <a:endParaRPr b="1" sz="33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NL" sz="33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Type</a:t>
                      </a:r>
                      <a:endParaRPr b="1" sz="33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NL" sz="33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Due date</a:t>
                      </a:r>
                      <a:endParaRPr b="1" sz="33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NL" sz="33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Lead Beneficiary</a:t>
                      </a:r>
                      <a:endParaRPr b="1" sz="33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D2.7 EOSC and AI4EU liaison and integration updated plan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January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D4.4 Best practices and guideline updated for developers and providers of AI-based image analytics services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February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CSIC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M5.3 Status of Imaging VA installation is being reported and assessed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Milestone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February 2025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MARIS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7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M4.6 Competence Centre workshop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Milestone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March 2025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CSIC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M4.7 Status of AI and Infrastructure VA installation is being reported and assessed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Milestone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March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B45F06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CSIC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D3.5 Validated prototype services for 3 image analysis use cases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July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KIT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D1.3 Final Quality and Risk Management Plan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</a:t>
                      </a: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9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D1.4 Final Data Management Plan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</a:t>
                      </a: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9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D2.8 Final Communication, Dissemination and Engagement plan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/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D2.9 Final Innovation Management and Exploitation Plan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/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D4.5 Final periodical assessment of AI and Infrastructure services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CSIC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D5.3 Final periodical assessment of Imaging VA services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 2025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MARIS</a:t>
                      </a:r>
                      <a:endParaRPr sz="2400">
                        <a:solidFill>
                          <a:srgbClr val="0B5394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RP3 Policy Brief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Deliverable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August 2025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L" sz="2400">
                          <a:solidFill>
                            <a:srgbClr val="0B5394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EGI Foundation</a:t>
                      </a:r>
                      <a:endParaRPr sz="2400">
                        <a:solidFill>
                          <a:srgbClr val="B45F06"/>
                        </a:solidFill>
                        <a:latin typeface="DM Sans"/>
                        <a:ea typeface="DM Sans"/>
                        <a:cs typeface="DM Sans"/>
                        <a:sym typeface="DM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5"/>
          <p:cNvSpPr txBox="1"/>
          <p:nvPr>
            <p:ph idx="1" type="body"/>
          </p:nvPr>
        </p:nvSpPr>
        <p:spPr>
          <a:xfrm>
            <a:off x="2438050" y="5092234"/>
            <a:ext cx="123189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DM Sans"/>
              <a:buNone/>
            </a:pPr>
            <a:r>
              <a:rPr lang="en-NL"/>
              <a:t>Thank you</a:t>
            </a:r>
            <a:endParaRPr/>
          </a:p>
        </p:txBody>
      </p:sp>
      <p:sp>
        <p:nvSpPr>
          <p:cNvPr id="472" name="Google Shape;472;p45"/>
          <p:cNvSpPr txBox="1"/>
          <p:nvPr>
            <p:ph idx="4294967295" type="sldNum"/>
          </p:nvPr>
        </p:nvSpPr>
        <p:spPr>
          <a:xfrm>
            <a:off x="22818090" y="12666269"/>
            <a:ext cx="1463100" cy="105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L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GI Templa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5FAA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