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y="13716000" cx="24384000"/>
  <p:notesSz cx="6858000" cy="9144000"/>
  <p:embeddedFontLst>
    <p:embeddedFont>
      <p:font typeface="DM Sans Medium"/>
      <p:regular r:id="rId40"/>
      <p:bold r:id="rId41"/>
      <p:italic r:id="rId42"/>
      <p:boldItalic r:id="rId43"/>
    </p:embeddedFont>
    <p:embeddedFont>
      <p:font typeface="DM Sans ExtraBold"/>
      <p:bold r:id="rId44"/>
      <p:boldItalic r:id="rId45"/>
    </p:embeddedFont>
    <p:embeddedFont>
      <p:font typeface="DM Sans Black"/>
      <p:bold r:id="rId46"/>
      <p:boldItalic r:id="rId47"/>
    </p:embeddedFont>
    <p:embeddedFont>
      <p:font typeface="DM Sans Light"/>
      <p:regular r:id="rId48"/>
      <p:bold r:id="rId49"/>
      <p:italic r:id="rId50"/>
      <p:boldItalic r:id="rId51"/>
    </p:embeddedFont>
    <p:embeddedFont>
      <p:font typeface="DM Sans SemiBold"/>
      <p:regular r:id="rId52"/>
      <p:bold r:id="rId53"/>
      <p:italic r:id="rId54"/>
      <p:boldItalic r:id="rId55"/>
    </p:embeddedFont>
    <p:embeddedFont>
      <p:font typeface="Helvetica Neue"/>
      <p:regular r:id="rId56"/>
      <p:bold r:id="rId57"/>
      <p:italic r:id="rId58"/>
      <p:boldItalic r:id="rId59"/>
    </p:embeddedFont>
    <p:embeddedFont>
      <p:font typeface="DM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0">
          <p15:clr>
            <a:srgbClr val="A4A3A4"/>
          </p15:clr>
        </p15:guide>
      </p15:sldGuideLst>
    </p:ext>
    <p:ext uri="GoogleSlidesCustomDataVersion2">
      <go:slidesCustomData xmlns:go="http://customooxmlschemas.google.com/" r:id="rId64" roundtripDataSignature="AMtx7mgx091NxrVDI4FzWmik4psR2JXHJ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Ilaria Fava"/>
  <p:cmAuthor clrIdx="1" id="1" initials="" lastIdx="1" name="Smitesh Jain"/>
  <p:cmAuthor clrIdx="2" id="2" initials="" lastIdx="1" name="Marco Rorr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FCDB04-815D-4639-9152-E2110C08253D}">
  <a:tblStyle styleId="{1BFCDB04-815D-4639-9152-E2110C08253D}" styleName="Table_0">
    <a:wholeTbl>
      <a:tcTxStyle b="off"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381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381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381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 styleId="{71588A80-0C8A-4404-96A0-EB7E8C997699}"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DD67052-2B1D-4C6A-BAA4-9D534E85CE5D}"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DMSansMedium-regular.fntdata"/><Relationship Id="rId42" Type="http://schemas.openxmlformats.org/officeDocument/2006/relationships/font" Target="fonts/DMSansMedium-italic.fntdata"/><Relationship Id="rId41" Type="http://schemas.openxmlformats.org/officeDocument/2006/relationships/font" Target="fonts/DMSansMedium-bold.fntdata"/><Relationship Id="rId44" Type="http://schemas.openxmlformats.org/officeDocument/2006/relationships/font" Target="fonts/DMSansExtraBold-bold.fntdata"/><Relationship Id="rId43" Type="http://schemas.openxmlformats.org/officeDocument/2006/relationships/font" Target="fonts/DMSansMedium-boldItalic.fntdata"/><Relationship Id="rId46" Type="http://schemas.openxmlformats.org/officeDocument/2006/relationships/font" Target="fonts/DMSansBlack-bold.fntdata"/><Relationship Id="rId45" Type="http://schemas.openxmlformats.org/officeDocument/2006/relationships/font" Target="fonts/DMSansExtra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DMSansLight-regular.fntdata"/><Relationship Id="rId47" Type="http://schemas.openxmlformats.org/officeDocument/2006/relationships/font" Target="fonts/DMSansBlack-boldItalic.fntdata"/><Relationship Id="rId49" Type="http://schemas.openxmlformats.org/officeDocument/2006/relationships/font" Target="fonts/DMSansLight-bold.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DMSans-italic.fntdata"/><Relationship Id="rId61" Type="http://schemas.openxmlformats.org/officeDocument/2006/relationships/font" Target="fonts/DMSans-bold.fntdata"/><Relationship Id="rId20" Type="http://schemas.openxmlformats.org/officeDocument/2006/relationships/slide" Target="slides/slide13.xml"/><Relationship Id="rId64" Type="http://customschemas.google.com/relationships/presentationmetadata" Target="metadata"/><Relationship Id="rId63" Type="http://schemas.openxmlformats.org/officeDocument/2006/relationships/font" Target="fonts/DMSans-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DMSans-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DMSansLight-boldItalic.fntdata"/><Relationship Id="rId50" Type="http://schemas.openxmlformats.org/officeDocument/2006/relationships/font" Target="fonts/DMSansLight-italic.fntdata"/><Relationship Id="rId53" Type="http://schemas.openxmlformats.org/officeDocument/2006/relationships/font" Target="fonts/DMSansSemiBold-bold.fntdata"/><Relationship Id="rId52" Type="http://schemas.openxmlformats.org/officeDocument/2006/relationships/font" Target="fonts/DMSansSemiBold-regular.fntdata"/><Relationship Id="rId11" Type="http://schemas.openxmlformats.org/officeDocument/2006/relationships/slide" Target="slides/slide4.xml"/><Relationship Id="rId55" Type="http://schemas.openxmlformats.org/officeDocument/2006/relationships/font" Target="fonts/DMSansSemiBold-boldItalic.fntdata"/><Relationship Id="rId10" Type="http://schemas.openxmlformats.org/officeDocument/2006/relationships/slide" Target="slides/slide3.xml"/><Relationship Id="rId54" Type="http://schemas.openxmlformats.org/officeDocument/2006/relationships/font" Target="fonts/DMSansSemiBold-italic.fntdata"/><Relationship Id="rId13" Type="http://schemas.openxmlformats.org/officeDocument/2006/relationships/slide" Target="slides/slide6.xml"/><Relationship Id="rId57" Type="http://schemas.openxmlformats.org/officeDocument/2006/relationships/font" Target="fonts/HelveticaNeue-bold.fntdata"/><Relationship Id="rId12" Type="http://schemas.openxmlformats.org/officeDocument/2006/relationships/slide" Target="slides/slide5.xml"/><Relationship Id="rId56" Type="http://schemas.openxmlformats.org/officeDocument/2006/relationships/font" Target="fonts/HelveticaNeue-regular.fntdata"/><Relationship Id="rId15" Type="http://schemas.openxmlformats.org/officeDocument/2006/relationships/slide" Target="slides/slide8.xml"/><Relationship Id="rId59" Type="http://schemas.openxmlformats.org/officeDocument/2006/relationships/font" Target="fonts/HelveticaNeue-boldItalic.fntdata"/><Relationship Id="rId14" Type="http://schemas.openxmlformats.org/officeDocument/2006/relationships/slide" Target="slides/slide7.xml"/><Relationship Id="rId58" Type="http://schemas.openxmlformats.org/officeDocument/2006/relationships/font" Target="fonts/HelveticaNeue-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14T10:28:45.788">
    <p:pos x="1615" y="505"/>
    <p:text>merge the two slides (EOSC and AIoD)</p:text>
    <p:extLst>
      <p:ext uri="{C676402C-5697-4E1C-873F-D02D1690AC5C}">
        <p15:threadingInfo timeZoneBias="0"/>
      </p:ext>
      <p:ext uri="http://customooxmlschemas.google.com/">
        <go:slidesCustomData xmlns:go="http://customooxmlschemas.google.com/" commentPostId="AAABYQ3iV8c"/>
      </p:ext>
    </p:extLst>
  </p:cm>
  <p:cm authorId="0" idx="2" dt="2024-11-08T09:34:06.146">
    <p:pos x="1615" y="505"/>
    <p:text>separate the EOSC EU Node and the services there available from the EOSC Ecosystem</p:text>
    <p:extLst>
      <p:ext uri="{C676402C-5697-4E1C-873F-D02D1690AC5C}">
        <p15:threadingInfo timeZoneBias="0">
          <p15:parentCm authorId="0" idx="1"/>
        </p15:threadingInfo>
      </p:ext>
      <p:ext uri="http://customooxmlschemas.google.com/">
        <go:slidesCustomData xmlns:go="http://customooxmlschemas.google.com/" commentPostId="AAABYQ3iV8s"/>
      </p:ext>
    </p:extLst>
  </p:cm>
  <p:cm authorId="0" idx="3" dt="2024-11-08T09:35:45.164">
    <p:pos x="1615" y="505"/>
    <p:text>highlights the alignment with BlueCloud 2026 and AI4EOSC when it comes to compatibility with the EOSC technical requirements and about reaching the ecosystem</p:text>
    <p:extLst>
      <p:ext uri="{C676402C-5697-4E1C-873F-D02D1690AC5C}">
        <p15:threadingInfo timeZoneBias="0">
          <p15:parentCm authorId="0" idx="1"/>
        </p15:threadingInfo>
      </p:ext>
      <p:ext uri="http://customooxmlschemas.google.com/">
        <go:slidesCustomData xmlns:go="http://customooxmlschemas.google.com/" commentPostId="AAABYQ3iV8w"/>
      </p:ext>
    </p:extLst>
  </p:cm>
  <p:cm authorId="1" idx="1" dt="2024-11-13T14:15:05.321">
    <p:pos x="1615" y="505"/>
    <p:text>@marco.rorro@egi.eu</p:text>
    <p:extLst>
      <p:ext uri="{C676402C-5697-4E1C-873F-D02D1690AC5C}">
        <p15:threadingInfo timeZoneBias="0">
          <p15:parentCm authorId="0" idx="1"/>
        </p15:threadingInfo>
      </p:ext>
      <p:ext uri="http://customooxmlschemas.google.com/">
        <go:slidesCustomData xmlns:go="http://customooxmlschemas.google.com/" commentPostId="AAABYaBoEHI"/>
      </p:ext>
    </p:extLst>
  </p:cm>
  <p:cm authorId="2" idx="1" dt="2024-11-14T10:28:45.788">
    <p:pos x="1615" y="505"/>
    <p:text>I added a point in the previous slide on bluecloud, but I see there is a dedicated slide on this further on, so it can be discarded</p:text>
    <p:extLst>
      <p:ext uri="{C676402C-5697-4E1C-873F-D02D1690AC5C}">
        <p15:threadingInfo timeZoneBias="0">
          <p15:parentCm authorId="0" idx="1"/>
        </p15:threadingInfo>
      </p:ext>
      <p:ext uri="http://customooxmlschemas.google.com/">
        <go:slidesCustomData xmlns:go="http://customooxmlschemas.google.com/" commentPostId="AAABYcaQXc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a0d0221764_1_29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2" name="Google Shape;442;g2a0d0221764_1_29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a0d0221764_1_33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9" name="Google Shape;619;g2a0d0221764_1_33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13235353ad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13235353ad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t>This slide provides an overview of the nature of collaboration of the iMagine project with the various initiatives. As can be seen, most of these initiatives provide an avenue for dissemination of iMagine project and its results. </a:t>
            </a:r>
            <a:br>
              <a:rPr lang="en-US" sz="1300"/>
            </a:br>
            <a:r>
              <a:rPr lang="en-US" sz="1300"/>
              <a:t>There have been some technical collaboration, for example with AI4EOSC, which has developed </a:t>
            </a:r>
            <a:r>
              <a:rPr lang="en-US" sz="1300"/>
              <a:t>new features in the iMagine AI platform based on the feedback from the iMagine use cases. </a:t>
            </a:r>
            <a:br>
              <a:rPr lang="en-US" sz="1300"/>
            </a:br>
            <a:r>
              <a:rPr lang="en-US" sz="1300"/>
              <a:t>The other technical collaborations revolve around exploring the integration of platform from AI4Life and BlueCloud projects with the iMagine platform. </a:t>
            </a:r>
            <a:br>
              <a:rPr lang="en-US" sz="1300"/>
            </a:br>
            <a:r>
              <a:rPr lang="en-US" sz="1300"/>
              <a:t>AIoD and EOSC represent great channels for funneling new users for the thematic services towards the project, however the changes to the ecosystem in both these initiatives have made integration difficult. We will come to that in the next couple of slides. </a:t>
            </a:r>
            <a:br>
              <a:rPr lang="en-US" sz="1300"/>
            </a:br>
            <a:r>
              <a:rPr lang="en-US" sz="1300"/>
              <a:t>Finally, the concept of creating an EOSC node along with the application by EGI and Blue Cloud to become one of the nodes represents a potential opportunity to sustain the services developed under iMagine. </a:t>
            </a:r>
            <a:br>
              <a:rPr lang="en-US" sz="1300"/>
            </a:br>
            <a:r>
              <a:rPr lang="en-US" sz="1300"/>
              <a:t>Zenodo on the other hand provides a stable long term repository for sustaining other outputs of the project. </a:t>
            </a: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14b8a4a662_1_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7" name="Google Shape;667;g314b8a4a662_1_4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chemeClr val="dk1"/>
                </a:solidFill>
              </a:rPr>
              <a:t>Both platforms are moving towards a system architecture of systems.</a:t>
            </a:r>
            <a:endParaRPr sz="1100"/>
          </a:p>
          <a:p>
            <a:pPr indent="0" lvl="0" marL="0" marR="0" rtl="0" algn="l">
              <a:lnSpc>
                <a:spcPct val="117999"/>
              </a:lnSpc>
              <a:spcBef>
                <a:spcPts val="0"/>
              </a:spcBef>
              <a:spcAft>
                <a:spcPts val="0"/>
              </a:spcAft>
              <a:buNone/>
            </a:pPr>
            <a:r>
              <a:rPr lang="en-US" sz="1100"/>
              <a:t>EOSC: Resource Hub continues to provide access to the iMagine project, platform and other assets published on Zenodo and harvested through OpenAIRE</a:t>
            </a:r>
            <a:endParaRPr sz="1100"/>
          </a:p>
          <a:p>
            <a:pPr indent="0" lvl="0" marL="0" rtl="0" algn="l">
              <a:spcBef>
                <a:spcPts val="0"/>
              </a:spcBef>
              <a:spcAft>
                <a:spcPts val="0"/>
              </a:spcAft>
              <a:buNone/>
            </a:pPr>
            <a:r>
              <a:rPr lang="en-US" sz="1100">
                <a:solidFill>
                  <a:schemeClr val="dk1"/>
                </a:solidFill>
              </a:rPr>
              <a:t>AIoD: The platform is still under development and not yet fully mature, however, we are working on integrating iMagine asset into the AIoD metadata catalogue.  </a:t>
            </a:r>
            <a:endParaRPr sz="1100"/>
          </a:p>
          <a:p>
            <a:pPr indent="0" lvl="0" marL="0" marR="0" rtl="0" algn="l">
              <a:lnSpc>
                <a:spcPct val="117999"/>
              </a:lnSpc>
              <a:spcBef>
                <a:spcPts val="0"/>
              </a:spcBef>
              <a:spcAft>
                <a:spcPts val="0"/>
              </a:spcAft>
              <a:buNone/>
            </a:pPr>
            <a:r>
              <a:t/>
            </a:r>
            <a:endParaRPr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12c0b4a9fb_1_4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8" name="Google Shape;678;g312c0b4a9fb_1_4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17999"/>
              </a:lnSpc>
              <a:spcBef>
                <a:spcPts val="0"/>
              </a:spcBef>
              <a:spcAft>
                <a:spcPts val="0"/>
              </a:spcAft>
              <a:buSzPts val="1100"/>
              <a:buAutoNum type="arabicPeriod"/>
            </a:pPr>
            <a:r>
              <a:rPr lang="en-US" sz="1100"/>
              <a:t>EOSC EU node has just launched and includes 6 services under User Access Policy</a:t>
            </a:r>
            <a:endParaRPr sz="1100"/>
          </a:p>
          <a:p>
            <a:pPr indent="-298450" lvl="0" marL="457200" marR="0" rtl="0" algn="l">
              <a:lnSpc>
                <a:spcPct val="117999"/>
              </a:lnSpc>
              <a:spcBef>
                <a:spcPts val="0"/>
              </a:spcBef>
              <a:spcAft>
                <a:spcPts val="0"/>
              </a:spcAft>
              <a:buSzPts val="1100"/>
              <a:buAutoNum type="arabicPeriod"/>
            </a:pPr>
            <a:r>
              <a:rPr lang="en-US" sz="1100"/>
              <a:t>Unclear how additional services can be onboarded</a:t>
            </a:r>
            <a:endParaRPr sz="1100"/>
          </a:p>
          <a:p>
            <a:pPr indent="-298450" lvl="0" marL="457200" marR="0" rtl="0" algn="l">
              <a:lnSpc>
                <a:spcPct val="117999"/>
              </a:lnSpc>
              <a:spcBef>
                <a:spcPts val="0"/>
              </a:spcBef>
              <a:spcAft>
                <a:spcPts val="0"/>
              </a:spcAft>
              <a:buSzPts val="1100"/>
              <a:buAutoNum type="arabicPeriod"/>
            </a:pPr>
            <a:r>
              <a:rPr lang="en-US" sz="1100"/>
              <a:t>Resource Hub continues to provide access to the iMagine project, platform and other assets published on Zenodo and harvested through OpenAIRE</a:t>
            </a:r>
            <a:endParaRPr sz="1100"/>
          </a:p>
          <a:p>
            <a:pPr indent="-298450" lvl="0" marL="457200" marR="0" rtl="0" algn="l">
              <a:lnSpc>
                <a:spcPct val="117999"/>
              </a:lnSpc>
              <a:spcBef>
                <a:spcPts val="0"/>
              </a:spcBef>
              <a:spcAft>
                <a:spcPts val="0"/>
              </a:spcAft>
              <a:buSzPts val="1100"/>
              <a:buAutoNum type="arabicPeriod"/>
            </a:pPr>
            <a:r>
              <a:rPr lang="en-US" sz="1100"/>
              <a:t>In the upcoming period we’ll continue working towards the full integration of iMagine within EOSC</a:t>
            </a:r>
            <a:endParaRPr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12c412797f_0_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91" name="Google Shape;691;g312c412797f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12c0b4a9fb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12c0b4a9fb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1471cf5108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9" name="Google Shape;719;g31471cf5108_0_1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sz="1200"/>
              <a:t>Moving on to the key aspect of the third year of the project which is looking into ensuring that the services developed in the project can be sustained beyond the project. A workshop was carried out in mid September to understand what each of the mature use case needs to sustain themselves beyond the project and keep delivering service to user. </a:t>
            </a:r>
            <a:r>
              <a:rPr lang="en-US" sz="1200"/>
              <a:t>Requirements were collected for two scenarios. First is the </a:t>
            </a:r>
            <a:r>
              <a:rPr lang="en-US" sz="1200"/>
              <a:t>Best Case scenario which assumes delivery, maintenance and development while the Bare Minimum scenario only covers delivery to (limited) external users and maintenance. Finally it was also determined that all the use cases have indicated that at the very least they can run a local instance for themselves.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12c412797f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5" name="Google Shape;735;g312c412797f_0_1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a:t>This slide shows the requirements as </a:t>
            </a:r>
            <a:r>
              <a:rPr lang="en-US"/>
              <a:t>delineated</a:t>
            </a:r>
            <a:r>
              <a:rPr lang="en-US"/>
              <a:t> by the use cases in the workshop along the two scenarios as showcased in the previous slide. Not going into too much detail, each use case outlined for both scenarios what they need in terms of manpower and </a:t>
            </a:r>
            <a:r>
              <a:rPr lang="en-US"/>
              <a:t>technological resources. Based on the requirements, discussion with use cases and other inputs, a few mechanisms to sustain the services and other outputs beyond the project were identified. These are presented in the next slide.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d5c7b899e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3" name="Google Shape;743;g2d5c7b899e1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SzPts val="1100"/>
              <a:buNone/>
            </a:pPr>
            <a:r>
              <a:rPr lang="en-US">
                <a:solidFill>
                  <a:schemeClr val="dk1"/>
                </a:solidFill>
              </a:rPr>
              <a:t>This slide presents the various possible mechanisms for sustainability and the outputs for whom they are applicable.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Infrastructure Providers in the project consortium and additional ones from the EGI Federation could fulfil certain amount of technological resources to continue deliver the services to users.  EGI Foundation will facilitate this matchmaking taking into account both the requirements of the services and the national and institutional priorities of the providers. This potential collaboration will then be sealed with a Service Level Agreement.</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The primary customers for most of the Thematic application services of iMagine are Research Infrastructures that work in the aquatic/marine sciences domain. The project is already liaising with these RIs (some are beneficiaries in the consortium), and this liaison work will intensify in the next year to secure potential sustainability pathways for the services based on the requirements collected from the service.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UC2 and UC4 have the potential to attract funding from the Industry.  UC4 has had previous collaborations with oil spill risk management companies to run simulations and will explore pay for use scenarios with these users. UC2 will explore the possibility of receiving direct funding from the instrument manufacturer as the service developed by them adds enormous value to the usage of the instrument.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The use cases of the project rely on a common software service platform consisting of AI4OS and OSCAR. Both of these technologies are currently supported by a stream of EC-funded projects. Some of these projects are running longer than iMagine, so the technologies are to be sustained at least for approx. one year after iMagine.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Longer-term sustainability will require new funding, which is expected in the form of future projects. The competence centre, the advisory and support group for the use cases will deserve sustainability. The most reasonable sustainability path for this is also through future R&amp;D projects, where the competence centre can be closely linked to use cases/communities/applications that need their support. The draft for the next set of calls in 2025 is yet to be published, however, T2.1 and the ASB will keep a close eye on the developments in this space and flag potentially valuable calls to the consortium.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Finally, EOSC may provide an avenue for sustaining various results. Both EGI and Blue Cloud have applied to become a potential node in the EOSC Federation of Nodes. Though the outcome of this application is currently unknown, these nodes and future funding that may be available to the nodes may provide some resources for sustaining various results. Furthermore, the delivery of computing resources through the EOSC EU Node which was unveiled in October may also reduce infrastructure demands at least over the short term. </a:t>
            </a:r>
            <a:endParaRPr>
              <a:solidFill>
                <a:schemeClr val="dk1"/>
              </a:solidFill>
            </a:endParaRPr>
          </a:p>
          <a:p>
            <a:pPr indent="0" lvl="0" marL="0" rtl="0" algn="just">
              <a:lnSpc>
                <a:spcPct val="115000"/>
              </a:lnSpc>
              <a:spcBef>
                <a:spcPts val="600"/>
              </a:spcBef>
              <a:spcAft>
                <a:spcPts val="0"/>
              </a:spcAft>
              <a:buSzPts val="1100"/>
              <a:buNone/>
            </a:pPr>
            <a:r>
              <a:t/>
            </a:r>
            <a:endParaRPr>
              <a:solidFill>
                <a:schemeClr val="dk1"/>
              </a:solidFill>
            </a:endParaRPr>
          </a:p>
          <a:p>
            <a:pPr indent="0" lvl="0" marL="0" rtl="0" algn="just">
              <a:lnSpc>
                <a:spcPct val="115000"/>
              </a:lnSpc>
              <a:spcBef>
                <a:spcPts val="600"/>
              </a:spcBef>
              <a:spcAft>
                <a:spcPts val="600"/>
              </a:spcAft>
              <a:buSzPts val="1100"/>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12c412797f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8" name="Google Shape;758;g312c412797f_0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a:t>Therefore, the main focus of WP2 will </a:t>
            </a:r>
            <a:r>
              <a:rPr lang="en-US"/>
              <a:t>continue</a:t>
            </a:r>
            <a:r>
              <a:rPr lang="en-US"/>
              <a:t> to ensure that the results are consistently communicated and disseminated in order to increase their exploitation. Looking into sustainability of these results will be key activity in the third year along with monitoring and integrating results with EOSC, AIoD and other such initiatives.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a0d0221764_1_29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g2a0d0221764_1_29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sz="1900"/>
              <a:t>Just a quick overview of what WP2 and its tasks. WP2 tasks covers innovation management, dissemination, exploitation, communication and integration activities. Integration activities mainly deal with EOSC and AI4EU initiatives but within this presentation we will also cover the collaboration of iMagine project with other initiatives. </a:t>
            </a:r>
            <a:endParaRPr sz="19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a0d0221764_1_34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70" name="Google Shape;770;g2a0d0221764_1_34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a0d0221764_1_34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6" name="Google Shape;776;g2a0d0221764_1_34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12c412797f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3" name="Google Shape;783;g312c412797f_0_1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SzPts val="1100"/>
              <a:buNone/>
            </a:pPr>
            <a:r>
              <a:rPr lang="en-US">
                <a:solidFill>
                  <a:schemeClr val="dk1"/>
                </a:solidFill>
              </a:rPr>
              <a:t>This slide presents the various possible mechanisms for sustainability and the outputs for whom they are applicable.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Infrastructure</a:t>
            </a:r>
            <a:r>
              <a:rPr lang="en-US">
                <a:solidFill>
                  <a:schemeClr val="dk1"/>
                </a:solidFill>
              </a:rPr>
              <a:t> Providers in the project consortium and additional ones from the EGI Federation could fulfil certain amount of technological </a:t>
            </a:r>
            <a:r>
              <a:rPr lang="en-US">
                <a:solidFill>
                  <a:schemeClr val="dk1"/>
                </a:solidFill>
              </a:rPr>
              <a:t>resources</a:t>
            </a:r>
            <a:r>
              <a:rPr lang="en-US">
                <a:solidFill>
                  <a:schemeClr val="dk1"/>
                </a:solidFill>
              </a:rPr>
              <a:t> to continue deliver the services to users.  EGI Foundation will facilitate this matchmaking taking into account both the requirements of the services and the national and institutional priorities of the providers. This potential collaboration will then be sealed with a Service Level Agreement.</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The primary customers for most of the Thematic application services of iMagine are Research Infrastructures that work in the aquatic/marine sciences domain. The project is already liaising with these RIs (some are beneficiaries in the consortium), and this liaison work will intensify in the next year to secure potential sustainability pathways for the services based on the requirements collected from the service.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UC2 and UC4 have the potential to attract funding from the Industry.  UC4 has had previous collaborations with oil spill risk management companies to run simulations and will explore pay for use scenarios with these users. UC2 will explore the possibility of receiving direct funding from the instrument manufacturer as the service developed by them adds enormous value to the usage of the instrument.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The use cases of the project rely on a common software service platform consisting of AI4OS and OSCAR. Both of these technologies are currently supported by a stream of EC-funded projects. Some of these projects are running longer than iMagine, so the technologies are to be sustained at least for approx. one year after iMagine.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Longer-term sustainability will require new funding, which is expected in the form of future projects. </a:t>
            </a:r>
            <a:r>
              <a:rPr lang="en-US">
                <a:solidFill>
                  <a:schemeClr val="dk1"/>
                </a:solidFill>
              </a:rPr>
              <a:t>The competence centre, the advisory and support group for the use cases will deserve sustainability. The most reasonable sustainability path for this is also through future R&amp;D projects, where the competence centre can be closely linked to use cases/communities/applications that need their support. </a:t>
            </a:r>
            <a:r>
              <a:rPr lang="en-US">
                <a:solidFill>
                  <a:schemeClr val="dk1"/>
                </a:solidFill>
              </a:rPr>
              <a:t>The draft for the next set of calls in 2025 is yet to be published, however, T2.1 and the ASB will keep a close eye on the developments in this space and flag potentially valuable calls to the consortium. </a:t>
            </a:r>
            <a:endParaRPr>
              <a:solidFill>
                <a:schemeClr val="dk1"/>
              </a:solidFill>
            </a:endParaRPr>
          </a:p>
          <a:p>
            <a:pPr indent="0" lvl="0" marL="0" rtl="0" algn="just">
              <a:lnSpc>
                <a:spcPct val="115000"/>
              </a:lnSpc>
              <a:spcBef>
                <a:spcPts val="600"/>
              </a:spcBef>
              <a:spcAft>
                <a:spcPts val="0"/>
              </a:spcAft>
              <a:buSzPts val="1100"/>
              <a:buNone/>
            </a:pPr>
            <a:r>
              <a:rPr lang="en-US">
                <a:solidFill>
                  <a:schemeClr val="dk1"/>
                </a:solidFill>
              </a:rPr>
              <a:t>Finally, EOSC may provide an avenue for sustaining various results. Both EGI and Blue Cloud have applied to become a potential node in the EOSC Federation of Nodes. Though the </a:t>
            </a:r>
            <a:r>
              <a:rPr lang="en-US">
                <a:solidFill>
                  <a:schemeClr val="dk1"/>
                </a:solidFill>
              </a:rPr>
              <a:t>outcome</a:t>
            </a:r>
            <a:r>
              <a:rPr lang="en-US">
                <a:solidFill>
                  <a:schemeClr val="dk1"/>
                </a:solidFill>
              </a:rPr>
              <a:t> of this application is </a:t>
            </a:r>
            <a:r>
              <a:rPr lang="en-US">
                <a:solidFill>
                  <a:schemeClr val="dk1"/>
                </a:solidFill>
              </a:rPr>
              <a:t>currently unknown, these nodes and future funding that may be available to the nodes may provide some resources for sustaining various results. Furthermore, the delivery of computing resources through the EOSC EU Node which was unveiled in October may also reduce infrastructure demands at least over the short term. </a:t>
            </a:r>
            <a:endParaRPr>
              <a:solidFill>
                <a:schemeClr val="dk1"/>
              </a:solidFill>
            </a:endParaRPr>
          </a:p>
          <a:p>
            <a:pPr indent="0" lvl="0" marL="0" rtl="0" algn="just">
              <a:lnSpc>
                <a:spcPct val="115000"/>
              </a:lnSpc>
              <a:spcBef>
                <a:spcPts val="600"/>
              </a:spcBef>
              <a:spcAft>
                <a:spcPts val="0"/>
              </a:spcAft>
              <a:buSzPts val="1100"/>
              <a:buNone/>
            </a:pPr>
            <a:r>
              <a:t/>
            </a:r>
            <a:endParaRPr>
              <a:solidFill>
                <a:schemeClr val="dk1"/>
              </a:solidFill>
            </a:endParaRPr>
          </a:p>
          <a:p>
            <a:pPr indent="0" lvl="0" marL="0" rtl="0" algn="just">
              <a:lnSpc>
                <a:spcPct val="115000"/>
              </a:lnSpc>
              <a:spcBef>
                <a:spcPts val="600"/>
              </a:spcBef>
              <a:spcAft>
                <a:spcPts val="600"/>
              </a:spcAft>
              <a:buSzPts val="1100"/>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1471cf510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3" name="Google Shape;843;g31471cf5108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chemeClr val="dk1"/>
                </a:solidFill>
              </a:rPr>
              <a:t>Both platforms are moving towards a system of systems </a:t>
            </a:r>
            <a:r>
              <a:rPr lang="en-US" sz="1100">
                <a:solidFill>
                  <a:schemeClr val="dk1"/>
                </a:solidFill>
              </a:rPr>
              <a:t>architecture</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EOSC: Resource Hub continues to provide access to the iMagine project, platform and other assets published on Zenodo and harvested through OpenAIRE</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AIoD: The platform is still under development and not yet fully mature, however, we are working on integrating iMagine asset into the AIoD metadata catalogue.  </a:t>
            </a:r>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0e476b7f6d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4" name="Google Shape;854;g30e476b7f6d_0_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14b8a4a66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2" name="Google Shape;862;g314b8a4a662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17999"/>
              </a:lnSpc>
              <a:spcBef>
                <a:spcPts val="0"/>
              </a:spcBef>
              <a:spcAft>
                <a:spcPts val="0"/>
              </a:spcAft>
              <a:buSzPts val="1200"/>
              <a:buAutoNum type="arabicPeriod"/>
            </a:pPr>
            <a:r>
              <a:rPr lang="en-US" sz="1200"/>
              <a:t>EOSC EU node just launched and includes a few services (6) under User Access Policy</a:t>
            </a:r>
            <a:endParaRPr sz="1200"/>
          </a:p>
          <a:p>
            <a:pPr indent="-304800" lvl="0" marL="457200" marR="0" rtl="0" algn="l">
              <a:lnSpc>
                <a:spcPct val="117999"/>
              </a:lnSpc>
              <a:spcBef>
                <a:spcPts val="0"/>
              </a:spcBef>
              <a:spcAft>
                <a:spcPts val="0"/>
              </a:spcAft>
              <a:buSzPts val="1200"/>
              <a:buAutoNum type="arabicPeriod"/>
            </a:pPr>
            <a:r>
              <a:rPr lang="en-US" sz="1200"/>
              <a:t>No clear yet how other services can be onboarded </a:t>
            </a:r>
            <a:endParaRPr sz="1200"/>
          </a:p>
          <a:p>
            <a:pPr indent="-304800" lvl="0" marL="457200" marR="0" rtl="0" algn="l">
              <a:lnSpc>
                <a:spcPct val="117999"/>
              </a:lnSpc>
              <a:spcBef>
                <a:spcPts val="0"/>
              </a:spcBef>
              <a:spcAft>
                <a:spcPts val="0"/>
              </a:spcAft>
              <a:buSzPts val="1200"/>
              <a:buAutoNum type="arabicPeriod"/>
            </a:pPr>
            <a:r>
              <a:rPr lang="en-US" sz="1200"/>
              <a:t>Resource Hub still provide access to the iMagine platform and other project assets published to Zenodo and harvested through OpenAire</a:t>
            </a:r>
            <a:endParaRPr sz="1200"/>
          </a:p>
          <a:p>
            <a:pPr indent="-304800" lvl="0" marL="457200" marR="0" rtl="0" algn="l">
              <a:lnSpc>
                <a:spcPct val="117999"/>
              </a:lnSpc>
              <a:spcBef>
                <a:spcPts val="0"/>
              </a:spcBef>
              <a:spcAft>
                <a:spcPts val="0"/>
              </a:spcAft>
              <a:buSzPts val="1200"/>
              <a:buAutoNum type="arabicPeriod"/>
            </a:pPr>
            <a:r>
              <a:rPr lang="en-US" sz="1200"/>
              <a:t>In the upcoming period we will continue to work towards a full integration of iMage in EOSC</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12c0b4a9fb_1_8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6" name="Google Shape;876;g312c0b4a9fb_1_8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Clr>
                <a:schemeClr val="dk1"/>
              </a:buClr>
              <a:buSzPts val="1100"/>
              <a:buFont typeface="Arial"/>
              <a:buNone/>
            </a:pPr>
            <a:r>
              <a:rPr lang="en-US" sz="1100"/>
              <a:t>Similar to EOSC, AIoD envisions a federated infrastructure or system of systems (left), with a central metadata catalogue that will serve as a foundation for other services.</a:t>
            </a:r>
            <a:endParaRPr sz="1100"/>
          </a:p>
          <a:p>
            <a:pPr indent="-228600" lvl="0" marL="457200" rtl="0" algn="l">
              <a:spcBef>
                <a:spcPts val="0"/>
              </a:spcBef>
              <a:spcAft>
                <a:spcPts val="0"/>
              </a:spcAft>
              <a:buClr>
                <a:schemeClr val="dk1"/>
              </a:buClr>
              <a:buSzPts val="1100"/>
              <a:buFont typeface="Arial"/>
              <a:buNone/>
            </a:pPr>
            <a:r>
              <a:rPr lang="en-US" sz="1100"/>
              <a:t>The platform is still under development and the mechanisms to contribute are not yet fully defined.</a:t>
            </a:r>
            <a:endParaRPr sz="1100"/>
          </a:p>
          <a:p>
            <a:pPr indent="-228600" lvl="0" marL="457200" rtl="0" algn="l">
              <a:spcBef>
                <a:spcPts val="0"/>
              </a:spcBef>
              <a:spcAft>
                <a:spcPts val="0"/>
              </a:spcAft>
              <a:buSzPts val="1100"/>
              <a:buNone/>
            </a:pPr>
            <a:r>
              <a:rPr lang="en-US" sz="1100"/>
              <a:t>Nevertheless</a:t>
            </a:r>
            <a:r>
              <a:rPr lang="en-US" sz="1100"/>
              <a:t>, we are working on integrating iMagine asset into the AIoD metadata catalogue.  </a:t>
            </a:r>
            <a:endParaRPr sz="1100"/>
          </a:p>
          <a:p>
            <a:pPr indent="-228600" lvl="0" marL="457200" rtl="0" algn="l">
              <a:spcBef>
                <a:spcPts val="0"/>
              </a:spcBef>
              <a:spcAft>
                <a:spcPts val="0"/>
              </a:spcAft>
              <a:buSzPts val="1100"/>
              <a:buNone/>
            </a:pPr>
            <a:r>
              <a:rPr lang="en-US" sz="1100"/>
              <a:t>similar to EOSC datasets and publications should be automatically harvested from Zenodo.</a:t>
            </a:r>
            <a:endParaRPr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1471cf5108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1471cf5108_3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1471cf5108_3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31471cf5108_3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1471cf5108_3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31471cf5108_3_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0e476b7f6d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30e476b7f6d_0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a:t>Here is quick summary of the main activities carried out under each task. T2.1 has focused on collecting information related to the results and IP along with collecting sustainability requirements. T2.2 focused on enriching the </a:t>
            </a:r>
            <a:r>
              <a:rPr lang="en-US"/>
              <a:t>various</a:t>
            </a:r>
            <a:r>
              <a:rPr lang="en-US"/>
              <a:t> dissemination materials along with ensuring good participation at relevant events. Finally T2.3 has been monitoring the developments within the EOSC and AI4EU ecosystems to explore the possible integration opportunities.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a0d0221764_1_3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7" name="Google Shape;917;g2a0d0221764_1_32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a0d0221764_1_29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5" name="Google Shape;925;g2a0d0221764_1_29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a0d0221764_1_34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0" name="Google Shape;950;g2a0d0221764_1_34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a0d0221764_1_29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84" name="Google Shape;484;g2a0d0221764_1_29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a0d0221764_1_3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1" name="Google Shape;491;g2a0d0221764_1_31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a:t>The project has 8 Key Exploitable Results or KERs. The first five relate to the mature thematic </a:t>
            </a:r>
            <a:r>
              <a:rPr lang="en-US"/>
              <a:t>services;</a:t>
            </a:r>
            <a:r>
              <a:rPr lang="en-US"/>
              <a:t> the sixth relates to the prototype services including the external use cases; the seventh is about the iMagine AI platform, and the eight one covers the Best Practices emerging from various activities of the project.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1471cf5108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4" name="Google Shape;524;g31471cf5108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solidFill>
                  <a:schemeClr val="dk1"/>
                </a:solidFill>
              </a:rPr>
              <a:t>Related to the 8 KERs, we have already 26 assets </a:t>
            </a:r>
            <a:r>
              <a:rPr lang="en-US">
                <a:solidFill>
                  <a:schemeClr val="dk1"/>
                </a:solidFill>
              </a:rPr>
              <a:t>documented </a:t>
            </a:r>
            <a:r>
              <a:rPr lang="en-US">
                <a:solidFill>
                  <a:schemeClr val="dk1"/>
                </a:solidFill>
              </a:rPr>
              <a:t>as the Foreground Intellectual Property generated by the project. These are </a:t>
            </a:r>
            <a:r>
              <a:rPr lang="en-US">
                <a:solidFill>
                  <a:schemeClr val="dk1"/>
                </a:solidFill>
              </a:rPr>
              <a:t>mainly</a:t>
            </a:r>
            <a:r>
              <a:rPr lang="en-US">
                <a:solidFill>
                  <a:schemeClr val="dk1"/>
                </a:solidFill>
              </a:rPr>
              <a:t> datasets and software code, excluding the deliverables, which are also another form Foreground IP assets. </a:t>
            </a:r>
            <a:br>
              <a:rPr lang="en-US">
                <a:solidFill>
                  <a:schemeClr val="dk1"/>
                </a:solidFill>
              </a:rPr>
            </a:br>
            <a:r>
              <a:rPr lang="en-US">
                <a:solidFill>
                  <a:schemeClr val="dk1"/>
                </a:solidFill>
              </a:rPr>
              <a:t>The project has also documented 4 pieces of Sideground IP coming from</a:t>
            </a:r>
            <a:r>
              <a:rPr lang="en-US">
                <a:solidFill>
                  <a:schemeClr val="dk1"/>
                </a:solidFill>
              </a:rPr>
              <a:t> AI4EOSC related to the development of new features in the iMagine AI platform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Here and in the next slide, numbers marked with a star indicate that these will increase in the final period of the project.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1471cf5108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1" name="Google Shape;541;g31471cf5108_0_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1400"/>
              <a:buNone/>
            </a:pPr>
            <a:r>
              <a:rPr lang="en-US"/>
              <a:t>Most importantly from all the IP assets, we would like to highlight the 12 datasets that the project has already made available via the project website and zenodo. </a:t>
            </a:r>
            <a:br>
              <a:rPr lang="en-US"/>
            </a:br>
            <a:r>
              <a:rPr lang="en-US"/>
              <a:t>These datasets make available more than 65K annotated images and have already been accessed more than 300 times. </a:t>
            </a:r>
            <a:br>
              <a:rPr lang="en-US"/>
            </a:br>
            <a:r>
              <a:rPr lang="en-US"/>
              <a:t>Furthermore, more than 6 million images have been integrated and shared with iMagine framework.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a0d0221764_1_3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9" name="Google Shape;569;g2a0d0221764_1_33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17999"/>
              </a:lnSpc>
              <a:spcBef>
                <a:spcPts val="0"/>
              </a:spcBef>
              <a:spcAft>
                <a:spcPts val="0"/>
              </a:spcAft>
              <a:buSzPts val="1400"/>
              <a:buNone/>
            </a:pPr>
            <a:r>
              <a:rPr lang="en-US"/>
              <a:t>4,502 unique views</a:t>
            </a:r>
            <a:endParaRPr/>
          </a:p>
          <a:p>
            <a:pPr indent="-228600" lvl="0" marL="457200" marR="0" rtl="0" algn="l">
              <a:lnSpc>
                <a:spcPct val="117999"/>
              </a:lnSpc>
              <a:spcBef>
                <a:spcPts val="0"/>
              </a:spcBef>
              <a:spcAft>
                <a:spcPts val="0"/>
              </a:spcAft>
              <a:buSzPts val="1400"/>
              <a:buNone/>
            </a:pPr>
            <a:r>
              <a:rPr lang="en-US"/>
              <a:t>2,172 unique downloads</a:t>
            </a:r>
            <a:endParaRPr/>
          </a:p>
          <a:p>
            <a:pPr indent="-228600" lvl="0" marL="457200" marR="0" rtl="0" algn="l">
              <a:lnSpc>
                <a:spcPct val="117999"/>
              </a:lnSpc>
              <a:spcBef>
                <a:spcPts val="0"/>
              </a:spcBef>
              <a:spcAft>
                <a:spcPts val="0"/>
              </a:spcAft>
              <a:buSzPts val="1400"/>
              <a:buNone/>
            </a:pPr>
            <a:r>
              <a:rPr lang="en-US"/>
              <a:t>Call for use cases: in discussion with two more initiatives (in the UK and PT)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a0d0221764_1_3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0" name="Google Shape;600;g2a0d0221764_1_32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hyperlink" Target="https://www.youtube.com/c/EGIFederation" TargetMode="External"/><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hyperlink" Target="https://twitter.com/eu_imagine" TargetMode="External"/><Relationship Id="rId6" Type="http://schemas.openxmlformats.org/officeDocument/2006/relationships/image" Target="../media/image3.png"/><Relationship Id="rId7" Type="http://schemas.openxmlformats.org/officeDocument/2006/relationships/hyperlink" Target="https://www.linkedin.com/company/1024536" TargetMode="External"/><Relationship Id="rId8"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s://twitter.com/eu_imagine" TargetMode="External"/><Relationship Id="rId4" Type="http://schemas.openxmlformats.org/officeDocument/2006/relationships/image" Target="../media/image3.png"/><Relationship Id="rId5" Type="http://schemas.openxmlformats.org/officeDocument/2006/relationships/hyperlink" Target="https://www.linkedin.com/company/1024536" TargetMode="External"/><Relationship Id="rId6" Type="http://schemas.openxmlformats.org/officeDocument/2006/relationships/image" Target="../media/image5.png"/><Relationship Id="rId7"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showMasterSp="0">
  <p:cSld name="Title - Dark">
    <p:bg>
      <p:bgPr>
        <a:solidFill>
          <a:schemeClr val="accent1"/>
        </a:solidFill>
      </p:bgPr>
    </p:bg>
    <p:spTree>
      <p:nvGrpSpPr>
        <p:cNvPr id="11" name="Shape 11"/>
        <p:cNvGrpSpPr/>
        <p:nvPr/>
      </p:nvGrpSpPr>
      <p:grpSpPr>
        <a:xfrm>
          <a:off x="0" y="0"/>
          <a:ext cx="0" cy="0"/>
          <a:chOff x="0" y="0"/>
          <a:chExt cx="0" cy="0"/>
        </a:xfrm>
      </p:grpSpPr>
      <p:sp>
        <p:nvSpPr>
          <p:cNvPr id="12" name="Google Shape;12;g2a0d0221764_1_3475"/>
          <p:cNvSpPr/>
          <p:nvPr/>
        </p:nvSpPr>
        <p:spPr>
          <a:xfrm>
            <a:off x="1031425" y="-1417975"/>
            <a:ext cx="3599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3" name="Google Shape;13;g2a0d0221764_1_3475"/>
          <p:cNvSpPr txBox="1"/>
          <p:nvPr>
            <p:ph idx="1" type="body"/>
          </p:nvPr>
        </p:nvSpPr>
        <p:spPr>
          <a:xfrm>
            <a:off x="1079500" y="7525869"/>
            <a:ext cx="22224900" cy="1087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 name="Google Shape;14;g2a0d0221764_1_3475"/>
          <p:cNvSpPr txBox="1"/>
          <p:nvPr>
            <p:ph idx="2" type="body"/>
          </p:nvPr>
        </p:nvSpPr>
        <p:spPr>
          <a:xfrm>
            <a:off x="1079500" y="5707173"/>
            <a:ext cx="22224900" cy="15492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1"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 name="Google Shape;15;g2a0d0221764_1_3475"/>
          <p:cNvSpPr txBox="1"/>
          <p:nvPr>
            <p:ph idx="3" type="body"/>
          </p:nvPr>
        </p:nvSpPr>
        <p:spPr>
          <a:xfrm>
            <a:off x="1209182" y="10729563"/>
            <a:ext cx="11318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 name="Google Shape;16;g2a0d0221764_1_3475"/>
          <p:cNvSpPr txBox="1"/>
          <p:nvPr>
            <p:ph idx="4" type="body"/>
          </p:nvPr>
        </p:nvSpPr>
        <p:spPr>
          <a:xfrm>
            <a:off x="1209182" y="11648613"/>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 name="Google Shape;17;g2a0d0221764_1_3475"/>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 name="Google Shape;18;g2a0d0221764_1_3475"/>
          <p:cNvSpPr txBox="1"/>
          <p:nvPr>
            <p:ph idx="6" type="body"/>
          </p:nvPr>
        </p:nvSpPr>
        <p:spPr>
          <a:xfrm>
            <a:off x="15133505" y="1164861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 name="Google Shape;19;g2a0d0221764_1_3475"/>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 name="Google Shape;20;g2a0d0221764_1_3475"/>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21" name="Google Shape;21;g2a0d0221764_1_3475"/>
          <p:cNvPicPr preferRelativeResize="0"/>
          <p:nvPr/>
        </p:nvPicPr>
        <p:blipFill rotWithShape="1">
          <a:blip r:embed="rId2">
            <a:alphaModFix/>
          </a:blip>
          <a:srcRect b="0" l="0" r="0" t="0"/>
          <a:stretch/>
        </p:blipFill>
        <p:spPr>
          <a:xfrm>
            <a:off x="1155700" y="86451"/>
            <a:ext cx="3368376" cy="26192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4 Icon">
  <p:cSld name="Content - 4 Icon">
    <p:spTree>
      <p:nvGrpSpPr>
        <p:cNvPr id="107" name="Shape 107"/>
        <p:cNvGrpSpPr/>
        <p:nvPr/>
      </p:nvGrpSpPr>
      <p:grpSpPr>
        <a:xfrm>
          <a:off x="0" y="0"/>
          <a:ext cx="0" cy="0"/>
          <a:chOff x="0" y="0"/>
          <a:chExt cx="0" cy="0"/>
        </a:xfrm>
      </p:grpSpPr>
      <p:sp>
        <p:nvSpPr>
          <p:cNvPr id="108" name="Google Shape;108;g2a0d0221764_1_3580"/>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09" name="Google Shape;109;g2a0d0221764_1_3580"/>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110" name="Google Shape;110;g2a0d0221764_1_3580"/>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11" name="Google Shape;111;g2a0d0221764_1_3580"/>
          <p:cNvSpPr txBox="1"/>
          <p:nvPr>
            <p:ph idx="2" type="body"/>
          </p:nvPr>
        </p:nvSpPr>
        <p:spPr>
          <a:xfrm>
            <a:off x="1094735" y="4461632"/>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12" name="Google Shape;112;g2a0d0221764_1_3580"/>
          <p:cNvSpPr txBox="1"/>
          <p:nvPr>
            <p:ph idx="3" type="body"/>
          </p:nvPr>
        </p:nvSpPr>
        <p:spPr>
          <a:xfrm>
            <a:off x="1094738" y="6070641"/>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113" name="Google Shape;113;g2a0d0221764_1_3580"/>
          <p:cNvSpPr txBox="1"/>
          <p:nvPr>
            <p:ph idx="4" type="body"/>
          </p:nvPr>
        </p:nvSpPr>
        <p:spPr>
          <a:xfrm>
            <a:off x="9969729" y="4461632"/>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14" name="Google Shape;114;g2a0d0221764_1_3580"/>
          <p:cNvSpPr txBox="1"/>
          <p:nvPr>
            <p:ph idx="5" type="body"/>
          </p:nvPr>
        </p:nvSpPr>
        <p:spPr>
          <a:xfrm>
            <a:off x="9969730" y="6070643"/>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115" name="Google Shape;115;g2a0d0221764_1_3580"/>
          <p:cNvSpPr txBox="1"/>
          <p:nvPr>
            <p:ph idx="6" type="body"/>
          </p:nvPr>
        </p:nvSpPr>
        <p:spPr>
          <a:xfrm>
            <a:off x="1094736" y="9779054"/>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16" name="Google Shape;116;g2a0d0221764_1_3580"/>
          <p:cNvSpPr txBox="1"/>
          <p:nvPr>
            <p:ph idx="7" type="body"/>
          </p:nvPr>
        </p:nvSpPr>
        <p:spPr>
          <a:xfrm>
            <a:off x="1094738" y="11388065"/>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117" name="Google Shape;117;g2a0d0221764_1_3580"/>
          <p:cNvSpPr txBox="1"/>
          <p:nvPr>
            <p:ph idx="8" type="body"/>
          </p:nvPr>
        </p:nvSpPr>
        <p:spPr>
          <a:xfrm>
            <a:off x="9969730" y="9779054"/>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18" name="Google Shape;118;g2a0d0221764_1_3580"/>
          <p:cNvSpPr txBox="1"/>
          <p:nvPr>
            <p:ph idx="9" type="body"/>
          </p:nvPr>
        </p:nvSpPr>
        <p:spPr>
          <a:xfrm>
            <a:off x="9969730" y="11388065"/>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119" name="Google Shape;119;g2a0d0221764_1_3580"/>
          <p:cNvSpPr/>
          <p:nvPr>
            <p:ph idx="13" type="pic"/>
          </p:nvPr>
        </p:nvSpPr>
        <p:spPr>
          <a:xfrm>
            <a:off x="1110331" y="2683074"/>
            <a:ext cx="1524000" cy="1524000"/>
          </a:xfrm>
          <a:prstGeom prst="rect">
            <a:avLst/>
          </a:prstGeom>
          <a:noFill/>
          <a:ln>
            <a:noFill/>
          </a:ln>
        </p:spPr>
      </p:sp>
      <p:sp>
        <p:nvSpPr>
          <p:cNvPr id="120" name="Google Shape;120;g2a0d0221764_1_3580"/>
          <p:cNvSpPr/>
          <p:nvPr>
            <p:ph idx="14" type="pic"/>
          </p:nvPr>
        </p:nvSpPr>
        <p:spPr>
          <a:xfrm>
            <a:off x="9969730" y="2683074"/>
            <a:ext cx="1524000" cy="1524000"/>
          </a:xfrm>
          <a:prstGeom prst="rect">
            <a:avLst/>
          </a:prstGeom>
          <a:noFill/>
          <a:ln>
            <a:noFill/>
          </a:ln>
        </p:spPr>
      </p:sp>
      <p:sp>
        <p:nvSpPr>
          <p:cNvPr id="121" name="Google Shape;121;g2a0d0221764_1_3580"/>
          <p:cNvSpPr/>
          <p:nvPr>
            <p:ph idx="15" type="pic"/>
          </p:nvPr>
        </p:nvSpPr>
        <p:spPr>
          <a:xfrm>
            <a:off x="1110331" y="8000496"/>
            <a:ext cx="1524000" cy="1524000"/>
          </a:xfrm>
          <a:prstGeom prst="rect">
            <a:avLst/>
          </a:prstGeom>
          <a:noFill/>
          <a:ln>
            <a:noFill/>
          </a:ln>
        </p:spPr>
      </p:sp>
      <p:sp>
        <p:nvSpPr>
          <p:cNvPr id="122" name="Google Shape;122;g2a0d0221764_1_3580"/>
          <p:cNvSpPr/>
          <p:nvPr>
            <p:ph idx="16" type="pic"/>
          </p:nvPr>
        </p:nvSpPr>
        <p:spPr>
          <a:xfrm>
            <a:off x="9969730" y="8000496"/>
            <a:ext cx="1524000" cy="1524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Vertical with Lines">
  <p:cSld name="Content - 3 Vertical with Lines">
    <p:spTree>
      <p:nvGrpSpPr>
        <p:cNvPr id="123" name="Shape 123"/>
        <p:cNvGrpSpPr/>
        <p:nvPr/>
      </p:nvGrpSpPr>
      <p:grpSpPr>
        <a:xfrm>
          <a:off x="0" y="0"/>
          <a:ext cx="0" cy="0"/>
          <a:chOff x="0" y="0"/>
          <a:chExt cx="0" cy="0"/>
        </a:xfrm>
      </p:grpSpPr>
      <p:sp>
        <p:nvSpPr>
          <p:cNvPr id="124" name="Google Shape;124;g2a0d0221764_1_359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25" name="Google Shape;125;g2a0d0221764_1_3597"/>
          <p:cNvSpPr txBox="1"/>
          <p:nvPr>
            <p:ph idx="1" type="body"/>
          </p:nvPr>
        </p:nvSpPr>
        <p:spPr>
          <a:xfrm>
            <a:off x="2563814" y="16033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6" name="Google Shape;126;g2a0d0221764_1_3597"/>
          <p:cNvSpPr txBox="1"/>
          <p:nvPr>
            <p:ph idx="12" type="sldNum"/>
          </p:nvPr>
        </p:nvSpPr>
        <p:spPr>
          <a:xfrm>
            <a:off x="23351074" y="128929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g2a0d0221764_1_3597"/>
          <p:cNvSpPr txBox="1"/>
          <p:nvPr>
            <p:ph idx="2" type="body"/>
          </p:nvPr>
        </p:nvSpPr>
        <p:spPr>
          <a:xfrm>
            <a:off x="2025367" y="43571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8" name="Google Shape;128;g2a0d0221764_1_3597"/>
          <p:cNvSpPr txBox="1"/>
          <p:nvPr>
            <p:ph idx="3" type="body"/>
          </p:nvPr>
        </p:nvSpPr>
        <p:spPr>
          <a:xfrm>
            <a:off x="2025366" y="5307839"/>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9" name="Google Shape;129;g2a0d0221764_1_3597"/>
          <p:cNvSpPr txBox="1"/>
          <p:nvPr/>
        </p:nvSpPr>
        <p:spPr>
          <a:xfrm>
            <a:off x="1015862" y="4295705"/>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130" name="Google Shape;130;g2a0d0221764_1_3597"/>
          <p:cNvSpPr txBox="1"/>
          <p:nvPr>
            <p:ph idx="4" type="body"/>
          </p:nvPr>
        </p:nvSpPr>
        <p:spPr>
          <a:xfrm>
            <a:off x="2025368" y="7580148"/>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1" name="Google Shape;131;g2a0d0221764_1_3597"/>
          <p:cNvSpPr txBox="1"/>
          <p:nvPr>
            <p:ph idx="5" type="body"/>
          </p:nvPr>
        </p:nvSpPr>
        <p:spPr>
          <a:xfrm>
            <a:off x="2025367" y="85308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2" name="Google Shape;132;g2a0d0221764_1_3597"/>
          <p:cNvSpPr txBox="1"/>
          <p:nvPr/>
        </p:nvSpPr>
        <p:spPr>
          <a:xfrm>
            <a:off x="1015862" y="7518711"/>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133" name="Google Shape;133;g2a0d0221764_1_3597"/>
          <p:cNvSpPr txBox="1"/>
          <p:nvPr>
            <p:ph idx="6" type="body"/>
          </p:nvPr>
        </p:nvSpPr>
        <p:spPr>
          <a:xfrm>
            <a:off x="2025368" y="13127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4" name="Google Shape;134;g2a0d0221764_1_3597"/>
          <p:cNvSpPr txBox="1"/>
          <p:nvPr>
            <p:ph idx="7" type="body"/>
          </p:nvPr>
        </p:nvSpPr>
        <p:spPr>
          <a:xfrm>
            <a:off x="2025366" y="21491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5" name="Google Shape;135;g2a0d0221764_1_3597"/>
          <p:cNvSpPr txBox="1"/>
          <p:nvPr/>
        </p:nvSpPr>
        <p:spPr>
          <a:xfrm>
            <a:off x="1015862" y="1632288"/>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cxnSp>
        <p:nvCxnSpPr>
          <p:cNvPr id="136" name="Google Shape;136;g2a0d0221764_1_3597"/>
          <p:cNvCxnSpPr/>
          <p:nvPr/>
        </p:nvCxnSpPr>
        <p:spPr>
          <a:xfrm>
            <a:off x="2025368" y="3882813"/>
            <a:ext cx="15132000" cy="0"/>
          </a:xfrm>
          <a:prstGeom prst="straightConnector1">
            <a:avLst/>
          </a:prstGeom>
          <a:noFill/>
          <a:ln cap="flat" cmpd="sng" w="12700">
            <a:solidFill>
              <a:srgbClr val="999999"/>
            </a:solidFill>
            <a:prstDash val="solid"/>
            <a:miter lim="400000"/>
            <a:headEnd len="sm" w="sm" type="none"/>
            <a:tailEnd len="sm" w="sm" type="none"/>
          </a:ln>
        </p:spPr>
      </p:cxnSp>
      <p:cxnSp>
        <p:nvCxnSpPr>
          <p:cNvPr id="137" name="Google Shape;137;g2a0d0221764_1_3597"/>
          <p:cNvCxnSpPr/>
          <p:nvPr/>
        </p:nvCxnSpPr>
        <p:spPr>
          <a:xfrm>
            <a:off x="2025368" y="6908388"/>
            <a:ext cx="15132000" cy="0"/>
          </a:xfrm>
          <a:prstGeom prst="straightConnector1">
            <a:avLst/>
          </a:prstGeom>
          <a:noFill/>
          <a:ln cap="flat" cmpd="sng" w="12700">
            <a:solidFill>
              <a:srgbClr val="999999"/>
            </a:solidFill>
            <a:prstDash val="solid"/>
            <a:miter lim="400000"/>
            <a:headEnd len="sm" w="sm" type="none"/>
            <a:tailEnd len="sm" w="sm" type="none"/>
          </a:ln>
        </p:spPr>
      </p:cxnSp>
      <p:sp>
        <p:nvSpPr>
          <p:cNvPr id="138" name="Google Shape;138;g2a0d0221764_1_3597"/>
          <p:cNvSpPr txBox="1"/>
          <p:nvPr>
            <p:ph idx="8" type="body"/>
          </p:nvPr>
        </p:nvSpPr>
        <p:spPr>
          <a:xfrm>
            <a:off x="2025368" y="10213148"/>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9" name="Google Shape;139;g2a0d0221764_1_3597"/>
          <p:cNvSpPr txBox="1"/>
          <p:nvPr>
            <p:ph idx="9" type="body"/>
          </p:nvPr>
        </p:nvSpPr>
        <p:spPr>
          <a:xfrm>
            <a:off x="2025367" y="111638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0" name="Google Shape;140;g2a0d0221764_1_3597"/>
          <p:cNvSpPr txBox="1"/>
          <p:nvPr/>
        </p:nvSpPr>
        <p:spPr>
          <a:xfrm>
            <a:off x="1015862" y="10151711"/>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4</a:t>
            </a:r>
            <a:endParaRPr b="0" i="0" sz="1400" u="none" cap="none" strike="noStrike">
              <a:solidFill>
                <a:srgbClr val="000000"/>
              </a:solidFill>
              <a:latin typeface="Arial"/>
              <a:ea typeface="Arial"/>
              <a:cs typeface="Arial"/>
              <a:sym typeface="Arial"/>
            </a:endParaRPr>
          </a:p>
        </p:txBody>
      </p:sp>
      <p:cxnSp>
        <p:nvCxnSpPr>
          <p:cNvPr id="141" name="Google Shape;141;g2a0d0221764_1_3597"/>
          <p:cNvCxnSpPr/>
          <p:nvPr/>
        </p:nvCxnSpPr>
        <p:spPr>
          <a:xfrm>
            <a:off x="2025368" y="9693788"/>
            <a:ext cx="15132000" cy="0"/>
          </a:xfrm>
          <a:prstGeom prst="straightConnector1">
            <a:avLst/>
          </a:prstGeom>
          <a:noFill/>
          <a:ln cap="flat" cmpd="sng" w="12700">
            <a:solidFill>
              <a:srgbClr val="999999"/>
            </a:solidFill>
            <a:prstDash val="solid"/>
            <a:miter lim="4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Vertical with Bullet">
  <p:cSld name="Content - 3 Vertical with Bullet">
    <p:spTree>
      <p:nvGrpSpPr>
        <p:cNvPr id="142" name="Shape 142"/>
        <p:cNvGrpSpPr/>
        <p:nvPr/>
      </p:nvGrpSpPr>
      <p:grpSpPr>
        <a:xfrm>
          <a:off x="0" y="0"/>
          <a:ext cx="0" cy="0"/>
          <a:chOff x="0" y="0"/>
          <a:chExt cx="0" cy="0"/>
        </a:xfrm>
      </p:grpSpPr>
      <p:sp>
        <p:nvSpPr>
          <p:cNvPr id="143" name="Google Shape;143;g2a0d0221764_1_361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44" name="Google Shape;144;g2a0d0221764_1_3617"/>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5" name="Google Shape;145;g2a0d0221764_1_3617"/>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g2a0d0221764_1_3617"/>
          <p:cNvSpPr txBox="1"/>
          <p:nvPr>
            <p:ph idx="2" type="body"/>
          </p:nvPr>
        </p:nvSpPr>
        <p:spPr>
          <a:xfrm>
            <a:off x="2025367" y="61097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7" name="Google Shape;147;g2a0d0221764_1_3617"/>
          <p:cNvSpPr txBox="1"/>
          <p:nvPr>
            <p:ph idx="3" type="body"/>
          </p:nvPr>
        </p:nvSpPr>
        <p:spPr>
          <a:xfrm>
            <a:off x="2025366" y="7060439"/>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8" name="Google Shape;148;g2a0d0221764_1_3617"/>
          <p:cNvSpPr txBox="1"/>
          <p:nvPr>
            <p:ph idx="4" type="body"/>
          </p:nvPr>
        </p:nvSpPr>
        <p:spPr>
          <a:xfrm>
            <a:off x="2025368" y="9332748"/>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9" name="Google Shape;149;g2a0d0221764_1_3617"/>
          <p:cNvSpPr txBox="1"/>
          <p:nvPr>
            <p:ph idx="5" type="body"/>
          </p:nvPr>
        </p:nvSpPr>
        <p:spPr>
          <a:xfrm>
            <a:off x="2025367" y="102834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0" name="Google Shape;150;g2a0d0221764_1_3617"/>
          <p:cNvSpPr txBox="1"/>
          <p:nvPr>
            <p:ph idx="6" type="body"/>
          </p:nvPr>
        </p:nvSpPr>
        <p:spPr>
          <a:xfrm>
            <a:off x="2025368" y="30653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1" name="Google Shape;151;g2a0d0221764_1_3617"/>
          <p:cNvSpPr txBox="1"/>
          <p:nvPr>
            <p:ph idx="7"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cxnSp>
        <p:nvCxnSpPr>
          <p:cNvPr id="152" name="Google Shape;152;g2a0d0221764_1_3617"/>
          <p:cNvCxnSpPr/>
          <p:nvPr/>
        </p:nvCxnSpPr>
        <p:spPr>
          <a:xfrm>
            <a:off x="2025368" y="5635413"/>
            <a:ext cx="15132000" cy="0"/>
          </a:xfrm>
          <a:prstGeom prst="straightConnector1">
            <a:avLst/>
          </a:prstGeom>
          <a:noFill/>
          <a:ln cap="flat" cmpd="sng" w="12700">
            <a:solidFill>
              <a:srgbClr val="999999"/>
            </a:solidFill>
            <a:prstDash val="solid"/>
            <a:miter lim="400000"/>
            <a:headEnd len="sm" w="sm" type="none"/>
            <a:tailEnd len="sm" w="sm" type="none"/>
          </a:ln>
        </p:spPr>
      </p:cxnSp>
      <p:cxnSp>
        <p:nvCxnSpPr>
          <p:cNvPr id="153" name="Google Shape;153;g2a0d0221764_1_3617"/>
          <p:cNvCxnSpPr/>
          <p:nvPr/>
        </p:nvCxnSpPr>
        <p:spPr>
          <a:xfrm>
            <a:off x="2025368" y="8813388"/>
            <a:ext cx="15132000" cy="0"/>
          </a:xfrm>
          <a:prstGeom prst="straightConnector1">
            <a:avLst/>
          </a:prstGeom>
          <a:noFill/>
          <a:ln cap="flat" cmpd="sng" w="12700">
            <a:solidFill>
              <a:srgbClr val="999999"/>
            </a:solidFill>
            <a:prstDash val="solid"/>
            <a:miter lim="400000"/>
            <a:headEnd len="sm" w="sm" type="none"/>
            <a:tailEnd len="sm" w="sm" type="none"/>
          </a:ln>
        </p:spPr>
      </p:cxnSp>
      <p:sp>
        <p:nvSpPr>
          <p:cNvPr id="154" name="Google Shape;154;g2a0d0221764_1_3617"/>
          <p:cNvSpPr/>
          <p:nvPr/>
        </p:nvSpPr>
        <p:spPr>
          <a:xfrm>
            <a:off x="1083888" y="3331529"/>
            <a:ext cx="206400" cy="206400"/>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55" name="Google Shape;155;g2a0d0221764_1_3617"/>
          <p:cNvSpPr/>
          <p:nvPr/>
        </p:nvSpPr>
        <p:spPr>
          <a:xfrm>
            <a:off x="1083888" y="6395571"/>
            <a:ext cx="206400" cy="206400"/>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56" name="Google Shape;156;g2a0d0221764_1_3617"/>
          <p:cNvSpPr/>
          <p:nvPr/>
        </p:nvSpPr>
        <p:spPr>
          <a:xfrm>
            <a:off x="1083888" y="9603992"/>
            <a:ext cx="206400" cy="206400"/>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Vertical with Bullet 1">
  <p:cSld name="Content - 3 Vertical with Bullet_1">
    <p:spTree>
      <p:nvGrpSpPr>
        <p:cNvPr id="157" name="Shape 157"/>
        <p:cNvGrpSpPr/>
        <p:nvPr/>
      </p:nvGrpSpPr>
      <p:grpSpPr>
        <a:xfrm>
          <a:off x="0" y="0"/>
          <a:ext cx="0" cy="0"/>
          <a:chOff x="0" y="0"/>
          <a:chExt cx="0" cy="0"/>
        </a:xfrm>
      </p:grpSpPr>
      <p:sp>
        <p:nvSpPr>
          <p:cNvPr id="158" name="Google Shape;158;g2a0d0221764_1_363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59" name="Google Shape;159;g2a0d0221764_1_363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0" name="Google Shape;160;g2a0d0221764_1_3633"/>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61" name="Google Shape;161;g2a0d0221764_1_3633"/>
          <p:cNvSpPr txBox="1"/>
          <p:nvPr>
            <p:ph idx="2" type="body"/>
          </p:nvPr>
        </p:nvSpPr>
        <p:spPr>
          <a:xfrm>
            <a:off x="2025367" y="61097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2" name="Google Shape;162;g2a0d0221764_1_3633"/>
          <p:cNvSpPr txBox="1"/>
          <p:nvPr>
            <p:ph idx="3" type="body"/>
          </p:nvPr>
        </p:nvSpPr>
        <p:spPr>
          <a:xfrm>
            <a:off x="2025366" y="7060439"/>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3" name="Google Shape;163;g2a0d0221764_1_3633"/>
          <p:cNvSpPr txBox="1"/>
          <p:nvPr>
            <p:ph idx="4" type="body"/>
          </p:nvPr>
        </p:nvSpPr>
        <p:spPr>
          <a:xfrm>
            <a:off x="2025367" y="102834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4" name="Google Shape;164;g2a0d0221764_1_3633"/>
          <p:cNvSpPr txBox="1"/>
          <p:nvPr>
            <p:ph idx="5" type="body"/>
          </p:nvPr>
        </p:nvSpPr>
        <p:spPr>
          <a:xfrm>
            <a:off x="2025375" y="3065325"/>
            <a:ext cx="20198700" cy="69168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5" name="Google Shape;165;g2a0d0221764_1_3633"/>
          <p:cNvSpPr txBox="1"/>
          <p:nvPr>
            <p:ph idx="6" type="body"/>
          </p:nvPr>
        </p:nvSpPr>
        <p:spPr>
          <a:xfrm>
            <a:off x="2025375" y="2705225"/>
            <a:ext cx="19650300" cy="8082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with Number Bullet">
  <p:cSld name="Content - 3 Horizontal with Number Bullet">
    <p:spTree>
      <p:nvGrpSpPr>
        <p:cNvPr id="166" name="Shape 166"/>
        <p:cNvGrpSpPr/>
        <p:nvPr/>
      </p:nvGrpSpPr>
      <p:grpSpPr>
        <a:xfrm>
          <a:off x="0" y="0"/>
          <a:ext cx="0" cy="0"/>
          <a:chOff x="0" y="0"/>
          <a:chExt cx="0" cy="0"/>
        </a:xfrm>
      </p:grpSpPr>
      <p:sp>
        <p:nvSpPr>
          <p:cNvPr id="167" name="Google Shape;167;g2a0d0221764_1_3643"/>
          <p:cNvSpPr txBox="1"/>
          <p:nvPr/>
        </p:nvSpPr>
        <p:spPr>
          <a:xfrm>
            <a:off x="20867075" y="13045341"/>
            <a:ext cx="2516700" cy="3078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US"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sp>
        <p:nvSpPr>
          <p:cNvPr id="168" name="Google Shape;168;g2a0d0221764_1_364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69" name="Google Shape;169;g2a0d0221764_1_364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0" name="Google Shape;170;g2a0d0221764_1_3643"/>
          <p:cNvSpPr txBox="1"/>
          <p:nvPr>
            <p:ph idx="12" type="sldNum"/>
          </p:nvPr>
        </p:nvSpPr>
        <p:spPr>
          <a:xfrm>
            <a:off x="23383674" y="13045350"/>
            <a:ext cx="4512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71" name="Google Shape;171;g2a0d0221764_1_3643"/>
          <p:cNvSpPr txBox="1"/>
          <p:nvPr>
            <p:ph idx="2" type="body"/>
          </p:nvPr>
        </p:nvSpPr>
        <p:spPr>
          <a:xfrm>
            <a:off x="1831774"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2" name="Google Shape;172;g2a0d0221764_1_3643"/>
          <p:cNvSpPr txBox="1"/>
          <p:nvPr>
            <p:ph idx="3" type="body"/>
          </p:nvPr>
        </p:nvSpPr>
        <p:spPr>
          <a:xfrm>
            <a:off x="1831773"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3" name="Google Shape;173;g2a0d0221764_1_3643"/>
          <p:cNvSpPr txBox="1"/>
          <p:nvPr>
            <p:ph idx="4" type="body"/>
          </p:nvPr>
        </p:nvSpPr>
        <p:spPr>
          <a:xfrm>
            <a:off x="9055918"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4" name="Google Shape;174;g2a0d0221764_1_3643"/>
          <p:cNvSpPr txBox="1"/>
          <p:nvPr>
            <p:ph idx="5" type="body"/>
          </p:nvPr>
        </p:nvSpPr>
        <p:spPr>
          <a:xfrm>
            <a:off x="9055918"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5" name="Google Shape;175;g2a0d0221764_1_3643"/>
          <p:cNvSpPr txBox="1"/>
          <p:nvPr>
            <p:ph idx="6" type="body"/>
          </p:nvPr>
        </p:nvSpPr>
        <p:spPr>
          <a:xfrm>
            <a:off x="16786860"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6" name="Google Shape;176;g2a0d0221764_1_3643"/>
          <p:cNvSpPr txBox="1"/>
          <p:nvPr>
            <p:ph idx="7" type="body"/>
          </p:nvPr>
        </p:nvSpPr>
        <p:spPr>
          <a:xfrm>
            <a:off x="16811059"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7" name="Google Shape;177;g2a0d0221764_1_3643"/>
          <p:cNvSpPr txBox="1"/>
          <p:nvPr/>
        </p:nvSpPr>
        <p:spPr>
          <a:xfrm>
            <a:off x="1015862" y="4433997"/>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178" name="Google Shape;178;g2a0d0221764_1_3643"/>
          <p:cNvSpPr txBox="1"/>
          <p:nvPr/>
        </p:nvSpPr>
        <p:spPr>
          <a:xfrm>
            <a:off x="8079200" y="4433997"/>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179" name="Google Shape;179;g2a0d0221764_1_3643"/>
          <p:cNvSpPr txBox="1"/>
          <p:nvPr/>
        </p:nvSpPr>
        <p:spPr>
          <a:xfrm>
            <a:off x="15767772" y="4433997"/>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180" name="Google Shape;180;g2a0d0221764_1_3643"/>
          <p:cNvSpPr txBox="1"/>
          <p:nvPr>
            <p:ph idx="8" type="body"/>
          </p:nvPr>
        </p:nvSpPr>
        <p:spPr>
          <a:xfrm>
            <a:off x="9055918"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1" name="Google Shape;181;g2a0d0221764_1_3643"/>
          <p:cNvSpPr txBox="1"/>
          <p:nvPr>
            <p:ph idx="9" type="body"/>
          </p:nvPr>
        </p:nvSpPr>
        <p:spPr>
          <a:xfrm>
            <a:off x="1831774"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DM Sans"/>
              <a:buNone/>
              <a:defRPr b="0" i="0" sz="3600" u="none" cap="none" strike="noStrike">
                <a:solidFill>
                  <a:srgbClr val="0000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2" name="Google Shape;182;g2a0d0221764_1_3643"/>
          <p:cNvSpPr txBox="1"/>
          <p:nvPr>
            <p:ph idx="13" type="body"/>
          </p:nvPr>
        </p:nvSpPr>
        <p:spPr>
          <a:xfrm>
            <a:off x="16811059"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3" name="Google Shape;183;g2a0d0221764_1_3643"/>
          <p:cNvSpPr txBox="1"/>
          <p:nvPr/>
        </p:nvSpPr>
        <p:spPr>
          <a:xfrm>
            <a:off x="1015862" y="8302522"/>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4</a:t>
            </a:r>
            <a:endParaRPr b="0" i="0" sz="1400" u="none" cap="none" strike="noStrike">
              <a:solidFill>
                <a:srgbClr val="000000"/>
              </a:solidFill>
              <a:latin typeface="Arial"/>
              <a:ea typeface="Arial"/>
              <a:cs typeface="Arial"/>
              <a:sym typeface="Arial"/>
            </a:endParaRPr>
          </a:p>
        </p:txBody>
      </p:sp>
      <p:sp>
        <p:nvSpPr>
          <p:cNvPr id="184" name="Google Shape;184;g2a0d0221764_1_3643"/>
          <p:cNvSpPr txBox="1"/>
          <p:nvPr/>
        </p:nvSpPr>
        <p:spPr>
          <a:xfrm>
            <a:off x="8026262" y="8302522"/>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5</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Numbers">
  <p:cSld name="Content - 3 Numbers">
    <p:spTree>
      <p:nvGrpSpPr>
        <p:cNvPr id="185" name="Shape 185"/>
        <p:cNvGrpSpPr/>
        <p:nvPr/>
      </p:nvGrpSpPr>
      <p:grpSpPr>
        <a:xfrm>
          <a:off x="0" y="0"/>
          <a:ext cx="0" cy="0"/>
          <a:chOff x="0" y="0"/>
          <a:chExt cx="0" cy="0"/>
        </a:xfrm>
      </p:grpSpPr>
      <p:sp>
        <p:nvSpPr>
          <p:cNvPr id="186" name="Google Shape;186;g2a0d0221764_1_366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87" name="Google Shape;187;g2a0d0221764_1_366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8" name="Google Shape;188;g2a0d0221764_1_3663"/>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89" name="Google Shape;189;g2a0d0221764_1_3663"/>
          <p:cNvSpPr txBox="1"/>
          <p:nvPr>
            <p:ph idx="2" type="body"/>
          </p:nvPr>
        </p:nvSpPr>
        <p:spPr>
          <a:xfrm>
            <a:off x="1715859" y="5347556"/>
            <a:ext cx="6350100" cy="18468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0" name="Google Shape;190;g2a0d0221764_1_3663"/>
          <p:cNvSpPr txBox="1"/>
          <p:nvPr>
            <p:ph idx="3" type="body"/>
          </p:nvPr>
        </p:nvSpPr>
        <p:spPr>
          <a:xfrm>
            <a:off x="1715859" y="7655821"/>
            <a:ext cx="6350100" cy="17235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1" name="Google Shape;191;g2a0d0221764_1_3663"/>
          <p:cNvSpPr txBox="1"/>
          <p:nvPr>
            <p:ph idx="4" type="body"/>
          </p:nvPr>
        </p:nvSpPr>
        <p:spPr>
          <a:xfrm>
            <a:off x="9017000" y="5339088"/>
            <a:ext cx="6350100" cy="18468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2" name="Google Shape;192;g2a0d0221764_1_3663"/>
          <p:cNvSpPr txBox="1"/>
          <p:nvPr>
            <p:ph idx="5" type="body"/>
          </p:nvPr>
        </p:nvSpPr>
        <p:spPr>
          <a:xfrm>
            <a:off x="9017000" y="7655821"/>
            <a:ext cx="6350100" cy="17235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3" name="Google Shape;193;g2a0d0221764_1_3663"/>
          <p:cNvSpPr txBox="1"/>
          <p:nvPr>
            <p:ph idx="6" type="body"/>
          </p:nvPr>
        </p:nvSpPr>
        <p:spPr>
          <a:xfrm>
            <a:off x="16318140" y="5339088"/>
            <a:ext cx="6350100" cy="18468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4" name="Google Shape;194;g2a0d0221764_1_3663"/>
          <p:cNvSpPr txBox="1"/>
          <p:nvPr>
            <p:ph idx="7" type="body"/>
          </p:nvPr>
        </p:nvSpPr>
        <p:spPr>
          <a:xfrm>
            <a:off x="16318140" y="7655821"/>
            <a:ext cx="6350100" cy="17235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4 Numbers">
  <p:cSld name="Content - 4 Numbers">
    <p:spTree>
      <p:nvGrpSpPr>
        <p:cNvPr id="195" name="Shape 195"/>
        <p:cNvGrpSpPr/>
        <p:nvPr/>
      </p:nvGrpSpPr>
      <p:grpSpPr>
        <a:xfrm>
          <a:off x="0" y="0"/>
          <a:ext cx="0" cy="0"/>
          <a:chOff x="0" y="0"/>
          <a:chExt cx="0" cy="0"/>
        </a:xfrm>
      </p:grpSpPr>
      <p:sp>
        <p:nvSpPr>
          <p:cNvPr id="196" name="Google Shape;196;g2a0d0221764_1_3674"/>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97" name="Google Shape;197;g2a0d0221764_1_367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8" name="Google Shape;198;g2a0d0221764_1_3674"/>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99" name="Google Shape;199;g2a0d0221764_1_3674"/>
          <p:cNvSpPr txBox="1"/>
          <p:nvPr>
            <p:ph idx="2" type="body"/>
          </p:nvPr>
        </p:nvSpPr>
        <p:spPr>
          <a:xfrm>
            <a:off x="497496"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0" name="Google Shape;200;g2a0d0221764_1_3674"/>
          <p:cNvSpPr txBox="1"/>
          <p:nvPr>
            <p:ph idx="3" type="body"/>
          </p:nvPr>
        </p:nvSpPr>
        <p:spPr>
          <a:xfrm>
            <a:off x="497496"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1" name="Google Shape;201;g2a0d0221764_1_3674"/>
          <p:cNvSpPr txBox="1"/>
          <p:nvPr>
            <p:ph idx="4" type="body"/>
          </p:nvPr>
        </p:nvSpPr>
        <p:spPr>
          <a:xfrm>
            <a:off x="6561331"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2" name="Google Shape;202;g2a0d0221764_1_3674"/>
          <p:cNvSpPr txBox="1"/>
          <p:nvPr>
            <p:ph idx="5" type="body"/>
          </p:nvPr>
        </p:nvSpPr>
        <p:spPr>
          <a:xfrm>
            <a:off x="6561331"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3" name="Google Shape;203;g2a0d0221764_1_3674"/>
          <p:cNvSpPr txBox="1"/>
          <p:nvPr>
            <p:ph idx="6" type="body"/>
          </p:nvPr>
        </p:nvSpPr>
        <p:spPr>
          <a:xfrm>
            <a:off x="12615666"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4" name="Google Shape;204;g2a0d0221764_1_3674"/>
          <p:cNvSpPr txBox="1"/>
          <p:nvPr>
            <p:ph idx="7" type="body"/>
          </p:nvPr>
        </p:nvSpPr>
        <p:spPr>
          <a:xfrm>
            <a:off x="18679501"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5" name="Google Shape;205;g2a0d0221764_1_3674"/>
          <p:cNvSpPr txBox="1"/>
          <p:nvPr>
            <p:ph idx="8" type="body"/>
          </p:nvPr>
        </p:nvSpPr>
        <p:spPr>
          <a:xfrm>
            <a:off x="18679501"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6" name="Google Shape;206;g2a0d0221764_1_3674"/>
          <p:cNvSpPr txBox="1"/>
          <p:nvPr>
            <p:ph idx="9" type="body"/>
          </p:nvPr>
        </p:nvSpPr>
        <p:spPr>
          <a:xfrm>
            <a:off x="12615666"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Numbers">
  <p:cSld name="Content - 6 Numbers">
    <p:spTree>
      <p:nvGrpSpPr>
        <p:cNvPr id="207" name="Shape 207"/>
        <p:cNvGrpSpPr/>
        <p:nvPr/>
      </p:nvGrpSpPr>
      <p:grpSpPr>
        <a:xfrm>
          <a:off x="0" y="0"/>
          <a:ext cx="0" cy="0"/>
          <a:chOff x="0" y="0"/>
          <a:chExt cx="0" cy="0"/>
        </a:xfrm>
      </p:grpSpPr>
      <p:sp>
        <p:nvSpPr>
          <p:cNvPr id="208" name="Google Shape;208;g2a0d0221764_1_368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09" name="Google Shape;209;g2a0d0221764_1_3687"/>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0" name="Google Shape;210;g2a0d0221764_1_3687"/>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11" name="Google Shape;211;g2a0d0221764_1_3687"/>
          <p:cNvSpPr txBox="1"/>
          <p:nvPr>
            <p:ph idx="2" type="body"/>
          </p:nvPr>
        </p:nvSpPr>
        <p:spPr>
          <a:xfrm>
            <a:off x="1990793"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2" name="Google Shape;212;g2a0d0221764_1_3687"/>
          <p:cNvSpPr txBox="1"/>
          <p:nvPr>
            <p:ph idx="3" type="body"/>
          </p:nvPr>
        </p:nvSpPr>
        <p:spPr>
          <a:xfrm>
            <a:off x="1990793"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3" name="Google Shape;213;g2a0d0221764_1_3687"/>
          <p:cNvSpPr txBox="1"/>
          <p:nvPr>
            <p:ph idx="4" type="body"/>
          </p:nvPr>
        </p:nvSpPr>
        <p:spPr>
          <a:xfrm>
            <a:off x="9588499"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4" name="Google Shape;214;g2a0d0221764_1_3687"/>
          <p:cNvSpPr txBox="1"/>
          <p:nvPr>
            <p:ph idx="5" type="body"/>
          </p:nvPr>
        </p:nvSpPr>
        <p:spPr>
          <a:xfrm>
            <a:off x="9588497"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5" name="Google Shape;215;g2a0d0221764_1_3687"/>
          <p:cNvSpPr txBox="1"/>
          <p:nvPr>
            <p:ph idx="6" type="body"/>
          </p:nvPr>
        </p:nvSpPr>
        <p:spPr>
          <a:xfrm>
            <a:off x="17186205"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6" name="Google Shape;216;g2a0d0221764_1_3687"/>
          <p:cNvSpPr txBox="1"/>
          <p:nvPr>
            <p:ph idx="7" type="body"/>
          </p:nvPr>
        </p:nvSpPr>
        <p:spPr>
          <a:xfrm>
            <a:off x="17186205"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7" name="Google Shape;217;g2a0d0221764_1_3687"/>
          <p:cNvSpPr txBox="1"/>
          <p:nvPr>
            <p:ph idx="8" type="body"/>
          </p:nvPr>
        </p:nvSpPr>
        <p:spPr>
          <a:xfrm>
            <a:off x="1990793"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8" name="Google Shape;218;g2a0d0221764_1_3687"/>
          <p:cNvSpPr txBox="1"/>
          <p:nvPr>
            <p:ph idx="9" type="body"/>
          </p:nvPr>
        </p:nvSpPr>
        <p:spPr>
          <a:xfrm>
            <a:off x="1990793"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9" name="Google Shape;219;g2a0d0221764_1_3687"/>
          <p:cNvSpPr txBox="1"/>
          <p:nvPr>
            <p:ph idx="13" type="body"/>
          </p:nvPr>
        </p:nvSpPr>
        <p:spPr>
          <a:xfrm>
            <a:off x="9588499"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0" name="Google Shape;220;g2a0d0221764_1_3687"/>
          <p:cNvSpPr txBox="1"/>
          <p:nvPr>
            <p:ph idx="14" type="body"/>
          </p:nvPr>
        </p:nvSpPr>
        <p:spPr>
          <a:xfrm>
            <a:off x="9588497"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1" name="Google Shape;221;g2a0d0221764_1_3687"/>
          <p:cNvSpPr txBox="1"/>
          <p:nvPr>
            <p:ph idx="15" type="body"/>
          </p:nvPr>
        </p:nvSpPr>
        <p:spPr>
          <a:xfrm>
            <a:off x="17186203"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2" name="Google Shape;222;g2a0d0221764_1_3687"/>
          <p:cNvSpPr txBox="1"/>
          <p:nvPr>
            <p:ph idx="16" type="body"/>
          </p:nvPr>
        </p:nvSpPr>
        <p:spPr>
          <a:xfrm>
            <a:off x="17186203"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2 Content Left">
  <p:cSld name="Image - 2 Content Left">
    <p:spTree>
      <p:nvGrpSpPr>
        <p:cNvPr id="223" name="Shape 223"/>
        <p:cNvGrpSpPr/>
        <p:nvPr/>
      </p:nvGrpSpPr>
      <p:grpSpPr>
        <a:xfrm>
          <a:off x="0" y="0"/>
          <a:ext cx="0" cy="0"/>
          <a:chOff x="0" y="0"/>
          <a:chExt cx="0" cy="0"/>
        </a:xfrm>
      </p:grpSpPr>
      <p:sp>
        <p:nvSpPr>
          <p:cNvPr id="224" name="Google Shape;224;g2a0d0221764_1_3704"/>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25" name="Google Shape;225;g2a0d0221764_1_370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6" name="Google Shape;226;g2a0d0221764_1_3704"/>
          <p:cNvSpPr txBox="1"/>
          <p:nvPr>
            <p:ph idx="12" type="sldNum"/>
          </p:nvPr>
        </p:nvSpPr>
        <p:spPr>
          <a:xfrm>
            <a:off x="23327399" y="13045350"/>
            <a:ext cx="5076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27" name="Google Shape;227;g2a0d0221764_1_3704"/>
          <p:cNvSpPr txBox="1"/>
          <p:nvPr>
            <p:ph idx="2" type="body"/>
          </p:nvPr>
        </p:nvSpPr>
        <p:spPr>
          <a:xfrm>
            <a:off x="2086903" y="3637208"/>
            <a:ext cx="75435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8" name="Google Shape;228;g2a0d0221764_1_3704"/>
          <p:cNvSpPr txBox="1"/>
          <p:nvPr>
            <p:ph idx="3" type="body"/>
          </p:nvPr>
        </p:nvSpPr>
        <p:spPr>
          <a:xfrm>
            <a:off x="2086903" y="5246215"/>
            <a:ext cx="75435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9" name="Google Shape;229;g2a0d0221764_1_3704"/>
          <p:cNvSpPr txBox="1"/>
          <p:nvPr>
            <p:ph idx="4" type="body"/>
          </p:nvPr>
        </p:nvSpPr>
        <p:spPr>
          <a:xfrm>
            <a:off x="2086903" y="8408578"/>
            <a:ext cx="75435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30" name="Google Shape;230;g2a0d0221764_1_3704"/>
          <p:cNvSpPr txBox="1"/>
          <p:nvPr>
            <p:ph idx="5" type="body"/>
          </p:nvPr>
        </p:nvSpPr>
        <p:spPr>
          <a:xfrm>
            <a:off x="2086903" y="10017586"/>
            <a:ext cx="75435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cxnSp>
        <p:nvCxnSpPr>
          <p:cNvPr id="231" name="Google Shape;231;g2a0d0221764_1_3704"/>
          <p:cNvCxnSpPr/>
          <p:nvPr/>
        </p:nvCxnSpPr>
        <p:spPr>
          <a:xfrm>
            <a:off x="1925729" y="7256795"/>
            <a:ext cx="7865700" cy="0"/>
          </a:xfrm>
          <a:prstGeom prst="straightConnector1">
            <a:avLst/>
          </a:prstGeom>
          <a:noFill/>
          <a:ln cap="rnd" cmpd="sng" w="88900">
            <a:solidFill>
              <a:srgbClr val="EF8200"/>
            </a:solidFill>
            <a:prstDash val="dot"/>
            <a:round/>
            <a:headEnd len="sm" w="sm" type="none"/>
            <a:tailEnd len="sm" w="sm" type="none"/>
          </a:ln>
        </p:spPr>
      </p:cxnSp>
      <p:pic>
        <p:nvPicPr>
          <p:cNvPr descr="Image" id="232" name="Google Shape;232;g2a0d0221764_1_3704"/>
          <p:cNvPicPr preferRelativeResize="0"/>
          <p:nvPr/>
        </p:nvPicPr>
        <p:blipFill rotWithShape="1">
          <a:blip r:embed="rId2">
            <a:alphaModFix/>
          </a:blip>
          <a:srcRect b="0" l="0" r="0" t="0"/>
          <a:stretch/>
        </p:blipFill>
        <p:spPr>
          <a:xfrm>
            <a:off x="9324760" y="6062738"/>
            <a:ext cx="507462" cy="400628"/>
          </a:xfrm>
          <a:prstGeom prst="rect">
            <a:avLst/>
          </a:prstGeom>
          <a:noFill/>
          <a:ln>
            <a:noFill/>
          </a:ln>
        </p:spPr>
      </p:pic>
      <p:pic>
        <p:nvPicPr>
          <p:cNvPr descr="Image" id="233" name="Google Shape;233;g2a0d0221764_1_3704"/>
          <p:cNvPicPr preferRelativeResize="0"/>
          <p:nvPr/>
        </p:nvPicPr>
        <p:blipFill rotWithShape="1">
          <a:blip r:embed="rId2">
            <a:alphaModFix/>
          </a:blip>
          <a:srcRect b="0" l="0" r="0" t="0"/>
          <a:stretch/>
        </p:blipFill>
        <p:spPr>
          <a:xfrm>
            <a:off x="9324760" y="10810761"/>
            <a:ext cx="507462" cy="400629"/>
          </a:xfrm>
          <a:prstGeom prst="rect">
            <a:avLst/>
          </a:prstGeom>
          <a:noFill/>
          <a:ln>
            <a:noFill/>
          </a:ln>
        </p:spPr>
      </p:pic>
      <p:sp>
        <p:nvSpPr>
          <p:cNvPr id="234" name="Google Shape;234;g2a0d0221764_1_3704"/>
          <p:cNvSpPr/>
          <p:nvPr>
            <p:ph idx="6" type="pic"/>
          </p:nvPr>
        </p:nvSpPr>
        <p:spPr>
          <a:xfrm>
            <a:off x="15135246" y="-975654"/>
            <a:ext cx="11121000" cy="13333200"/>
          </a:xfrm>
          <a:prstGeom prst="roundRect">
            <a:avLst>
              <a:gd fmla="val 5757" name="adj"/>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3 Points with Images &amp; Box">
  <p:cSld name="Image - 3 Points with Images &amp; Box">
    <p:spTree>
      <p:nvGrpSpPr>
        <p:cNvPr id="235" name="Shape 235"/>
        <p:cNvGrpSpPr/>
        <p:nvPr/>
      </p:nvGrpSpPr>
      <p:grpSpPr>
        <a:xfrm>
          <a:off x="0" y="0"/>
          <a:ext cx="0" cy="0"/>
          <a:chOff x="0" y="0"/>
          <a:chExt cx="0" cy="0"/>
        </a:xfrm>
      </p:grpSpPr>
      <p:sp>
        <p:nvSpPr>
          <p:cNvPr id="236" name="Google Shape;236;g2a0d0221764_1_3717"/>
          <p:cNvSpPr/>
          <p:nvPr/>
        </p:nvSpPr>
        <p:spPr>
          <a:xfrm>
            <a:off x="869684" y="2587215"/>
            <a:ext cx="7335600" cy="101601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7" name="Google Shape;237;g2a0d0221764_1_3717"/>
          <p:cNvSpPr/>
          <p:nvPr/>
        </p:nvSpPr>
        <p:spPr>
          <a:xfrm>
            <a:off x="8607335" y="2587214"/>
            <a:ext cx="7335600" cy="101601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8" name="Google Shape;238;g2a0d0221764_1_3717"/>
          <p:cNvSpPr/>
          <p:nvPr/>
        </p:nvSpPr>
        <p:spPr>
          <a:xfrm>
            <a:off x="16344985" y="2587214"/>
            <a:ext cx="7335600" cy="101601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9" name="Google Shape;239;g2a0d0221764_1_3717"/>
          <p:cNvSpPr txBox="1"/>
          <p:nvPr>
            <p:ph idx="1" type="body"/>
          </p:nvPr>
        </p:nvSpPr>
        <p:spPr>
          <a:xfrm>
            <a:off x="1363387" y="7403909"/>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240" name="Google Shape;240;g2a0d0221764_1_3717"/>
          <p:cNvSpPr txBox="1"/>
          <p:nvPr>
            <p:ph idx="2" type="body"/>
          </p:nvPr>
        </p:nvSpPr>
        <p:spPr>
          <a:xfrm>
            <a:off x="1363387"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241" name="Google Shape;241;g2a0d0221764_1_3717"/>
          <p:cNvSpPr txBox="1"/>
          <p:nvPr>
            <p:ph idx="3" type="body"/>
          </p:nvPr>
        </p:nvSpPr>
        <p:spPr>
          <a:xfrm>
            <a:off x="9095877" y="7281036"/>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242" name="Google Shape;242;g2a0d0221764_1_3717"/>
          <p:cNvSpPr txBox="1"/>
          <p:nvPr>
            <p:ph idx="4" type="body"/>
          </p:nvPr>
        </p:nvSpPr>
        <p:spPr>
          <a:xfrm>
            <a:off x="9095877"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243" name="Google Shape;243;g2a0d0221764_1_3717"/>
          <p:cNvSpPr txBox="1"/>
          <p:nvPr>
            <p:ph idx="5" type="body"/>
          </p:nvPr>
        </p:nvSpPr>
        <p:spPr>
          <a:xfrm>
            <a:off x="16831806" y="7281036"/>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244" name="Google Shape;244;g2a0d0221764_1_3717"/>
          <p:cNvSpPr txBox="1"/>
          <p:nvPr>
            <p:ph idx="6" type="body"/>
          </p:nvPr>
        </p:nvSpPr>
        <p:spPr>
          <a:xfrm>
            <a:off x="16831806"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245" name="Google Shape;245;g2a0d0221764_1_371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46" name="Google Shape;246;g2a0d0221764_1_3717"/>
          <p:cNvSpPr txBox="1"/>
          <p:nvPr>
            <p:ph idx="7"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47" name="Google Shape;247;g2a0d0221764_1_3717"/>
          <p:cNvSpPr txBox="1"/>
          <p:nvPr>
            <p:ph idx="12" type="sldNum"/>
          </p:nvPr>
        </p:nvSpPr>
        <p:spPr>
          <a:xfrm>
            <a:off x="23384924" y="13045350"/>
            <a:ext cx="4500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48" name="Google Shape;248;g2a0d0221764_1_3717"/>
          <p:cNvSpPr/>
          <p:nvPr>
            <p:ph idx="8" type="pic"/>
          </p:nvPr>
        </p:nvSpPr>
        <p:spPr>
          <a:xfrm>
            <a:off x="1363387" y="2961517"/>
            <a:ext cx="6354900" cy="4051800"/>
          </a:xfrm>
          <a:prstGeom prst="roundRect">
            <a:avLst>
              <a:gd fmla="val 6685" name="adj"/>
            </a:avLst>
          </a:prstGeom>
          <a:noFill/>
          <a:ln>
            <a:noFill/>
          </a:ln>
        </p:spPr>
      </p:sp>
      <p:sp>
        <p:nvSpPr>
          <p:cNvPr id="249" name="Google Shape;249;g2a0d0221764_1_3717"/>
          <p:cNvSpPr/>
          <p:nvPr>
            <p:ph idx="9" type="pic"/>
          </p:nvPr>
        </p:nvSpPr>
        <p:spPr>
          <a:xfrm>
            <a:off x="9095877" y="2961517"/>
            <a:ext cx="6354900" cy="4051800"/>
          </a:xfrm>
          <a:prstGeom prst="roundRect">
            <a:avLst>
              <a:gd fmla="val 6685" name="adj"/>
            </a:avLst>
          </a:prstGeom>
          <a:noFill/>
          <a:ln>
            <a:noFill/>
          </a:ln>
        </p:spPr>
      </p:sp>
      <p:sp>
        <p:nvSpPr>
          <p:cNvPr id="250" name="Google Shape;250;g2a0d0221764_1_3717"/>
          <p:cNvSpPr/>
          <p:nvPr>
            <p:ph idx="13" type="pic"/>
          </p:nvPr>
        </p:nvSpPr>
        <p:spPr>
          <a:xfrm>
            <a:off x="16831806" y="2961517"/>
            <a:ext cx="6354900" cy="4051800"/>
          </a:xfrm>
          <a:prstGeom prst="roundRect">
            <a:avLst>
              <a:gd fmla="val 6685"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Vertical Icon with Big title">
  <p:cSld name="Content - 3 Vertical Icon with Big title">
    <p:spTree>
      <p:nvGrpSpPr>
        <p:cNvPr id="22" name="Shape 22"/>
        <p:cNvGrpSpPr/>
        <p:nvPr/>
      </p:nvGrpSpPr>
      <p:grpSpPr>
        <a:xfrm>
          <a:off x="0" y="0"/>
          <a:ext cx="0" cy="0"/>
          <a:chOff x="0" y="0"/>
          <a:chExt cx="0" cy="0"/>
        </a:xfrm>
      </p:grpSpPr>
      <p:sp>
        <p:nvSpPr>
          <p:cNvPr id="23" name="Google Shape;23;g2a0d0221764_1_348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4" name="Google Shape;24;g2a0d0221764_1_3487"/>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25" name="Google Shape;25;g2a0d0221764_1_3487"/>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g2a0d0221764_1_3487"/>
          <p:cNvSpPr txBox="1"/>
          <p:nvPr>
            <p:ph idx="2" type="body"/>
          </p:nvPr>
        </p:nvSpPr>
        <p:spPr>
          <a:xfrm>
            <a:off x="13238491" y="3969054"/>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1" i="0" sz="4000" u="none" cap="none" strike="noStrike">
                <a:solidFill>
                  <a:srgbClr val="005FAA"/>
                </a:solidFill>
                <a:latin typeface="DM Sans"/>
                <a:ea typeface="DM Sans"/>
                <a:cs typeface="DM Sans"/>
                <a:sym typeface="DM Sans"/>
              </a:defRPr>
            </a:lvl1pPr>
            <a:lvl2pPr indent="-509778" lvl="1" marL="914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2pPr>
            <a:lvl3pPr indent="-509778" lvl="2" marL="1371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3pPr>
            <a:lvl4pPr indent="-509778" lvl="3" marL="1828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4pPr>
            <a:lvl5pPr indent="-509778" lvl="4" marL="22860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6pPr>
            <a:lvl7pPr indent="-509778" lvl="6" marL="3200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7pPr>
            <a:lvl8pPr indent="-509778" lvl="7" marL="3657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8pPr>
            <a:lvl9pPr indent="-509778" lvl="8" marL="4114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9pPr>
          </a:lstStyle>
          <a:p/>
        </p:txBody>
      </p:sp>
      <p:sp>
        <p:nvSpPr>
          <p:cNvPr id="27" name="Google Shape;27;g2a0d0221764_1_3487"/>
          <p:cNvSpPr txBox="1"/>
          <p:nvPr>
            <p:ph idx="3" type="body"/>
          </p:nvPr>
        </p:nvSpPr>
        <p:spPr>
          <a:xfrm>
            <a:off x="13238491" y="6813601"/>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1" i="0" sz="4000" u="none" cap="none" strike="noStrike">
                <a:solidFill>
                  <a:srgbClr val="005FAA"/>
                </a:solidFill>
                <a:latin typeface="DM Sans"/>
                <a:ea typeface="DM Sans"/>
                <a:cs typeface="DM Sans"/>
                <a:sym typeface="DM Sans"/>
              </a:defRPr>
            </a:lvl1pPr>
            <a:lvl2pPr indent="-509778" lvl="1" marL="914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2pPr>
            <a:lvl3pPr indent="-509778" lvl="2" marL="1371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3pPr>
            <a:lvl4pPr indent="-509778" lvl="3" marL="1828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4pPr>
            <a:lvl5pPr indent="-509778" lvl="4" marL="22860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6pPr>
            <a:lvl7pPr indent="-509778" lvl="6" marL="3200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7pPr>
            <a:lvl8pPr indent="-509778" lvl="7" marL="3657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8pPr>
            <a:lvl9pPr indent="-509778" lvl="8" marL="4114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9pPr>
          </a:lstStyle>
          <a:p/>
        </p:txBody>
      </p:sp>
      <p:sp>
        <p:nvSpPr>
          <p:cNvPr id="28" name="Google Shape;28;g2a0d0221764_1_3487"/>
          <p:cNvSpPr txBox="1"/>
          <p:nvPr>
            <p:ph idx="4" type="body"/>
          </p:nvPr>
        </p:nvSpPr>
        <p:spPr>
          <a:xfrm>
            <a:off x="13238491" y="9755637"/>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b="1" i="0" sz="4000" u="none" cap="none" strike="noStrike">
                <a:solidFill>
                  <a:srgbClr val="005FAA"/>
                </a:solidFill>
                <a:latin typeface="DM Sans"/>
                <a:ea typeface="DM Sans"/>
                <a:cs typeface="DM Sans"/>
                <a:sym typeface="DM Sans"/>
              </a:defRPr>
            </a:lvl1pPr>
            <a:lvl2pPr indent="-509778" lvl="1" marL="914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2pPr>
            <a:lvl3pPr indent="-509778" lvl="2" marL="1371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3pPr>
            <a:lvl4pPr indent="-509778" lvl="3" marL="1828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4pPr>
            <a:lvl5pPr indent="-509778" lvl="4" marL="22860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5pPr>
            <a:lvl6pPr indent="-509778" lvl="5" marL="27432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6pPr>
            <a:lvl7pPr indent="-509778" lvl="6" marL="32004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7pPr>
            <a:lvl8pPr indent="-509778" lvl="7" marL="36576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8pPr>
            <a:lvl9pPr indent="-509778" lvl="8" marL="4114800" marR="0" rtl="0" algn="l">
              <a:lnSpc>
                <a:spcPct val="80000"/>
              </a:lnSpc>
              <a:spcBef>
                <a:spcPts val="0"/>
              </a:spcBef>
              <a:spcAft>
                <a:spcPts val="0"/>
              </a:spcAft>
              <a:buClr>
                <a:srgbClr val="000000"/>
              </a:buClr>
              <a:buSzPts val="4428"/>
              <a:buFont typeface="Helvetica Neue"/>
              <a:buChar char="•"/>
              <a:defRPr b="1" i="0" sz="4000" u="none" cap="none" strike="noStrike">
                <a:solidFill>
                  <a:srgbClr val="005FAA"/>
                </a:solidFill>
                <a:latin typeface="DM Sans"/>
                <a:ea typeface="DM Sans"/>
                <a:cs typeface="DM Sans"/>
                <a:sym typeface="DM Sans"/>
              </a:defRPr>
            </a:lvl9pPr>
          </a:lstStyle>
          <a:p/>
        </p:txBody>
      </p:sp>
      <p:sp>
        <p:nvSpPr>
          <p:cNvPr id="29" name="Google Shape;29;g2a0d0221764_1_3487"/>
          <p:cNvSpPr txBox="1"/>
          <p:nvPr>
            <p:ph idx="5" type="body"/>
          </p:nvPr>
        </p:nvSpPr>
        <p:spPr>
          <a:xfrm>
            <a:off x="13238491" y="4765640"/>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30" name="Google Shape;30;g2a0d0221764_1_3487"/>
          <p:cNvSpPr txBox="1"/>
          <p:nvPr>
            <p:ph idx="6" type="body"/>
          </p:nvPr>
        </p:nvSpPr>
        <p:spPr>
          <a:xfrm>
            <a:off x="13238491" y="7610185"/>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31" name="Google Shape;31;g2a0d0221764_1_3487"/>
          <p:cNvSpPr txBox="1"/>
          <p:nvPr>
            <p:ph idx="7" type="body"/>
          </p:nvPr>
        </p:nvSpPr>
        <p:spPr>
          <a:xfrm>
            <a:off x="13238491" y="10552221"/>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32" name="Google Shape;32;g2a0d0221764_1_3487"/>
          <p:cNvSpPr txBox="1"/>
          <p:nvPr>
            <p:ph idx="8" type="body"/>
          </p:nvPr>
        </p:nvSpPr>
        <p:spPr>
          <a:xfrm>
            <a:off x="999052" y="6026169"/>
            <a:ext cx="8175900" cy="22161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b="1" i="0" sz="72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7200" u="none" cap="none" strike="noStrike">
                <a:solidFill>
                  <a:srgbClr val="005FAA"/>
                </a:solidFill>
                <a:latin typeface="DM Sans"/>
                <a:ea typeface="DM Sans"/>
                <a:cs typeface="DM Sans"/>
                <a:sym typeface="DM Sans"/>
              </a:defRPr>
            </a:lvl9pPr>
          </a:lstStyle>
          <a:p/>
        </p:txBody>
      </p:sp>
      <p:sp>
        <p:nvSpPr>
          <p:cNvPr id="33" name="Google Shape;33;g2a0d0221764_1_3487"/>
          <p:cNvSpPr txBox="1"/>
          <p:nvPr>
            <p:ph idx="9" type="body"/>
          </p:nvPr>
        </p:nvSpPr>
        <p:spPr>
          <a:xfrm>
            <a:off x="999052" y="8663253"/>
            <a:ext cx="65796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34" name="Google Shape;34;g2a0d0221764_1_3487"/>
          <p:cNvSpPr/>
          <p:nvPr>
            <p:ph idx="13" type="pic"/>
          </p:nvPr>
        </p:nvSpPr>
        <p:spPr>
          <a:xfrm>
            <a:off x="10427608" y="3586441"/>
            <a:ext cx="2031900" cy="2031900"/>
          </a:xfrm>
          <a:prstGeom prst="rect">
            <a:avLst/>
          </a:prstGeom>
          <a:noFill/>
          <a:ln>
            <a:noFill/>
          </a:ln>
        </p:spPr>
      </p:sp>
      <p:sp>
        <p:nvSpPr>
          <p:cNvPr id="35" name="Google Shape;35;g2a0d0221764_1_3487"/>
          <p:cNvSpPr/>
          <p:nvPr>
            <p:ph idx="14" type="pic"/>
          </p:nvPr>
        </p:nvSpPr>
        <p:spPr>
          <a:xfrm>
            <a:off x="10427608" y="6472695"/>
            <a:ext cx="2031900" cy="2031900"/>
          </a:xfrm>
          <a:prstGeom prst="rect">
            <a:avLst/>
          </a:prstGeom>
          <a:noFill/>
          <a:ln>
            <a:noFill/>
          </a:ln>
        </p:spPr>
      </p:sp>
      <p:sp>
        <p:nvSpPr>
          <p:cNvPr id="36" name="Google Shape;36;g2a0d0221764_1_3487"/>
          <p:cNvSpPr/>
          <p:nvPr>
            <p:ph idx="15" type="pic"/>
          </p:nvPr>
        </p:nvSpPr>
        <p:spPr>
          <a:xfrm>
            <a:off x="10427608" y="9358949"/>
            <a:ext cx="2031900" cy="20319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Big Title">
  <p:cSld name="Image - Big Title">
    <p:spTree>
      <p:nvGrpSpPr>
        <p:cNvPr id="251" name="Shape 251"/>
        <p:cNvGrpSpPr/>
        <p:nvPr/>
      </p:nvGrpSpPr>
      <p:grpSpPr>
        <a:xfrm>
          <a:off x="0" y="0"/>
          <a:ext cx="0" cy="0"/>
          <a:chOff x="0" y="0"/>
          <a:chExt cx="0" cy="0"/>
        </a:xfrm>
      </p:grpSpPr>
      <p:sp>
        <p:nvSpPr>
          <p:cNvPr id="252" name="Google Shape;252;g2a0d0221764_1_3733"/>
          <p:cNvSpPr txBox="1"/>
          <p:nvPr>
            <p:ph type="title"/>
          </p:nvPr>
        </p:nvSpPr>
        <p:spPr>
          <a:xfrm>
            <a:off x="2564146" y="9353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53" name="Google Shape;253;g2a0d0221764_1_373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254" name="Google Shape;254;g2a0d0221764_1_3733"/>
          <p:cNvSpPr txBox="1"/>
          <p:nvPr>
            <p:ph idx="12" type="sldNum"/>
          </p:nvPr>
        </p:nvSpPr>
        <p:spPr>
          <a:xfrm>
            <a:off x="23384924" y="13045350"/>
            <a:ext cx="4500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55" name="Google Shape;255;g2a0d0221764_1_3733"/>
          <p:cNvSpPr/>
          <p:nvPr>
            <p:ph idx="2" type="pic"/>
          </p:nvPr>
        </p:nvSpPr>
        <p:spPr>
          <a:xfrm>
            <a:off x="15135246" y="-975655"/>
            <a:ext cx="11121000" cy="13333200"/>
          </a:xfrm>
          <a:prstGeom prst="roundRect">
            <a:avLst>
              <a:gd fmla="val 5598" name="adj"/>
            </a:avLst>
          </a:prstGeom>
          <a:noFill/>
          <a:ln>
            <a:noFill/>
          </a:ln>
        </p:spPr>
      </p:sp>
      <p:sp>
        <p:nvSpPr>
          <p:cNvPr id="256" name="Google Shape;256;g2a0d0221764_1_3733"/>
          <p:cNvSpPr txBox="1"/>
          <p:nvPr>
            <p:ph idx="3" type="body"/>
          </p:nvPr>
        </p:nvSpPr>
        <p:spPr>
          <a:xfrm>
            <a:off x="1406240" y="7682375"/>
            <a:ext cx="10160100" cy="1930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DM Sans"/>
              <a:buNone/>
              <a:defRPr b="0" i="0" sz="55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5500" u="none" cap="none" strike="noStrike">
                <a:solidFill>
                  <a:srgbClr val="828282"/>
                </a:solidFill>
                <a:latin typeface="DM Sans"/>
                <a:ea typeface="DM Sans"/>
                <a:cs typeface="DM Sans"/>
                <a:sym typeface="DM Sans"/>
              </a:defRPr>
            </a:lvl9pPr>
          </a:lstStyle>
          <a:p/>
        </p:txBody>
      </p:sp>
      <p:sp>
        <p:nvSpPr>
          <p:cNvPr id="257" name="Google Shape;257;g2a0d0221764_1_3733"/>
          <p:cNvSpPr txBox="1"/>
          <p:nvPr>
            <p:ph idx="4" type="body"/>
          </p:nvPr>
        </p:nvSpPr>
        <p:spPr>
          <a:xfrm>
            <a:off x="1406240" y="5073134"/>
            <a:ext cx="10160100" cy="14985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b="1"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8500" u="none" cap="none" strike="noStrike">
                <a:solidFill>
                  <a:srgbClr val="005FAA"/>
                </a:solidFill>
                <a:latin typeface="DM Sans"/>
                <a:ea typeface="DM Sans"/>
                <a:cs typeface="DM Sans"/>
                <a:sym typeface="DM Sa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2 Points and Images">
  <p:cSld name="Image - 2 Points and Images">
    <p:spTree>
      <p:nvGrpSpPr>
        <p:cNvPr id="258" name="Shape 258"/>
        <p:cNvGrpSpPr/>
        <p:nvPr/>
      </p:nvGrpSpPr>
      <p:grpSpPr>
        <a:xfrm>
          <a:off x="0" y="0"/>
          <a:ext cx="0" cy="0"/>
          <a:chOff x="0" y="0"/>
          <a:chExt cx="0" cy="0"/>
        </a:xfrm>
      </p:grpSpPr>
      <p:sp>
        <p:nvSpPr>
          <p:cNvPr id="259" name="Google Shape;259;g2a0d0221764_1_3741"/>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60" name="Google Shape;260;g2a0d0221764_1_374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261" name="Google Shape;261;g2a0d0221764_1_3741"/>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g2a0d0221764_1_3741"/>
          <p:cNvSpPr/>
          <p:nvPr>
            <p:ph idx="2" type="pic"/>
          </p:nvPr>
        </p:nvSpPr>
        <p:spPr>
          <a:xfrm>
            <a:off x="1143097" y="2787537"/>
            <a:ext cx="5605800" cy="3791100"/>
          </a:xfrm>
          <a:prstGeom prst="roundRect">
            <a:avLst>
              <a:gd fmla="val 8781" name="adj"/>
            </a:avLst>
          </a:prstGeom>
          <a:noFill/>
          <a:ln>
            <a:noFill/>
          </a:ln>
        </p:spPr>
      </p:sp>
      <p:sp>
        <p:nvSpPr>
          <p:cNvPr id="263" name="Google Shape;263;g2a0d0221764_1_3741"/>
          <p:cNvSpPr/>
          <p:nvPr>
            <p:ph idx="3" type="pic"/>
          </p:nvPr>
        </p:nvSpPr>
        <p:spPr>
          <a:xfrm>
            <a:off x="1143097" y="7781568"/>
            <a:ext cx="5605800" cy="3791100"/>
          </a:xfrm>
          <a:prstGeom prst="roundRect">
            <a:avLst>
              <a:gd fmla="val 8781" name="adj"/>
            </a:avLst>
          </a:prstGeom>
          <a:noFill/>
          <a:ln>
            <a:noFill/>
          </a:ln>
        </p:spPr>
      </p:sp>
      <p:sp>
        <p:nvSpPr>
          <p:cNvPr id="264" name="Google Shape;264;g2a0d0221764_1_3741"/>
          <p:cNvSpPr txBox="1"/>
          <p:nvPr>
            <p:ph idx="4" type="body"/>
          </p:nvPr>
        </p:nvSpPr>
        <p:spPr>
          <a:xfrm>
            <a:off x="7896090" y="3213205"/>
            <a:ext cx="11366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265" name="Google Shape;265;g2a0d0221764_1_3741"/>
          <p:cNvSpPr txBox="1"/>
          <p:nvPr>
            <p:ph idx="5" type="body"/>
          </p:nvPr>
        </p:nvSpPr>
        <p:spPr>
          <a:xfrm>
            <a:off x="7896090" y="4938653"/>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266" name="Google Shape;266;g2a0d0221764_1_3741"/>
          <p:cNvSpPr txBox="1"/>
          <p:nvPr>
            <p:ph idx="6" type="body"/>
          </p:nvPr>
        </p:nvSpPr>
        <p:spPr>
          <a:xfrm>
            <a:off x="7896090" y="8259990"/>
            <a:ext cx="11366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267" name="Google Shape;267;g2a0d0221764_1_3741"/>
          <p:cNvSpPr txBox="1"/>
          <p:nvPr>
            <p:ph idx="7" type="body"/>
          </p:nvPr>
        </p:nvSpPr>
        <p:spPr>
          <a:xfrm>
            <a:off x="7896090" y="9985438"/>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2 Points and Images (Right)">
  <p:cSld name="Image - 2 Points and Images (Right)">
    <p:spTree>
      <p:nvGrpSpPr>
        <p:cNvPr id="268" name="Shape 268"/>
        <p:cNvGrpSpPr/>
        <p:nvPr/>
      </p:nvGrpSpPr>
      <p:grpSpPr>
        <a:xfrm>
          <a:off x="0" y="0"/>
          <a:ext cx="0" cy="0"/>
          <a:chOff x="0" y="0"/>
          <a:chExt cx="0" cy="0"/>
        </a:xfrm>
      </p:grpSpPr>
      <p:sp>
        <p:nvSpPr>
          <p:cNvPr id="269" name="Google Shape;269;g2a0d0221764_1_3751"/>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70" name="Google Shape;270;g2a0d0221764_1_375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71" name="Google Shape;271;g2a0d0221764_1_3751"/>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72" name="Google Shape;272;g2a0d0221764_1_3751"/>
          <p:cNvSpPr/>
          <p:nvPr>
            <p:ph idx="2" type="pic"/>
          </p:nvPr>
        </p:nvSpPr>
        <p:spPr>
          <a:xfrm>
            <a:off x="17373697" y="2787537"/>
            <a:ext cx="5605800" cy="3791100"/>
          </a:xfrm>
          <a:prstGeom prst="roundRect">
            <a:avLst>
              <a:gd fmla="val 8781" name="adj"/>
            </a:avLst>
          </a:prstGeom>
          <a:noFill/>
          <a:ln>
            <a:noFill/>
          </a:ln>
        </p:spPr>
      </p:sp>
      <p:sp>
        <p:nvSpPr>
          <p:cNvPr id="273" name="Google Shape;273;g2a0d0221764_1_3751"/>
          <p:cNvSpPr/>
          <p:nvPr>
            <p:ph idx="3" type="pic"/>
          </p:nvPr>
        </p:nvSpPr>
        <p:spPr>
          <a:xfrm>
            <a:off x="17373697" y="7781568"/>
            <a:ext cx="5605800" cy="3791100"/>
          </a:xfrm>
          <a:prstGeom prst="roundRect">
            <a:avLst>
              <a:gd fmla="val 8781" name="adj"/>
            </a:avLst>
          </a:prstGeom>
          <a:noFill/>
          <a:ln>
            <a:noFill/>
          </a:ln>
        </p:spPr>
      </p:sp>
      <p:sp>
        <p:nvSpPr>
          <p:cNvPr id="274" name="Google Shape;274;g2a0d0221764_1_3751"/>
          <p:cNvSpPr txBox="1"/>
          <p:nvPr>
            <p:ph idx="4" type="body"/>
          </p:nvPr>
        </p:nvSpPr>
        <p:spPr>
          <a:xfrm>
            <a:off x="1143096" y="3213205"/>
            <a:ext cx="14507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75" name="Google Shape;275;g2a0d0221764_1_3751"/>
          <p:cNvSpPr txBox="1"/>
          <p:nvPr>
            <p:ph idx="5" type="body"/>
          </p:nvPr>
        </p:nvSpPr>
        <p:spPr>
          <a:xfrm>
            <a:off x="1143097" y="4938653"/>
            <a:ext cx="145071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76" name="Google Shape;276;g2a0d0221764_1_3751"/>
          <p:cNvSpPr txBox="1"/>
          <p:nvPr>
            <p:ph idx="6" type="body"/>
          </p:nvPr>
        </p:nvSpPr>
        <p:spPr>
          <a:xfrm>
            <a:off x="1143096" y="8259990"/>
            <a:ext cx="14507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77" name="Google Shape;277;g2a0d0221764_1_3751"/>
          <p:cNvSpPr txBox="1"/>
          <p:nvPr>
            <p:ph idx="7" type="body"/>
          </p:nvPr>
        </p:nvSpPr>
        <p:spPr>
          <a:xfrm>
            <a:off x="1143097" y="9985438"/>
            <a:ext cx="145071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MultiBullet">
  <p:cSld name="Content - 3 Horizontal MultiBullet">
    <p:spTree>
      <p:nvGrpSpPr>
        <p:cNvPr id="278" name="Shape 278"/>
        <p:cNvGrpSpPr/>
        <p:nvPr/>
      </p:nvGrpSpPr>
      <p:grpSpPr>
        <a:xfrm>
          <a:off x="0" y="0"/>
          <a:ext cx="0" cy="0"/>
          <a:chOff x="0" y="0"/>
          <a:chExt cx="0" cy="0"/>
        </a:xfrm>
      </p:grpSpPr>
      <p:sp>
        <p:nvSpPr>
          <p:cNvPr id="279" name="Google Shape;279;g2a0d0221764_1_3761"/>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80" name="Google Shape;280;g2a0d0221764_1_376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1" name="Google Shape;281;g2a0d0221764_1_3761"/>
          <p:cNvSpPr txBox="1"/>
          <p:nvPr>
            <p:ph idx="12" type="sldNum"/>
          </p:nvPr>
        </p:nvSpPr>
        <p:spPr>
          <a:xfrm>
            <a:off x="23337024" y="13045350"/>
            <a:ext cx="4980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282" name="Google Shape;282;g2a0d0221764_1_3761"/>
          <p:cNvSpPr txBox="1"/>
          <p:nvPr>
            <p:ph idx="2" type="body"/>
          </p:nvPr>
        </p:nvSpPr>
        <p:spPr>
          <a:xfrm>
            <a:off x="1831774"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3" name="Google Shape;283;g2a0d0221764_1_3761"/>
          <p:cNvSpPr txBox="1"/>
          <p:nvPr>
            <p:ph idx="3" type="body"/>
          </p:nvPr>
        </p:nvSpPr>
        <p:spPr>
          <a:xfrm>
            <a:off x="1831773"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4" name="Google Shape;284;g2a0d0221764_1_3761"/>
          <p:cNvSpPr txBox="1"/>
          <p:nvPr>
            <p:ph idx="4" type="body"/>
          </p:nvPr>
        </p:nvSpPr>
        <p:spPr>
          <a:xfrm>
            <a:off x="9055918"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5" name="Google Shape;285;g2a0d0221764_1_3761"/>
          <p:cNvSpPr txBox="1"/>
          <p:nvPr>
            <p:ph idx="5" type="body"/>
          </p:nvPr>
        </p:nvSpPr>
        <p:spPr>
          <a:xfrm>
            <a:off x="9055918"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6" name="Google Shape;286;g2a0d0221764_1_3761"/>
          <p:cNvSpPr txBox="1"/>
          <p:nvPr>
            <p:ph idx="6" type="body"/>
          </p:nvPr>
        </p:nvSpPr>
        <p:spPr>
          <a:xfrm>
            <a:off x="16786860"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7" name="Google Shape;287;g2a0d0221764_1_3761"/>
          <p:cNvSpPr txBox="1"/>
          <p:nvPr>
            <p:ph idx="7" type="body"/>
          </p:nvPr>
        </p:nvSpPr>
        <p:spPr>
          <a:xfrm>
            <a:off x="16811059"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88" name="Google Shape;288;g2a0d0221764_1_3761"/>
          <p:cNvSpPr txBox="1"/>
          <p:nvPr/>
        </p:nvSpPr>
        <p:spPr>
          <a:xfrm>
            <a:off x="1015862" y="3291304"/>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289" name="Google Shape;289;g2a0d0221764_1_3761"/>
          <p:cNvSpPr txBox="1"/>
          <p:nvPr/>
        </p:nvSpPr>
        <p:spPr>
          <a:xfrm>
            <a:off x="8079200" y="3291304"/>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290" name="Google Shape;290;g2a0d0221764_1_3761"/>
          <p:cNvSpPr txBox="1"/>
          <p:nvPr/>
        </p:nvSpPr>
        <p:spPr>
          <a:xfrm>
            <a:off x="15767772" y="3291304"/>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291" name="Google Shape;291;g2a0d0221764_1_3761"/>
          <p:cNvSpPr txBox="1"/>
          <p:nvPr>
            <p:ph idx="8" type="body"/>
          </p:nvPr>
        </p:nvSpPr>
        <p:spPr>
          <a:xfrm>
            <a:off x="9055918"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cxnSp>
        <p:nvCxnSpPr>
          <p:cNvPr id="292" name="Google Shape;292;g2a0d0221764_1_3761"/>
          <p:cNvCxnSpPr/>
          <p:nvPr/>
        </p:nvCxnSpPr>
        <p:spPr>
          <a:xfrm>
            <a:off x="1046970" y="7582524"/>
            <a:ext cx="22290000" cy="0"/>
          </a:xfrm>
          <a:prstGeom prst="straightConnector1">
            <a:avLst/>
          </a:prstGeom>
          <a:noFill/>
          <a:ln cap="flat" cmpd="sng" w="12700">
            <a:solidFill>
              <a:srgbClr val="275EA5"/>
            </a:solidFill>
            <a:prstDash val="solid"/>
            <a:miter lim="400000"/>
            <a:headEnd len="sm" w="sm" type="none"/>
            <a:tailEnd len="sm" w="sm" type="none"/>
          </a:ln>
        </p:spPr>
      </p:cxnSp>
      <p:sp>
        <p:nvSpPr>
          <p:cNvPr id="293" name="Google Shape;293;g2a0d0221764_1_3761"/>
          <p:cNvSpPr txBox="1"/>
          <p:nvPr>
            <p:ph idx="9" type="body"/>
          </p:nvPr>
        </p:nvSpPr>
        <p:spPr>
          <a:xfrm>
            <a:off x="10068007"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94" name="Google Shape;294;g2a0d0221764_1_3761"/>
          <p:cNvSpPr txBox="1"/>
          <p:nvPr>
            <p:ph idx="13" type="body"/>
          </p:nvPr>
        </p:nvSpPr>
        <p:spPr>
          <a:xfrm>
            <a:off x="1831774"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95" name="Google Shape;295;g2a0d0221764_1_3761"/>
          <p:cNvSpPr txBox="1"/>
          <p:nvPr>
            <p:ph idx="14" type="body"/>
          </p:nvPr>
        </p:nvSpPr>
        <p:spPr>
          <a:xfrm>
            <a:off x="2843863"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96" name="Google Shape;296;g2a0d0221764_1_3761"/>
          <p:cNvSpPr txBox="1"/>
          <p:nvPr>
            <p:ph idx="15" type="body"/>
          </p:nvPr>
        </p:nvSpPr>
        <p:spPr>
          <a:xfrm>
            <a:off x="16811060"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97" name="Google Shape;297;g2a0d0221764_1_3761"/>
          <p:cNvSpPr txBox="1"/>
          <p:nvPr>
            <p:ph idx="16" type="body"/>
          </p:nvPr>
        </p:nvSpPr>
        <p:spPr>
          <a:xfrm>
            <a:off x="17823149"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able Simple">
  <p:cSld name="Image - Table Simple">
    <p:spTree>
      <p:nvGrpSpPr>
        <p:cNvPr id="298" name="Shape 298"/>
        <p:cNvGrpSpPr/>
        <p:nvPr/>
      </p:nvGrpSpPr>
      <p:grpSpPr>
        <a:xfrm>
          <a:off x="0" y="0"/>
          <a:ext cx="0" cy="0"/>
          <a:chOff x="0" y="0"/>
          <a:chExt cx="0" cy="0"/>
        </a:xfrm>
      </p:grpSpPr>
      <p:sp>
        <p:nvSpPr>
          <p:cNvPr id="299" name="Google Shape;299;g2a0d0221764_1_3782"/>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300" name="Google Shape;300;g2a0d0221764_1_3782"/>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1" name="Google Shape;301;g2a0d0221764_1_3782"/>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graphicFrame>
        <p:nvGraphicFramePr>
          <p:cNvPr id="302" name="Google Shape;302;g2a0d0221764_1_3782"/>
          <p:cNvGraphicFramePr/>
          <p:nvPr/>
        </p:nvGraphicFramePr>
        <p:xfrm>
          <a:off x="1206500" y="3235360"/>
          <a:ext cx="3000000" cy="3000000"/>
        </p:xfrm>
        <a:graphic>
          <a:graphicData uri="http://schemas.openxmlformats.org/drawingml/2006/table">
            <a:tbl>
              <a:tblPr firstCol="1" firstRow="1">
                <a:noFill/>
                <a:tableStyleId>{1BFCDB04-815D-4639-9152-E2110C08253D}</a:tableStyleId>
              </a:tblPr>
              <a:tblGrid>
                <a:gridCol w="4468625"/>
                <a:gridCol w="4468625"/>
                <a:gridCol w="4468625"/>
                <a:gridCol w="4468625"/>
                <a:gridCol w="4468625"/>
              </a:tblGrid>
              <a:tr h="1179275">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ight" showMasterSp="0">
  <p:cSld name="Title - Light">
    <p:bg>
      <p:bgPr>
        <a:solidFill>
          <a:srgbClr val="FFFFFF"/>
        </a:solidFill>
      </p:bgPr>
    </p:bg>
    <p:spTree>
      <p:nvGrpSpPr>
        <p:cNvPr id="303" name="Shape 303"/>
        <p:cNvGrpSpPr/>
        <p:nvPr/>
      </p:nvGrpSpPr>
      <p:grpSpPr>
        <a:xfrm>
          <a:off x="0" y="0"/>
          <a:ext cx="0" cy="0"/>
          <a:chOff x="0" y="0"/>
          <a:chExt cx="0" cy="0"/>
        </a:xfrm>
      </p:grpSpPr>
      <p:sp>
        <p:nvSpPr>
          <p:cNvPr id="304" name="Google Shape;304;g2a0d0221764_1_3787"/>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05" name="Google Shape;305;g2a0d0221764_1_3787"/>
          <p:cNvSpPr txBox="1"/>
          <p:nvPr>
            <p:ph idx="1" type="body"/>
          </p:nvPr>
        </p:nvSpPr>
        <p:spPr>
          <a:xfrm>
            <a:off x="1079500" y="7525869"/>
            <a:ext cx="22224900" cy="1087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6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6" name="Google Shape;306;g2a0d0221764_1_3787"/>
          <p:cNvSpPr txBox="1"/>
          <p:nvPr>
            <p:ph idx="2" type="body"/>
          </p:nvPr>
        </p:nvSpPr>
        <p:spPr>
          <a:xfrm>
            <a:off x="1079500" y="5824288"/>
            <a:ext cx="22224900" cy="13149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b="1" i="0" sz="9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7" name="Google Shape;307;g2a0d0221764_1_3787"/>
          <p:cNvSpPr txBox="1"/>
          <p:nvPr>
            <p:ph idx="3" type="body"/>
          </p:nvPr>
        </p:nvSpPr>
        <p:spPr>
          <a:xfrm>
            <a:off x="1209182" y="10729563"/>
            <a:ext cx="11318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8" name="Google Shape;308;g2a0d0221764_1_3787"/>
          <p:cNvSpPr txBox="1"/>
          <p:nvPr>
            <p:ph idx="4" type="body"/>
          </p:nvPr>
        </p:nvSpPr>
        <p:spPr>
          <a:xfrm>
            <a:off x="1209182" y="11648613"/>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b="0"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9" name="Google Shape;309;g2a0d0221764_1_3787"/>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0" name="Google Shape;310;g2a0d0221764_1_3787"/>
          <p:cNvSpPr txBox="1"/>
          <p:nvPr>
            <p:ph idx="6" type="body"/>
          </p:nvPr>
        </p:nvSpPr>
        <p:spPr>
          <a:xfrm>
            <a:off x="15133502" y="1164861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1" name="Google Shape;311;g2a0d0221764_1_3787"/>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2" name="Google Shape;312;g2a0d0221764_1_3787"/>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313" name="Google Shape;313;g2a0d0221764_1_3787"/>
          <p:cNvPicPr preferRelativeResize="0"/>
          <p:nvPr/>
        </p:nvPicPr>
        <p:blipFill rotWithShape="1">
          <a:blip r:embed="rId2">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Image" showMasterSp="0">
  <p:cSld name="Title - Dark Image">
    <p:bg>
      <p:bgPr>
        <a:solidFill>
          <a:schemeClr val="accent1"/>
        </a:solidFill>
      </p:bgPr>
    </p:bg>
    <p:spTree>
      <p:nvGrpSpPr>
        <p:cNvPr id="314" name="Shape 314"/>
        <p:cNvGrpSpPr/>
        <p:nvPr/>
      </p:nvGrpSpPr>
      <p:grpSpPr>
        <a:xfrm>
          <a:off x="0" y="0"/>
          <a:ext cx="0" cy="0"/>
          <a:chOff x="0" y="0"/>
          <a:chExt cx="0" cy="0"/>
        </a:xfrm>
      </p:grpSpPr>
      <p:sp>
        <p:nvSpPr>
          <p:cNvPr id="315" name="Google Shape;315;g2a0d0221764_1_3799"/>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16" name="Google Shape;316;g2a0d0221764_1_3799"/>
          <p:cNvSpPr txBox="1"/>
          <p:nvPr>
            <p:ph idx="1" type="body"/>
          </p:nvPr>
        </p:nvSpPr>
        <p:spPr>
          <a:xfrm>
            <a:off x="1079500" y="7525869"/>
            <a:ext cx="22224900" cy="1087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7" name="Google Shape;317;g2a0d0221764_1_3799"/>
          <p:cNvSpPr txBox="1"/>
          <p:nvPr>
            <p:ph idx="2" type="body"/>
          </p:nvPr>
        </p:nvSpPr>
        <p:spPr>
          <a:xfrm>
            <a:off x="1243200" y="5707173"/>
            <a:ext cx="22224900" cy="15492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1"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8" name="Google Shape;318;g2a0d0221764_1_3799"/>
          <p:cNvSpPr txBox="1"/>
          <p:nvPr>
            <p:ph idx="3" type="body"/>
          </p:nvPr>
        </p:nvSpPr>
        <p:spPr>
          <a:xfrm>
            <a:off x="1209182" y="10729563"/>
            <a:ext cx="11318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19" name="Google Shape;319;g2a0d0221764_1_3799"/>
          <p:cNvSpPr txBox="1"/>
          <p:nvPr>
            <p:ph idx="4" type="body"/>
          </p:nvPr>
        </p:nvSpPr>
        <p:spPr>
          <a:xfrm>
            <a:off x="1209182" y="11648613"/>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0" name="Google Shape;320;g2a0d0221764_1_3799"/>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1" name="Google Shape;321;g2a0d0221764_1_3799"/>
          <p:cNvSpPr txBox="1"/>
          <p:nvPr>
            <p:ph idx="6" type="body"/>
          </p:nvPr>
        </p:nvSpPr>
        <p:spPr>
          <a:xfrm>
            <a:off x="15133505" y="1164861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2" name="Google Shape;322;g2a0d0221764_1_3799"/>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3" name="Google Shape;323;g2a0d0221764_1_3799"/>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324" name="Google Shape;324;g2a0d0221764_1_3799"/>
          <p:cNvPicPr preferRelativeResize="0"/>
          <p:nvPr/>
        </p:nvPicPr>
        <p:blipFill rotWithShape="1">
          <a:blip r:embed="rId2">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Light" showMasterSp="0">
  <p:cSld name="Divider - Light">
    <p:bg>
      <p:bgPr>
        <a:solidFill>
          <a:srgbClr val="FFFFFF"/>
        </a:solidFill>
      </p:bgPr>
    </p:bg>
    <p:spTree>
      <p:nvGrpSpPr>
        <p:cNvPr id="325" name="Shape 325"/>
        <p:cNvGrpSpPr/>
        <p:nvPr/>
      </p:nvGrpSpPr>
      <p:grpSpPr>
        <a:xfrm>
          <a:off x="0" y="0"/>
          <a:ext cx="0" cy="0"/>
          <a:chOff x="0" y="0"/>
          <a:chExt cx="0" cy="0"/>
        </a:xfrm>
      </p:grpSpPr>
      <p:sp>
        <p:nvSpPr>
          <p:cNvPr id="326" name="Google Shape;326;g2a0d0221764_1_3811"/>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27" name="Google Shape;327;g2a0d0221764_1_3811"/>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lvl1pPr indent="-228600" lvl="0" marL="457200" marR="0" rtl="0" algn="l">
              <a:lnSpc>
                <a:spcPct val="80000"/>
              </a:lnSpc>
              <a:spcBef>
                <a:spcPts val="0"/>
              </a:spcBef>
              <a:spcAft>
                <a:spcPts val="0"/>
              </a:spcAft>
              <a:buClr>
                <a:srgbClr val="005FAA"/>
              </a:buClr>
              <a:buSzPts val="9600"/>
              <a:buFont typeface="DM Sans"/>
              <a:buNone/>
              <a:defRPr b="1" i="0" sz="9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8" name="Google Shape;328;g2a0d0221764_1_3811"/>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29" name="Google Shape;329;g2a0d0221764_1_3811"/>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330" name="Google Shape;330;g2a0d0221764_1_3811"/>
          <p:cNvPicPr preferRelativeResize="0"/>
          <p:nvPr/>
        </p:nvPicPr>
        <p:blipFill rotWithShape="1">
          <a:blip r:embed="rId2">
            <a:alphaModFix/>
          </a:blip>
          <a:srcRect b="0" l="0" r="0" t="0"/>
          <a:stretch/>
        </p:blipFill>
        <p:spPr>
          <a:xfrm>
            <a:off x="1155700" y="10251"/>
            <a:ext cx="3368376" cy="261925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showMasterSp="0">
  <p:cSld name="Divider - Image">
    <p:bg>
      <p:bgPr>
        <a:solidFill>
          <a:schemeClr val="accent1"/>
        </a:solidFill>
      </p:bgPr>
    </p:bg>
    <p:spTree>
      <p:nvGrpSpPr>
        <p:cNvPr id="331" name="Shape 331"/>
        <p:cNvGrpSpPr/>
        <p:nvPr/>
      </p:nvGrpSpPr>
      <p:grpSpPr>
        <a:xfrm>
          <a:off x="0" y="0"/>
          <a:ext cx="0" cy="0"/>
          <a:chOff x="0" y="0"/>
          <a:chExt cx="0" cy="0"/>
        </a:xfrm>
      </p:grpSpPr>
      <p:sp>
        <p:nvSpPr>
          <p:cNvPr id="332" name="Google Shape;332;g2a0d0221764_1_3819"/>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33" name="Google Shape;333;g2a0d0221764_1_3819"/>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lvl1pPr indent="-228600" lvl="0" marL="457200" marR="0" rtl="0" algn="l">
              <a:lnSpc>
                <a:spcPct val="80000"/>
              </a:lnSpc>
              <a:spcBef>
                <a:spcPts val="0"/>
              </a:spcBef>
              <a:spcAft>
                <a:spcPts val="0"/>
              </a:spcAft>
              <a:buClr>
                <a:srgbClr val="FFFFFF"/>
              </a:buClr>
              <a:buSzPts val="9600"/>
              <a:buFont typeface="DM Sans"/>
              <a:buNone/>
              <a:defRPr b="1"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34" name="Google Shape;334;g2a0d0221764_1_3819"/>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35" name="Google Shape;335;g2a0d0221764_1_3819"/>
          <p:cNvSpPr txBox="1"/>
          <p:nvPr>
            <p:ph idx="12" type="sldNum"/>
          </p:nvPr>
        </p:nvSpPr>
        <p:spPr>
          <a:xfrm>
            <a:off x="23147873" y="13045350"/>
            <a:ext cx="6870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336" name="Google Shape;336;g2a0d0221764_1_3819"/>
          <p:cNvPicPr preferRelativeResize="0"/>
          <p:nvPr/>
        </p:nvPicPr>
        <p:blipFill rotWithShape="1">
          <a:blip r:embed="rId2">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 Light" showMasterSp="0">
  <p:cSld name="Contact - Light">
    <p:bg>
      <p:bgPr>
        <a:solidFill>
          <a:srgbClr val="FFFFFF"/>
        </a:solidFill>
      </p:bgPr>
    </p:bg>
    <p:spTree>
      <p:nvGrpSpPr>
        <p:cNvPr id="337" name="Shape 337"/>
        <p:cNvGrpSpPr/>
        <p:nvPr/>
      </p:nvGrpSpPr>
      <p:grpSpPr>
        <a:xfrm>
          <a:off x="0" y="0"/>
          <a:ext cx="0" cy="0"/>
          <a:chOff x="0" y="0"/>
          <a:chExt cx="0" cy="0"/>
        </a:xfrm>
      </p:grpSpPr>
      <p:sp>
        <p:nvSpPr>
          <p:cNvPr id="338" name="Google Shape;338;g2a0d0221764_1_3827"/>
          <p:cNvSpPr/>
          <p:nvPr/>
        </p:nvSpPr>
        <p:spPr>
          <a:xfrm>
            <a:off x="1119253" y="10552007"/>
            <a:ext cx="6321300" cy="1269900"/>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0" i="0" sz="2400" u="none" cap="none" strike="noStrike">
              <a:solidFill>
                <a:srgbClr val="5E5E5E"/>
              </a:solidFill>
              <a:latin typeface="Helvetica Neue"/>
              <a:ea typeface="Helvetica Neue"/>
              <a:cs typeface="Helvetica Neue"/>
              <a:sym typeface="Helvetica Neue"/>
            </a:endParaRPr>
          </a:p>
        </p:txBody>
      </p:sp>
      <p:sp>
        <p:nvSpPr>
          <p:cNvPr id="339" name="Google Shape;339;g2a0d0221764_1_3827"/>
          <p:cNvSpPr txBox="1"/>
          <p:nvPr>
            <p:ph idx="1" type="body"/>
          </p:nvPr>
        </p:nvSpPr>
        <p:spPr>
          <a:xfrm>
            <a:off x="1147521" y="10837757"/>
            <a:ext cx="6264600" cy="69840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40" name="Google Shape;340;g2a0d0221764_1_3827"/>
          <p:cNvSpPr txBox="1"/>
          <p:nvPr>
            <p:ph idx="2" type="body"/>
          </p:nvPr>
        </p:nvSpPr>
        <p:spPr>
          <a:xfrm>
            <a:off x="1185056" y="5747995"/>
            <a:ext cx="13433400" cy="31275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b="1"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41" name="Google Shape;341;g2a0d0221764_1_3827"/>
          <p:cNvSpPr txBox="1"/>
          <p:nvPr>
            <p:ph idx="3" type="body"/>
          </p:nvPr>
        </p:nvSpPr>
        <p:spPr>
          <a:xfrm>
            <a:off x="1185056" y="9264484"/>
            <a:ext cx="134334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4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42" name="Google Shape;342;g2a0d0221764_1_3827"/>
          <p:cNvSpPr txBox="1"/>
          <p:nvPr>
            <p:ph idx="4" type="body"/>
          </p:nvPr>
        </p:nvSpPr>
        <p:spPr>
          <a:xfrm>
            <a:off x="1185056" y="4343093"/>
            <a:ext cx="3671100" cy="10161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43" name="Google Shape;343;g2a0d0221764_1_3827">
            <a:hlinkClick r:id="rId2"/>
          </p:cNvPr>
          <p:cNvSpPr/>
          <p:nvPr>
            <p:ph idx="5" type="pic"/>
          </p:nvPr>
        </p:nvSpPr>
        <p:spPr>
          <a:xfrm>
            <a:off x="8032346" y="10882207"/>
            <a:ext cx="609600" cy="609600"/>
          </a:xfrm>
          <a:prstGeom prst="rect">
            <a:avLst/>
          </a:prstGeom>
          <a:noFill/>
          <a:ln>
            <a:noFill/>
          </a:ln>
        </p:spPr>
      </p:sp>
      <p:sp>
        <p:nvSpPr>
          <p:cNvPr id="344" name="Google Shape;344;g2a0d0221764_1_3827">
            <a:hlinkClick r:id="rId3"/>
          </p:cNvPr>
          <p:cNvSpPr/>
          <p:nvPr>
            <p:ph idx="6" type="pic"/>
          </p:nvPr>
        </p:nvSpPr>
        <p:spPr>
          <a:xfrm>
            <a:off x="9152770" y="10882207"/>
            <a:ext cx="609600" cy="609600"/>
          </a:xfrm>
          <a:prstGeom prst="rect">
            <a:avLst/>
          </a:prstGeom>
          <a:noFill/>
          <a:ln>
            <a:noFill/>
          </a:ln>
        </p:spPr>
      </p:sp>
      <p:sp>
        <p:nvSpPr>
          <p:cNvPr id="345" name="Google Shape;345;g2a0d0221764_1_3827">
            <a:hlinkClick r:id="rId4"/>
          </p:cNvPr>
          <p:cNvSpPr/>
          <p:nvPr>
            <p:ph idx="7" type="pic"/>
          </p:nvPr>
        </p:nvSpPr>
        <p:spPr>
          <a:xfrm>
            <a:off x="10273193" y="10882207"/>
            <a:ext cx="609600" cy="609600"/>
          </a:xfrm>
          <a:prstGeom prst="rect">
            <a:avLst/>
          </a:prstGeom>
          <a:noFill/>
          <a:ln>
            <a:noFill/>
          </a:ln>
        </p:spPr>
      </p:sp>
      <p:sp>
        <p:nvSpPr>
          <p:cNvPr id="346" name="Google Shape;346;g2a0d0221764_1_3827"/>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47" name="Google Shape;347;g2a0d0221764_1_3827"/>
          <p:cNvSpPr txBox="1"/>
          <p:nvPr>
            <p:ph idx="12" type="sldNum"/>
          </p:nvPr>
        </p:nvSpPr>
        <p:spPr>
          <a:xfrm>
            <a:off x="23225274" y="13045350"/>
            <a:ext cx="6096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348" name="Google Shape;348;g2a0d0221764_1_3827"/>
          <p:cNvPicPr preferRelativeResize="0"/>
          <p:nvPr/>
        </p:nvPicPr>
        <p:blipFill rotWithShape="1">
          <a:blip r:embed="rId5">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showMasterSp="0">
  <p:cSld name="Divider - Dark">
    <p:bg>
      <p:bgPr>
        <a:solidFill>
          <a:schemeClr val="accent1"/>
        </a:solidFill>
      </p:bgPr>
    </p:bg>
    <p:spTree>
      <p:nvGrpSpPr>
        <p:cNvPr id="37" name="Shape 37"/>
        <p:cNvGrpSpPr/>
        <p:nvPr/>
      </p:nvGrpSpPr>
      <p:grpSpPr>
        <a:xfrm>
          <a:off x="0" y="0"/>
          <a:ext cx="0" cy="0"/>
          <a:chOff x="0" y="0"/>
          <a:chExt cx="0" cy="0"/>
        </a:xfrm>
      </p:grpSpPr>
      <p:sp>
        <p:nvSpPr>
          <p:cNvPr id="38" name="Google Shape;38;g2a0d0221764_1_3503"/>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lvl1pPr indent="-228600" lvl="0" marL="457200" marR="0" rtl="0" algn="l">
              <a:lnSpc>
                <a:spcPct val="80000"/>
              </a:lnSpc>
              <a:spcBef>
                <a:spcPts val="0"/>
              </a:spcBef>
              <a:spcAft>
                <a:spcPts val="0"/>
              </a:spcAft>
              <a:buClr>
                <a:srgbClr val="FFFFFF"/>
              </a:buClr>
              <a:buSzPts val="9600"/>
              <a:buFont typeface="DM Sans"/>
              <a:buNone/>
              <a:defRPr b="1"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9" name="Google Shape;39;g2a0d0221764_1_3503"/>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0" name="Google Shape;40;g2a0d0221764_1_3503"/>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1" name="Google Shape;41;g2a0d0221764_1_3503"/>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42" name="Google Shape;42;g2a0d0221764_1_3503"/>
          <p:cNvPicPr preferRelativeResize="0"/>
          <p:nvPr/>
        </p:nvPicPr>
        <p:blipFill rotWithShape="1">
          <a:blip r:embed="rId2">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without &quot;" showMasterSp="0">
  <p:cSld name="Quote - Light without &quot;">
    <p:bg>
      <p:bgPr>
        <a:solidFill>
          <a:srgbClr val="FFFFFF"/>
        </a:solidFill>
      </p:bgPr>
    </p:bg>
    <p:spTree>
      <p:nvGrpSpPr>
        <p:cNvPr id="349" name="Shape 349"/>
        <p:cNvGrpSpPr/>
        <p:nvPr/>
      </p:nvGrpSpPr>
      <p:grpSpPr>
        <a:xfrm>
          <a:off x="0" y="0"/>
          <a:ext cx="0" cy="0"/>
          <a:chOff x="0" y="0"/>
          <a:chExt cx="0" cy="0"/>
        </a:xfrm>
      </p:grpSpPr>
      <p:sp>
        <p:nvSpPr>
          <p:cNvPr id="350" name="Google Shape;350;g2a0d0221764_1_3840"/>
          <p:cNvSpPr txBox="1"/>
          <p:nvPr>
            <p:ph idx="1" type="body"/>
          </p:nvPr>
        </p:nvSpPr>
        <p:spPr>
          <a:xfrm>
            <a:off x="2438050" y="5693747"/>
            <a:ext cx="12751500" cy="14223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b="1"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51" name="Google Shape;351;g2a0d0221764_1_3840"/>
          <p:cNvSpPr/>
          <p:nvPr>
            <p:ph idx="2" type="pic"/>
          </p:nvPr>
        </p:nvSpPr>
        <p:spPr>
          <a:xfrm>
            <a:off x="2584376" y="8918881"/>
            <a:ext cx="1781400" cy="1781100"/>
          </a:xfrm>
          <a:prstGeom prst="ellipse">
            <a:avLst/>
          </a:prstGeom>
          <a:noFill/>
          <a:ln>
            <a:noFill/>
          </a:ln>
        </p:spPr>
      </p:sp>
      <p:sp>
        <p:nvSpPr>
          <p:cNvPr id="352" name="Google Shape;352;g2a0d0221764_1_3840"/>
          <p:cNvSpPr/>
          <p:nvPr/>
        </p:nvSpPr>
        <p:spPr>
          <a:xfrm>
            <a:off x="2586281" y="8922124"/>
            <a:ext cx="1778100" cy="1778100"/>
          </a:xfrm>
          <a:prstGeom prst="ellipse">
            <a:avLst/>
          </a:prstGeom>
          <a:solidFill>
            <a:srgbClr val="005FAA">
              <a:alpha val="49019"/>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53" name="Google Shape;353;g2a0d0221764_1_3840"/>
          <p:cNvSpPr/>
          <p:nvPr/>
        </p:nvSpPr>
        <p:spPr>
          <a:xfrm>
            <a:off x="313398" y="-641338"/>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54" name="Google Shape;354;g2a0d0221764_1_3840"/>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sp>
        <p:nvSpPr>
          <p:cNvPr id="355" name="Google Shape;355;g2a0d0221764_1_3840"/>
          <p:cNvSpPr txBox="1"/>
          <p:nvPr>
            <p:ph idx="3" type="body"/>
          </p:nvPr>
        </p:nvSpPr>
        <p:spPr>
          <a:xfrm>
            <a:off x="4944943" y="9173020"/>
            <a:ext cx="77376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48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56" name="Google Shape;356;g2a0d0221764_1_3840"/>
          <p:cNvSpPr txBox="1"/>
          <p:nvPr>
            <p:ph idx="4" type="body"/>
          </p:nvPr>
        </p:nvSpPr>
        <p:spPr>
          <a:xfrm>
            <a:off x="4944943" y="9953199"/>
            <a:ext cx="7737600" cy="615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357" name="Google Shape;357;g2a0d0221764_1_3840"/>
          <p:cNvPicPr preferRelativeResize="0"/>
          <p:nvPr/>
        </p:nvPicPr>
        <p:blipFill rotWithShape="1">
          <a:blip r:embed="rId2">
            <a:alphaModFix/>
          </a:blip>
          <a:srcRect b="0" l="0" r="0" t="0"/>
          <a:stretch/>
        </p:blipFill>
        <p:spPr>
          <a:xfrm>
            <a:off x="387350" y="180225"/>
            <a:ext cx="1778102" cy="138265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amp; no image" showMasterSp="0">
  <p:cSld name="Quote - Light &amp; no image">
    <p:bg>
      <p:bgPr>
        <a:solidFill>
          <a:srgbClr val="FFFFFF"/>
        </a:solidFill>
      </p:bgPr>
    </p:bg>
    <p:spTree>
      <p:nvGrpSpPr>
        <p:cNvPr id="358" name="Shape 358"/>
        <p:cNvGrpSpPr/>
        <p:nvPr/>
      </p:nvGrpSpPr>
      <p:grpSpPr>
        <a:xfrm>
          <a:off x="0" y="0"/>
          <a:ext cx="0" cy="0"/>
          <a:chOff x="0" y="0"/>
          <a:chExt cx="0" cy="0"/>
        </a:xfrm>
      </p:grpSpPr>
      <p:sp>
        <p:nvSpPr>
          <p:cNvPr id="359" name="Google Shape;359;g2a0d0221764_1_3850"/>
          <p:cNvSpPr txBox="1"/>
          <p:nvPr>
            <p:ph idx="1" type="body"/>
          </p:nvPr>
        </p:nvSpPr>
        <p:spPr>
          <a:xfrm>
            <a:off x="2589076" y="9715650"/>
            <a:ext cx="12699900" cy="8001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60" name="Google Shape;360;g2a0d0221764_1_3850"/>
          <p:cNvSpPr txBox="1"/>
          <p:nvPr>
            <p:ph idx="2" type="body"/>
          </p:nvPr>
        </p:nvSpPr>
        <p:spPr>
          <a:xfrm>
            <a:off x="2589076" y="10546712"/>
            <a:ext cx="12699900" cy="660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61" name="Google Shape;361;g2a0d0221764_1_3850"/>
          <p:cNvSpPr txBox="1"/>
          <p:nvPr/>
        </p:nvSpPr>
        <p:spPr>
          <a:xfrm>
            <a:off x="2000100" y="577597"/>
            <a:ext cx="6828900" cy="9338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F8200"/>
              </a:buClr>
              <a:buSzPts val="60000"/>
              <a:buFont typeface="Arial"/>
              <a:buNone/>
            </a:pPr>
            <a:r>
              <a:rPr b="1" i="0" lang="en-US" sz="60000" u="none" cap="none" strike="noStrike">
                <a:solidFill>
                  <a:srgbClr val="EF82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62" name="Google Shape;362;g2a0d0221764_1_3850"/>
          <p:cNvSpPr/>
          <p:nvPr/>
        </p:nvSpPr>
        <p:spPr>
          <a:xfrm>
            <a:off x="313398" y="-641338"/>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63" name="Google Shape;363;g2a0d0221764_1_3850"/>
          <p:cNvSpPr txBox="1"/>
          <p:nvPr>
            <p:ph idx="3" type="body"/>
          </p:nvPr>
        </p:nvSpPr>
        <p:spPr>
          <a:xfrm>
            <a:off x="2589076" y="4997302"/>
            <a:ext cx="12699900" cy="42267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b="1" i="0" sz="8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64" name="Google Shape;364;g2a0d0221764_1_3850"/>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365" name="Google Shape;365;g2a0d0221764_1_3850"/>
          <p:cNvPicPr preferRelativeResize="0"/>
          <p:nvPr/>
        </p:nvPicPr>
        <p:blipFill rotWithShape="1">
          <a:blip r:embed="rId2">
            <a:alphaModFix/>
          </a:blip>
          <a:srcRect b="0" l="0" r="0" t="0"/>
          <a:stretch/>
        </p:blipFill>
        <p:spPr>
          <a:xfrm>
            <a:off x="387350" y="180225"/>
            <a:ext cx="1778102" cy="138265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Blue &amp; no image" showMasterSp="0">
  <p:cSld name="Quote - Blue &amp; no image">
    <p:bg>
      <p:bgPr>
        <a:solidFill>
          <a:srgbClr val="005FAA"/>
        </a:solidFill>
      </p:bgPr>
    </p:bg>
    <p:spTree>
      <p:nvGrpSpPr>
        <p:cNvPr id="366" name="Shape 366"/>
        <p:cNvGrpSpPr/>
        <p:nvPr/>
      </p:nvGrpSpPr>
      <p:grpSpPr>
        <a:xfrm>
          <a:off x="0" y="0"/>
          <a:ext cx="0" cy="0"/>
          <a:chOff x="0" y="0"/>
          <a:chExt cx="0" cy="0"/>
        </a:xfrm>
      </p:grpSpPr>
      <p:sp>
        <p:nvSpPr>
          <p:cNvPr id="367" name="Google Shape;367;g2a0d0221764_1_3859"/>
          <p:cNvSpPr txBox="1"/>
          <p:nvPr>
            <p:ph idx="1" type="body"/>
          </p:nvPr>
        </p:nvSpPr>
        <p:spPr>
          <a:xfrm>
            <a:off x="2589076" y="9715650"/>
            <a:ext cx="12699900" cy="8001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68" name="Google Shape;368;g2a0d0221764_1_3859"/>
          <p:cNvSpPr txBox="1"/>
          <p:nvPr>
            <p:ph idx="2" type="body"/>
          </p:nvPr>
        </p:nvSpPr>
        <p:spPr>
          <a:xfrm>
            <a:off x="2589076" y="10546712"/>
            <a:ext cx="12699900" cy="660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69" name="Google Shape;369;g2a0d0221764_1_3859"/>
          <p:cNvSpPr txBox="1"/>
          <p:nvPr/>
        </p:nvSpPr>
        <p:spPr>
          <a:xfrm>
            <a:off x="2000100" y="577597"/>
            <a:ext cx="6828900" cy="9338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EF8200"/>
              </a:buClr>
              <a:buSzPts val="60000"/>
              <a:buFont typeface="Arial"/>
              <a:buNone/>
            </a:pPr>
            <a:r>
              <a:rPr b="1" i="0" lang="en-US" sz="60000" u="none" cap="none" strike="noStrike">
                <a:solidFill>
                  <a:srgbClr val="EF82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70" name="Google Shape;370;g2a0d0221764_1_3859"/>
          <p:cNvSpPr/>
          <p:nvPr/>
        </p:nvSpPr>
        <p:spPr>
          <a:xfrm>
            <a:off x="313398" y="-641338"/>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71" name="Google Shape;371;g2a0d0221764_1_3859"/>
          <p:cNvSpPr txBox="1"/>
          <p:nvPr>
            <p:ph idx="3" type="body"/>
          </p:nvPr>
        </p:nvSpPr>
        <p:spPr>
          <a:xfrm>
            <a:off x="2589076" y="4997302"/>
            <a:ext cx="12699900" cy="42267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b="1" i="0" sz="8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72" name="Google Shape;372;g2a0d0221764_1_3859"/>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373" name="Google Shape;373;g2a0d0221764_1_3859"/>
          <p:cNvPicPr preferRelativeResize="0"/>
          <p:nvPr/>
        </p:nvPicPr>
        <p:blipFill rotWithShape="1">
          <a:blip r:embed="rId2">
            <a:alphaModFix/>
          </a:blip>
          <a:srcRect b="0" l="0" r="0" t="0"/>
          <a:stretch/>
        </p:blipFill>
        <p:spPr>
          <a:xfrm>
            <a:off x="387350" y="180225"/>
            <a:ext cx="1778102" cy="138265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Light" showMasterSp="0">
  <p:cSld name="Closing - Light">
    <p:bg>
      <p:bgPr>
        <a:solidFill>
          <a:srgbClr val="FFFFFF"/>
        </a:solidFill>
      </p:bgPr>
    </p:bg>
    <p:spTree>
      <p:nvGrpSpPr>
        <p:cNvPr id="374" name="Shape 374"/>
        <p:cNvGrpSpPr/>
        <p:nvPr/>
      </p:nvGrpSpPr>
      <p:grpSpPr>
        <a:xfrm>
          <a:off x="0" y="0"/>
          <a:ext cx="0" cy="0"/>
          <a:chOff x="0" y="0"/>
          <a:chExt cx="0" cy="0"/>
        </a:xfrm>
      </p:grpSpPr>
      <p:sp>
        <p:nvSpPr>
          <p:cNvPr id="375" name="Google Shape;375;g2a0d0221764_1_3868"/>
          <p:cNvSpPr txBox="1"/>
          <p:nvPr>
            <p:ph idx="1" type="body"/>
          </p:nvPr>
        </p:nvSpPr>
        <p:spPr>
          <a:xfrm>
            <a:off x="13019212" y="2334101"/>
            <a:ext cx="8958300" cy="12312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b="1"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76" name="Google Shape;376;g2a0d0221764_1_3868"/>
          <p:cNvSpPr txBox="1"/>
          <p:nvPr>
            <p:ph idx="2" type="body"/>
          </p:nvPr>
        </p:nvSpPr>
        <p:spPr>
          <a:xfrm>
            <a:off x="13019213" y="5729097"/>
            <a:ext cx="89721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1"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77" name="Google Shape;377;g2a0d0221764_1_3868"/>
          <p:cNvSpPr txBox="1"/>
          <p:nvPr>
            <p:ph idx="3" type="body"/>
          </p:nvPr>
        </p:nvSpPr>
        <p:spPr>
          <a:xfrm>
            <a:off x="13019212" y="8750802"/>
            <a:ext cx="8972100" cy="963300"/>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b="1"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378" name="Google Shape;378;g2a0d0221764_1_3868"/>
          <p:cNvPicPr preferRelativeResize="0"/>
          <p:nvPr/>
        </p:nvPicPr>
        <p:blipFill rotWithShape="1">
          <a:blip r:embed="rId2">
            <a:alphaModFix/>
          </a:blip>
          <a:srcRect b="0" l="0" r="0" t="0"/>
          <a:stretch/>
        </p:blipFill>
        <p:spPr>
          <a:xfrm>
            <a:off x="13095413" y="10402830"/>
            <a:ext cx="728239" cy="486708"/>
          </a:xfrm>
          <a:prstGeom prst="rect">
            <a:avLst/>
          </a:prstGeom>
          <a:noFill/>
          <a:ln>
            <a:noFill/>
          </a:ln>
        </p:spPr>
      </p:pic>
      <p:sp>
        <p:nvSpPr>
          <p:cNvPr id="379" name="Google Shape;379;g2a0d0221764_1_3868"/>
          <p:cNvSpPr txBox="1"/>
          <p:nvPr/>
        </p:nvSpPr>
        <p:spPr>
          <a:xfrm>
            <a:off x="14251175" y="10252475"/>
            <a:ext cx="77262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US" sz="2400" u="none" cap="none" strike="noStrike">
                <a:solidFill>
                  <a:srgbClr val="999999"/>
                </a:solidFill>
                <a:latin typeface="DM Sans"/>
                <a:ea typeface="DM Sans"/>
                <a:cs typeface="DM Sans"/>
                <a:sym typeface="DM Sans"/>
              </a:rPr>
              <a:t>iMagine receives funding from the European Union’s Horizon Europe research and innovation programme under grant agreement No. 101058625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999999"/>
              </a:buClr>
              <a:buSzPts val="2400"/>
              <a:buFont typeface="DM Sans"/>
              <a:buNone/>
            </a:pPr>
            <a:r>
              <a:t/>
            </a:r>
            <a:endParaRPr b="0" i="0" sz="2400" u="none" cap="none" strike="noStrike">
              <a:solidFill>
                <a:srgbClr val="999999"/>
              </a:solidFill>
              <a:latin typeface="DM Sans"/>
              <a:ea typeface="DM Sans"/>
              <a:cs typeface="DM Sans"/>
              <a:sym typeface="DM Sans"/>
            </a:endParaRPr>
          </a:p>
        </p:txBody>
      </p:sp>
      <p:sp>
        <p:nvSpPr>
          <p:cNvPr id="380" name="Google Shape;380;g2a0d0221764_1_3868"/>
          <p:cNvSpPr/>
          <p:nvPr/>
        </p:nvSpPr>
        <p:spPr>
          <a:xfrm>
            <a:off x="1287822" y="-2530978"/>
            <a:ext cx="6196800" cy="77739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81" name="Google Shape;381;g2a0d0221764_1_3868"/>
          <p:cNvSpPr txBox="1"/>
          <p:nvPr/>
        </p:nvSpPr>
        <p:spPr>
          <a:xfrm>
            <a:off x="13019213" y="6714498"/>
            <a:ext cx="288000" cy="8619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US" sz="5600" u="none" cap="none" strike="noStrike">
                <a:solidFill>
                  <a:srgbClr val="005FAA"/>
                </a:solidFill>
                <a:latin typeface="DM Sans"/>
                <a:ea typeface="DM Sans"/>
                <a:cs typeface="DM Sans"/>
                <a:sym typeface="DM Sans"/>
              </a:rPr>
              <a:t>t</a:t>
            </a:r>
            <a:endParaRPr b="0" i="0" sz="1400" u="none" cap="none" strike="noStrike">
              <a:solidFill>
                <a:srgbClr val="000000"/>
              </a:solidFill>
              <a:latin typeface="Arial"/>
              <a:ea typeface="Arial"/>
              <a:cs typeface="Arial"/>
              <a:sym typeface="Arial"/>
            </a:endParaRPr>
          </a:p>
        </p:txBody>
      </p:sp>
      <p:sp>
        <p:nvSpPr>
          <p:cNvPr id="382" name="Google Shape;382;g2a0d0221764_1_3868"/>
          <p:cNvSpPr txBox="1"/>
          <p:nvPr/>
        </p:nvSpPr>
        <p:spPr>
          <a:xfrm>
            <a:off x="13019213" y="7641598"/>
            <a:ext cx="417300" cy="8619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US" sz="5600" u="none" cap="none" strike="noStrike">
                <a:solidFill>
                  <a:srgbClr val="005FAA"/>
                </a:solidFill>
                <a:latin typeface="DM Sans"/>
                <a:ea typeface="DM Sans"/>
                <a:cs typeface="DM Sans"/>
                <a:sym typeface="DM Sans"/>
              </a:rPr>
              <a:t>e</a:t>
            </a:r>
            <a:endParaRPr b="0" i="0" sz="1400" u="none" cap="none" strike="noStrike">
              <a:solidFill>
                <a:srgbClr val="000000"/>
              </a:solidFill>
              <a:latin typeface="Arial"/>
              <a:ea typeface="Arial"/>
              <a:cs typeface="Arial"/>
              <a:sym typeface="Arial"/>
            </a:endParaRPr>
          </a:p>
        </p:txBody>
      </p:sp>
      <p:sp>
        <p:nvSpPr>
          <p:cNvPr id="383" name="Google Shape;383;g2a0d0221764_1_3868"/>
          <p:cNvSpPr txBox="1"/>
          <p:nvPr>
            <p:ph idx="4" type="body"/>
          </p:nvPr>
        </p:nvSpPr>
        <p:spPr>
          <a:xfrm>
            <a:off x="13682636" y="6714498"/>
            <a:ext cx="82950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84" name="Google Shape;384;g2a0d0221764_1_3868"/>
          <p:cNvSpPr txBox="1"/>
          <p:nvPr>
            <p:ph idx="5" type="body"/>
          </p:nvPr>
        </p:nvSpPr>
        <p:spPr>
          <a:xfrm>
            <a:off x="13682636" y="7674261"/>
            <a:ext cx="8295000" cy="8619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385" name="Google Shape;385;g2a0d0221764_1_3868"/>
          <p:cNvPicPr preferRelativeResize="0"/>
          <p:nvPr/>
        </p:nvPicPr>
        <p:blipFill rotWithShape="1">
          <a:blip r:embed="rId3">
            <a:alphaModFix/>
          </a:blip>
          <a:srcRect b="0" l="0" r="0" t="0"/>
          <a:stretch/>
        </p:blipFill>
        <p:spPr>
          <a:xfrm>
            <a:off x="1526751" y="114151"/>
            <a:ext cx="5785651" cy="44989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Dark" showMasterSp="0">
  <p:cSld name="Closing - Dark">
    <p:bg>
      <p:bgPr>
        <a:solidFill>
          <a:schemeClr val="accent1"/>
        </a:solidFill>
      </p:bgPr>
    </p:bg>
    <p:spTree>
      <p:nvGrpSpPr>
        <p:cNvPr id="386" name="Shape 386"/>
        <p:cNvGrpSpPr/>
        <p:nvPr/>
      </p:nvGrpSpPr>
      <p:grpSpPr>
        <a:xfrm>
          <a:off x="0" y="0"/>
          <a:ext cx="0" cy="0"/>
          <a:chOff x="0" y="0"/>
          <a:chExt cx="0" cy="0"/>
        </a:xfrm>
      </p:grpSpPr>
      <p:sp>
        <p:nvSpPr>
          <p:cNvPr id="387" name="Google Shape;387;g2a0d0221764_1_3881"/>
          <p:cNvSpPr txBox="1"/>
          <p:nvPr>
            <p:ph idx="1" type="body"/>
          </p:nvPr>
        </p:nvSpPr>
        <p:spPr>
          <a:xfrm>
            <a:off x="2438050" y="4854090"/>
            <a:ext cx="9378300" cy="12312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1"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88" name="Google Shape;388;g2a0d0221764_1_3881"/>
          <p:cNvSpPr txBox="1"/>
          <p:nvPr>
            <p:ph idx="2" type="body"/>
          </p:nvPr>
        </p:nvSpPr>
        <p:spPr>
          <a:xfrm>
            <a:off x="2438050" y="6909472"/>
            <a:ext cx="9378300" cy="8619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1"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89" name="Google Shape;389;g2a0d0221764_1_3881"/>
          <p:cNvSpPr txBox="1"/>
          <p:nvPr>
            <p:ph idx="3" type="body"/>
          </p:nvPr>
        </p:nvSpPr>
        <p:spPr>
          <a:xfrm>
            <a:off x="2438050" y="10646726"/>
            <a:ext cx="60126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b="1" i="0" sz="5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390" name="Google Shape;390;g2a0d0221764_1_3881"/>
          <p:cNvPicPr preferRelativeResize="0"/>
          <p:nvPr/>
        </p:nvPicPr>
        <p:blipFill rotWithShape="1">
          <a:blip r:embed="rId2">
            <a:alphaModFix/>
          </a:blip>
          <a:srcRect b="0" l="0" r="0" t="0"/>
          <a:stretch/>
        </p:blipFill>
        <p:spPr>
          <a:xfrm>
            <a:off x="2438050" y="8180185"/>
            <a:ext cx="622303" cy="622303"/>
          </a:xfrm>
          <a:prstGeom prst="rect">
            <a:avLst/>
          </a:prstGeom>
          <a:noFill/>
          <a:ln>
            <a:noFill/>
          </a:ln>
        </p:spPr>
      </p:pic>
      <p:pic>
        <p:nvPicPr>
          <p:cNvPr descr="Image" id="391" name="Google Shape;391;g2a0d0221764_1_3881"/>
          <p:cNvPicPr preferRelativeResize="0"/>
          <p:nvPr/>
        </p:nvPicPr>
        <p:blipFill rotWithShape="1">
          <a:blip r:embed="rId3">
            <a:alphaModFix/>
          </a:blip>
          <a:srcRect b="0" l="0" r="0" t="0"/>
          <a:stretch/>
        </p:blipFill>
        <p:spPr>
          <a:xfrm>
            <a:off x="2438050" y="9127962"/>
            <a:ext cx="622303" cy="622303"/>
          </a:xfrm>
          <a:prstGeom prst="rect">
            <a:avLst/>
          </a:prstGeom>
          <a:noFill/>
          <a:ln>
            <a:noFill/>
          </a:ln>
        </p:spPr>
      </p:pic>
      <p:sp>
        <p:nvSpPr>
          <p:cNvPr id="392" name="Google Shape;392;g2a0d0221764_1_3881"/>
          <p:cNvSpPr/>
          <p:nvPr/>
        </p:nvSpPr>
        <p:spPr>
          <a:xfrm>
            <a:off x="2438047" y="-1845208"/>
            <a:ext cx="4614900" cy="57894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descr="Image" id="393" name="Google Shape;393;g2a0d0221764_1_3881"/>
          <p:cNvPicPr preferRelativeResize="0"/>
          <p:nvPr/>
        </p:nvPicPr>
        <p:blipFill rotWithShape="1">
          <a:blip r:embed="rId4">
            <a:alphaModFix/>
          </a:blip>
          <a:srcRect b="0" l="0" r="0" t="0"/>
          <a:stretch/>
        </p:blipFill>
        <p:spPr>
          <a:xfrm>
            <a:off x="2539674" y="12602216"/>
            <a:ext cx="728240" cy="486708"/>
          </a:xfrm>
          <a:prstGeom prst="rect">
            <a:avLst/>
          </a:prstGeom>
          <a:noFill/>
          <a:ln>
            <a:noFill/>
          </a:ln>
        </p:spPr>
      </p:pic>
      <p:sp>
        <p:nvSpPr>
          <p:cNvPr id="394" name="Google Shape;394;g2a0d0221764_1_3881"/>
          <p:cNvSpPr txBox="1"/>
          <p:nvPr/>
        </p:nvSpPr>
        <p:spPr>
          <a:xfrm>
            <a:off x="3771641" y="12648720"/>
            <a:ext cx="11318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US" sz="2400" u="none" cap="none" strike="noStrike">
                <a:solidFill>
                  <a:srgbClr val="999999"/>
                </a:solidFill>
                <a:latin typeface="DM Sans"/>
                <a:ea typeface="DM Sans"/>
                <a:cs typeface="DM Sans"/>
                <a:sym typeface="DM Sans"/>
              </a:rPr>
              <a:t>iMagine receives funding from the European Union’s Horizon Europe research and innovation programme under grant agreement No. 101058625</a:t>
            </a:r>
            <a:endParaRPr b="0" i="0" sz="1400" u="none" cap="none" strike="noStrike">
              <a:solidFill>
                <a:srgbClr val="000000"/>
              </a:solidFill>
              <a:latin typeface="Arial"/>
              <a:ea typeface="Arial"/>
              <a:cs typeface="Arial"/>
              <a:sym typeface="Arial"/>
            </a:endParaRPr>
          </a:p>
        </p:txBody>
      </p:sp>
      <p:pic>
        <p:nvPicPr>
          <p:cNvPr descr="Image" id="395" name="Google Shape;395;g2a0d0221764_1_3881">
            <a:hlinkClick r:id="rId5"/>
          </p:cNvPr>
          <p:cNvPicPr preferRelativeResize="0"/>
          <p:nvPr/>
        </p:nvPicPr>
        <p:blipFill rotWithShape="1">
          <a:blip r:embed="rId6">
            <a:alphaModFix/>
          </a:blip>
          <a:srcRect b="0" l="0" r="0" t="0"/>
          <a:stretch/>
        </p:blipFill>
        <p:spPr>
          <a:xfrm>
            <a:off x="8005629" y="10805475"/>
            <a:ext cx="609602" cy="609602"/>
          </a:xfrm>
          <a:prstGeom prst="rect">
            <a:avLst/>
          </a:prstGeom>
          <a:noFill/>
          <a:ln>
            <a:noFill/>
          </a:ln>
        </p:spPr>
      </p:pic>
      <p:pic>
        <p:nvPicPr>
          <p:cNvPr descr="Image" id="396" name="Google Shape;396;g2a0d0221764_1_3881">
            <a:hlinkClick r:id="rId7"/>
          </p:cNvPr>
          <p:cNvPicPr preferRelativeResize="0"/>
          <p:nvPr/>
        </p:nvPicPr>
        <p:blipFill rotWithShape="1">
          <a:blip r:embed="rId8">
            <a:alphaModFix/>
          </a:blip>
          <a:srcRect b="0" l="0" r="0" t="0"/>
          <a:stretch/>
        </p:blipFill>
        <p:spPr>
          <a:xfrm>
            <a:off x="9126052" y="10805475"/>
            <a:ext cx="609602" cy="609602"/>
          </a:xfrm>
          <a:prstGeom prst="rect">
            <a:avLst/>
          </a:prstGeom>
          <a:noFill/>
          <a:ln>
            <a:noFill/>
          </a:ln>
        </p:spPr>
      </p:pic>
      <p:cxnSp>
        <p:nvCxnSpPr>
          <p:cNvPr id="397" name="Google Shape;397;g2a0d0221764_1_3881"/>
          <p:cNvCxnSpPr/>
          <p:nvPr/>
        </p:nvCxnSpPr>
        <p:spPr>
          <a:xfrm rot="10800000">
            <a:off x="7306906" y="10695729"/>
            <a:ext cx="0" cy="829200"/>
          </a:xfrm>
          <a:prstGeom prst="straightConnector1">
            <a:avLst/>
          </a:prstGeom>
          <a:noFill/>
          <a:ln cap="flat" cmpd="sng" w="25400">
            <a:solidFill>
              <a:srgbClr val="FFFFFF"/>
            </a:solidFill>
            <a:prstDash val="solid"/>
            <a:round/>
            <a:headEnd len="sm" w="sm" type="none"/>
            <a:tailEnd len="sm" w="sm" type="none"/>
          </a:ln>
        </p:spPr>
      </p:cxnSp>
      <p:sp>
        <p:nvSpPr>
          <p:cNvPr id="398" name="Google Shape;398;g2a0d0221764_1_3881"/>
          <p:cNvSpPr txBox="1"/>
          <p:nvPr>
            <p:ph idx="4" type="body"/>
          </p:nvPr>
        </p:nvSpPr>
        <p:spPr>
          <a:xfrm>
            <a:off x="3523239" y="8010452"/>
            <a:ext cx="8293200" cy="927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99" name="Google Shape;399;g2a0d0221764_1_3881"/>
          <p:cNvSpPr txBox="1"/>
          <p:nvPr>
            <p:ph idx="5" type="body"/>
          </p:nvPr>
        </p:nvSpPr>
        <p:spPr>
          <a:xfrm>
            <a:off x="3523239" y="8925831"/>
            <a:ext cx="82932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400" name="Google Shape;400;g2a0d0221764_1_3881"/>
          <p:cNvPicPr preferRelativeResize="0"/>
          <p:nvPr/>
        </p:nvPicPr>
        <p:blipFill rotWithShape="1">
          <a:blip r:embed="rId9">
            <a:alphaModFix/>
          </a:blip>
          <a:srcRect b="0" l="0" r="0" t="0"/>
          <a:stretch/>
        </p:blipFill>
        <p:spPr>
          <a:xfrm>
            <a:off x="2650025" y="0"/>
            <a:ext cx="4269773" cy="33201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Light (Only Title)" showMasterSp="0">
  <p:cSld name="Divider - Light (Only Title)">
    <p:bg>
      <p:bgPr>
        <a:solidFill>
          <a:srgbClr val="FFFFFF"/>
        </a:solidFill>
      </p:bgPr>
    </p:bg>
    <p:spTree>
      <p:nvGrpSpPr>
        <p:cNvPr id="401" name="Shape 401"/>
        <p:cNvGrpSpPr/>
        <p:nvPr/>
      </p:nvGrpSpPr>
      <p:grpSpPr>
        <a:xfrm>
          <a:off x="0" y="0"/>
          <a:ext cx="0" cy="0"/>
          <a:chOff x="0" y="0"/>
          <a:chExt cx="0" cy="0"/>
        </a:xfrm>
      </p:grpSpPr>
      <p:sp>
        <p:nvSpPr>
          <p:cNvPr id="402" name="Google Shape;402;g2a0d0221764_1_3897"/>
          <p:cNvSpPr txBox="1"/>
          <p:nvPr>
            <p:ph idx="1" type="body"/>
          </p:nvPr>
        </p:nvSpPr>
        <p:spPr>
          <a:xfrm>
            <a:off x="1198153" y="5867398"/>
            <a:ext cx="13402800" cy="19812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b="1"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3" name="Google Shape;403;g2a0d0221764_1_3897"/>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04" name="Google Shape;404;g2a0d0221764_1_3897"/>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405" name="Google Shape;405;g2a0d0221764_1_3897"/>
          <p:cNvPicPr preferRelativeResize="0"/>
          <p:nvPr/>
        </p:nvPicPr>
        <p:blipFill rotWithShape="1">
          <a:blip r:embed="rId2">
            <a:alphaModFix/>
          </a:blip>
          <a:srcRect b="0" l="0" r="0" t="0"/>
          <a:stretch/>
        </p:blipFill>
        <p:spPr>
          <a:xfrm>
            <a:off x="1107625" y="-125155"/>
            <a:ext cx="3435898" cy="267175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Logo and Footer">
  <p:cSld name="Logo and Footer (Blank)">
    <p:spTree>
      <p:nvGrpSpPr>
        <p:cNvPr id="406" name="Shape 406"/>
        <p:cNvGrpSpPr/>
        <p:nvPr/>
      </p:nvGrpSpPr>
      <p:grpSpPr>
        <a:xfrm>
          <a:off x="0" y="0"/>
          <a:ext cx="0" cy="0"/>
          <a:chOff x="0" y="0"/>
          <a:chExt cx="0" cy="0"/>
        </a:xfrm>
      </p:grpSpPr>
      <p:sp>
        <p:nvSpPr>
          <p:cNvPr id="407" name="Google Shape;407;g2a0d0221764_1_3903"/>
          <p:cNvSpPr txBox="1"/>
          <p:nvPr>
            <p:ph idx="12" type="sldNum"/>
          </p:nvPr>
        </p:nvSpPr>
        <p:spPr>
          <a:xfrm>
            <a:off x="23580042" y="13067768"/>
            <a:ext cx="349500" cy="307800"/>
          </a:xfrm>
          <a:prstGeom prst="rect">
            <a:avLst/>
          </a:prstGeom>
          <a:noFill/>
          <a:ln>
            <a:noFill/>
          </a:ln>
        </p:spPr>
        <p:txBody>
          <a:bodyPr anchorCtr="0" anchor="b" bIns="0" lIns="0" spcFirstLastPara="1" rIns="0" wrap="square" tIns="0">
            <a:spAutoFit/>
          </a:bodyPr>
          <a:lstStyle>
            <a:lvl1pPr indent="0" lvl="0"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2000"/>
              <a:buFont typeface="DM Sans"/>
              <a:buNone/>
              <a:defRPr b="0" i="0" sz="20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g2a0d0221764_1_3903"/>
          <p:cNvSpPr/>
          <p:nvPr/>
        </p:nvSpPr>
        <p:spPr>
          <a:xfrm>
            <a:off x="313400" y="13067775"/>
            <a:ext cx="23266800" cy="540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p:cSld name="TITLE_AND_BODY_3">
    <p:spTree>
      <p:nvGrpSpPr>
        <p:cNvPr id="409" name="Shape 409"/>
        <p:cNvGrpSpPr/>
        <p:nvPr/>
      </p:nvGrpSpPr>
      <p:grpSpPr>
        <a:xfrm>
          <a:off x="0" y="0"/>
          <a:ext cx="0" cy="0"/>
          <a:chOff x="0" y="0"/>
          <a:chExt cx="0" cy="0"/>
        </a:xfrm>
      </p:grpSpPr>
      <p:sp>
        <p:nvSpPr>
          <p:cNvPr id="410" name="Google Shape;410;g2a0d0221764_1_3906"/>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1" name="Shape 411"/>
        <p:cNvGrpSpPr/>
        <p:nvPr/>
      </p:nvGrpSpPr>
      <p:grpSpPr>
        <a:xfrm>
          <a:off x="0" y="0"/>
          <a:ext cx="0" cy="0"/>
          <a:chOff x="0" y="0"/>
          <a:chExt cx="0" cy="0"/>
        </a:xfrm>
      </p:grpSpPr>
      <p:sp>
        <p:nvSpPr>
          <p:cNvPr id="412" name="Google Shape;412;g2a0d0221764_1_3908"/>
          <p:cNvSpPr txBox="1"/>
          <p:nvPr>
            <p:ph type="ctrTitle"/>
          </p:nvPr>
        </p:nvSpPr>
        <p:spPr>
          <a:xfrm>
            <a:off x="831222" y="1985533"/>
            <a:ext cx="22721700" cy="5473500"/>
          </a:xfrm>
          <a:prstGeom prst="rect">
            <a:avLst/>
          </a:prstGeom>
          <a:noFill/>
          <a:ln>
            <a:noFill/>
          </a:ln>
        </p:spPr>
        <p:txBody>
          <a:bodyPr anchorCtr="0" anchor="b" bIns="0" lIns="0" spcFirstLastPara="1" rIns="0" wrap="square" tIns="0">
            <a:sp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413" name="Google Shape;413;g2a0d0221764_1_3908"/>
          <p:cNvSpPr txBox="1"/>
          <p:nvPr>
            <p:ph idx="1" type="subTitle"/>
          </p:nvPr>
        </p:nvSpPr>
        <p:spPr>
          <a:xfrm>
            <a:off x="831200" y="7557667"/>
            <a:ext cx="22721700" cy="2113500"/>
          </a:xfrm>
          <a:prstGeom prst="rect">
            <a:avLst/>
          </a:prstGeom>
          <a:noFill/>
          <a:ln>
            <a:noFill/>
          </a:ln>
        </p:spPr>
        <p:txBody>
          <a:bodyPr anchorCtr="0" anchor="ctr" bIns="243800" lIns="243800" spcFirstLastPara="1" rIns="243800" wrap="square" tIns="243800">
            <a:noAutofit/>
          </a:bodyPr>
          <a:lstStyle>
            <a:lvl1pPr lvl="0"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7500"/>
              <a:buFont typeface="Arial"/>
              <a:buNone/>
              <a:defRPr b="0" i="0" sz="7500" u="none" cap="none" strike="noStrike">
                <a:solidFill>
                  <a:srgbClr val="000000"/>
                </a:solidFill>
                <a:latin typeface="Arial"/>
                <a:ea typeface="Arial"/>
                <a:cs typeface="Arial"/>
                <a:sym typeface="Arial"/>
              </a:defRPr>
            </a:lvl9pPr>
          </a:lstStyle>
          <a:p/>
        </p:txBody>
      </p:sp>
      <p:sp>
        <p:nvSpPr>
          <p:cNvPr id="414" name="Google Shape;414;g2a0d0221764_1_3908"/>
          <p:cNvSpPr txBox="1"/>
          <p:nvPr>
            <p:ph idx="12" type="sldNum"/>
          </p:nvPr>
        </p:nvSpPr>
        <p:spPr>
          <a:xfrm>
            <a:off x="22593221" y="12435245"/>
            <a:ext cx="1463100" cy="1049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5" name="Shape 415"/>
        <p:cNvGrpSpPr/>
        <p:nvPr/>
      </p:nvGrpSpPr>
      <p:grpSpPr>
        <a:xfrm>
          <a:off x="0" y="0"/>
          <a:ext cx="0" cy="0"/>
          <a:chOff x="0" y="0"/>
          <a:chExt cx="0" cy="0"/>
        </a:xfrm>
      </p:grpSpPr>
      <p:sp>
        <p:nvSpPr>
          <p:cNvPr id="416" name="Google Shape;416;g2a0d0221764_1_3912"/>
          <p:cNvSpPr txBox="1"/>
          <p:nvPr>
            <p:ph type="title"/>
          </p:nvPr>
        </p:nvSpPr>
        <p:spPr>
          <a:xfrm>
            <a:off x="1676400" y="730250"/>
            <a:ext cx="21031200" cy="2651400"/>
          </a:xfrm>
          <a:prstGeom prst="rect">
            <a:avLst/>
          </a:prstGeom>
          <a:noFill/>
          <a:ln>
            <a:noFill/>
          </a:ln>
        </p:spPr>
        <p:txBody>
          <a:bodyPr anchorCtr="0" anchor="ctr" bIns="91400" lIns="182850" spcFirstLastPara="1" rIns="182850" wrap="square" tIns="91400">
            <a:normAutofit/>
          </a:bodyPr>
          <a:lstStyle>
            <a:lvl1pPr lvl="0" algn="l">
              <a:lnSpc>
                <a:spcPct val="90000"/>
              </a:lnSpc>
              <a:spcBef>
                <a:spcPts val="0"/>
              </a:spcBef>
              <a:spcAft>
                <a:spcPts val="0"/>
              </a:spcAft>
              <a:buClr>
                <a:schemeClr val="dk1"/>
              </a:buClr>
              <a:buSzPts val="3600"/>
              <a:buNone/>
              <a:defRPr/>
            </a:lvl1pPr>
            <a:lvl2pPr lvl="1" algn="l">
              <a:lnSpc>
                <a:spcPct val="100000"/>
              </a:lnSpc>
              <a:spcBef>
                <a:spcPts val="0"/>
              </a:spcBef>
              <a:spcAft>
                <a:spcPts val="0"/>
              </a:spcAft>
              <a:buSzPts val="5400"/>
              <a:buNone/>
              <a:defRPr/>
            </a:lvl2pPr>
            <a:lvl3pPr lvl="2" algn="l">
              <a:lnSpc>
                <a:spcPct val="100000"/>
              </a:lnSpc>
              <a:spcBef>
                <a:spcPts val="0"/>
              </a:spcBef>
              <a:spcAft>
                <a:spcPts val="0"/>
              </a:spcAft>
              <a:buSzPts val="5400"/>
              <a:buNone/>
              <a:defRPr/>
            </a:lvl3pPr>
            <a:lvl4pPr lvl="3" algn="l">
              <a:lnSpc>
                <a:spcPct val="100000"/>
              </a:lnSpc>
              <a:spcBef>
                <a:spcPts val="0"/>
              </a:spcBef>
              <a:spcAft>
                <a:spcPts val="0"/>
              </a:spcAft>
              <a:buSzPts val="5400"/>
              <a:buNone/>
              <a:defRPr/>
            </a:lvl4pPr>
            <a:lvl5pPr lvl="4" algn="l">
              <a:lnSpc>
                <a:spcPct val="100000"/>
              </a:lnSpc>
              <a:spcBef>
                <a:spcPts val="0"/>
              </a:spcBef>
              <a:spcAft>
                <a:spcPts val="0"/>
              </a:spcAft>
              <a:buSzPts val="5400"/>
              <a:buNone/>
              <a:defRPr/>
            </a:lvl5pPr>
            <a:lvl6pPr lvl="5" algn="l">
              <a:lnSpc>
                <a:spcPct val="100000"/>
              </a:lnSpc>
              <a:spcBef>
                <a:spcPts val="0"/>
              </a:spcBef>
              <a:spcAft>
                <a:spcPts val="0"/>
              </a:spcAft>
              <a:buSzPts val="5400"/>
              <a:buNone/>
              <a:defRPr/>
            </a:lvl6pPr>
            <a:lvl7pPr lvl="6" algn="l">
              <a:lnSpc>
                <a:spcPct val="100000"/>
              </a:lnSpc>
              <a:spcBef>
                <a:spcPts val="0"/>
              </a:spcBef>
              <a:spcAft>
                <a:spcPts val="0"/>
              </a:spcAft>
              <a:buSzPts val="5400"/>
              <a:buNone/>
              <a:defRPr/>
            </a:lvl7pPr>
            <a:lvl8pPr lvl="7" algn="l">
              <a:lnSpc>
                <a:spcPct val="100000"/>
              </a:lnSpc>
              <a:spcBef>
                <a:spcPts val="0"/>
              </a:spcBef>
              <a:spcAft>
                <a:spcPts val="0"/>
              </a:spcAft>
              <a:buSzPts val="5400"/>
              <a:buNone/>
              <a:defRPr/>
            </a:lvl8pPr>
            <a:lvl9pPr lvl="8" algn="l">
              <a:lnSpc>
                <a:spcPct val="100000"/>
              </a:lnSpc>
              <a:spcBef>
                <a:spcPts val="0"/>
              </a:spcBef>
              <a:spcAft>
                <a:spcPts val="0"/>
              </a:spcAft>
              <a:buSzPts val="5400"/>
              <a:buNone/>
              <a:defRPr/>
            </a:lvl9pPr>
          </a:lstStyle>
          <a:p/>
        </p:txBody>
      </p:sp>
      <p:sp>
        <p:nvSpPr>
          <p:cNvPr id="417" name="Google Shape;417;g2a0d0221764_1_3912"/>
          <p:cNvSpPr txBox="1"/>
          <p:nvPr>
            <p:ph idx="10" type="dt"/>
          </p:nvPr>
        </p:nvSpPr>
        <p:spPr>
          <a:xfrm>
            <a:off x="1676400" y="12712700"/>
            <a:ext cx="5486400" cy="730200"/>
          </a:xfrm>
          <a:prstGeom prst="rect">
            <a:avLst/>
          </a:prstGeom>
          <a:noFill/>
          <a:ln>
            <a:noFill/>
          </a:ln>
        </p:spPr>
        <p:txBody>
          <a:bodyPr anchorCtr="0" anchor="ctr" bIns="91400" lIns="182850" spcFirstLastPara="1" rIns="182850" wrap="square" tIns="91400">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418" name="Google Shape;418;g2a0d0221764_1_3912"/>
          <p:cNvSpPr txBox="1"/>
          <p:nvPr>
            <p:ph idx="11" type="ftr"/>
          </p:nvPr>
        </p:nvSpPr>
        <p:spPr>
          <a:xfrm>
            <a:off x="8077200" y="12712700"/>
            <a:ext cx="8229600" cy="730200"/>
          </a:xfrm>
          <a:prstGeom prst="rect">
            <a:avLst/>
          </a:prstGeom>
          <a:noFill/>
          <a:ln>
            <a:noFill/>
          </a:ln>
        </p:spPr>
        <p:txBody>
          <a:bodyPr anchorCtr="0" anchor="ctr" bIns="91400" lIns="182850" spcFirstLastPara="1" rIns="182850" wrap="square" tIns="91400">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419" name="Google Shape;419;g2a0d0221764_1_3912"/>
          <p:cNvSpPr txBox="1"/>
          <p:nvPr>
            <p:ph idx="12" type="sldNum"/>
          </p:nvPr>
        </p:nvSpPr>
        <p:spPr>
          <a:xfrm>
            <a:off x="17221200" y="12712700"/>
            <a:ext cx="5486400" cy="730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Big Title (Right)" showMasterSp="0">
  <p:cSld name="Image - Big Title (Right)">
    <p:spTree>
      <p:nvGrpSpPr>
        <p:cNvPr id="43" name="Shape 43"/>
        <p:cNvGrpSpPr/>
        <p:nvPr/>
      </p:nvGrpSpPr>
      <p:grpSpPr>
        <a:xfrm>
          <a:off x="0" y="0"/>
          <a:ext cx="0" cy="0"/>
          <a:chOff x="0" y="0"/>
          <a:chExt cx="0" cy="0"/>
        </a:xfrm>
      </p:grpSpPr>
      <p:sp>
        <p:nvSpPr>
          <p:cNvPr id="44" name="Google Shape;44;g2a0d0221764_1_3511"/>
          <p:cNvSpPr txBox="1"/>
          <p:nvPr>
            <p:ph idx="12" type="sldNum"/>
          </p:nvPr>
        </p:nvSpPr>
        <p:spPr>
          <a:xfrm>
            <a:off x="23283324" y="13045350"/>
            <a:ext cx="5517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g2a0d0221764_1_3511"/>
          <p:cNvSpPr/>
          <p:nvPr>
            <p:ph idx="2" type="pic"/>
          </p:nvPr>
        </p:nvSpPr>
        <p:spPr>
          <a:xfrm>
            <a:off x="-1512277" y="955533"/>
            <a:ext cx="13404600" cy="11679900"/>
          </a:xfrm>
          <a:prstGeom prst="roundRect">
            <a:avLst>
              <a:gd fmla="val 6128" name="adj"/>
            </a:avLst>
          </a:prstGeom>
          <a:noFill/>
          <a:ln>
            <a:noFill/>
          </a:ln>
        </p:spPr>
      </p:sp>
      <p:sp>
        <p:nvSpPr>
          <p:cNvPr id="46" name="Google Shape;46;g2a0d0221764_1_3511"/>
          <p:cNvSpPr txBox="1"/>
          <p:nvPr>
            <p:ph idx="1" type="body"/>
          </p:nvPr>
        </p:nvSpPr>
        <p:spPr>
          <a:xfrm>
            <a:off x="13035190" y="6354190"/>
            <a:ext cx="10156200" cy="13971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b="1"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7" name="Google Shape;47;g2a0d0221764_1_3511"/>
          <p:cNvSpPr txBox="1"/>
          <p:nvPr>
            <p:ph idx="3" type="body"/>
          </p:nvPr>
        </p:nvSpPr>
        <p:spPr>
          <a:xfrm>
            <a:off x="13035190" y="7894938"/>
            <a:ext cx="10160100" cy="660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48" name="Google Shape;48;g2a0d0221764_1_3511"/>
          <p:cNvPicPr preferRelativeResize="0"/>
          <p:nvPr/>
        </p:nvPicPr>
        <p:blipFill rotWithShape="1">
          <a:blip r:embed="rId2">
            <a:alphaModFix/>
          </a:blip>
          <a:srcRect b="0" l="0" r="0" t="0"/>
          <a:stretch/>
        </p:blipFill>
        <p:spPr>
          <a:xfrm>
            <a:off x="22125149" y="301350"/>
            <a:ext cx="1709875" cy="132961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Vertical with Lines 1">
  <p:cSld name="Content - 3 Vertical with Lines_1">
    <p:spTree>
      <p:nvGrpSpPr>
        <p:cNvPr id="420" name="Shape 420"/>
        <p:cNvGrpSpPr/>
        <p:nvPr/>
      </p:nvGrpSpPr>
      <p:grpSpPr>
        <a:xfrm>
          <a:off x="0" y="0"/>
          <a:ext cx="0" cy="0"/>
          <a:chOff x="0" y="0"/>
          <a:chExt cx="0" cy="0"/>
        </a:xfrm>
      </p:grpSpPr>
      <p:pic>
        <p:nvPicPr>
          <p:cNvPr descr="Image" id="421" name="Google Shape;421;g2a0d0221764_1_3917"/>
          <p:cNvPicPr preferRelativeResize="0"/>
          <p:nvPr/>
        </p:nvPicPr>
        <p:blipFill rotWithShape="1">
          <a:blip r:embed="rId2">
            <a:alphaModFix amt="24770"/>
          </a:blip>
          <a:srcRect b="0" l="0" r="0" t="0"/>
          <a:stretch/>
        </p:blipFill>
        <p:spPr>
          <a:xfrm>
            <a:off x="19856949" y="-936669"/>
            <a:ext cx="4902204" cy="12315870"/>
          </a:xfrm>
          <a:prstGeom prst="rect">
            <a:avLst/>
          </a:prstGeom>
          <a:noFill/>
          <a:ln>
            <a:noFill/>
          </a:ln>
        </p:spPr>
      </p:pic>
      <p:sp>
        <p:nvSpPr>
          <p:cNvPr id="422" name="Google Shape;422;g2a0d0221764_1_391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423" name="Google Shape;423;g2a0d0221764_1_3917"/>
          <p:cNvSpPr txBox="1"/>
          <p:nvPr>
            <p:ph idx="1" type="body"/>
          </p:nvPr>
        </p:nvSpPr>
        <p:spPr>
          <a:xfrm>
            <a:off x="2563814" y="16033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24" name="Google Shape;424;g2a0d0221764_1_3917"/>
          <p:cNvSpPr txBox="1"/>
          <p:nvPr>
            <p:ph idx="12" type="sldNum"/>
          </p:nvPr>
        </p:nvSpPr>
        <p:spPr>
          <a:xfrm>
            <a:off x="23351074" y="128929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425" name="Google Shape;425;g2a0d0221764_1_3917"/>
          <p:cNvSpPr txBox="1"/>
          <p:nvPr>
            <p:ph idx="2" type="body"/>
          </p:nvPr>
        </p:nvSpPr>
        <p:spPr>
          <a:xfrm>
            <a:off x="2025367" y="43571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26" name="Google Shape;426;g2a0d0221764_1_3917"/>
          <p:cNvSpPr txBox="1"/>
          <p:nvPr>
            <p:ph idx="3" type="body"/>
          </p:nvPr>
        </p:nvSpPr>
        <p:spPr>
          <a:xfrm>
            <a:off x="2025366" y="5307839"/>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27" name="Google Shape;427;g2a0d0221764_1_3917"/>
          <p:cNvSpPr txBox="1"/>
          <p:nvPr/>
        </p:nvSpPr>
        <p:spPr>
          <a:xfrm>
            <a:off x="1015862" y="4295705"/>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428" name="Google Shape;428;g2a0d0221764_1_3917"/>
          <p:cNvSpPr txBox="1"/>
          <p:nvPr>
            <p:ph idx="4" type="body"/>
          </p:nvPr>
        </p:nvSpPr>
        <p:spPr>
          <a:xfrm>
            <a:off x="2025368" y="7580148"/>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29" name="Google Shape;429;g2a0d0221764_1_3917"/>
          <p:cNvSpPr txBox="1"/>
          <p:nvPr>
            <p:ph idx="5" type="body"/>
          </p:nvPr>
        </p:nvSpPr>
        <p:spPr>
          <a:xfrm>
            <a:off x="2025367" y="85308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30" name="Google Shape;430;g2a0d0221764_1_3917"/>
          <p:cNvSpPr txBox="1"/>
          <p:nvPr/>
        </p:nvSpPr>
        <p:spPr>
          <a:xfrm>
            <a:off x="1015862" y="7518711"/>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431" name="Google Shape;431;g2a0d0221764_1_3917"/>
          <p:cNvSpPr txBox="1"/>
          <p:nvPr>
            <p:ph idx="6" type="body"/>
          </p:nvPr>
        </p:nvSpPr>
        <p:spPr>
          <a:xfrm>
            <a:off x="2025368" y="13127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32" name="Google Shape;432;g2a0d0221764_1_3917"/>
          <p:cNvSpPr txBox="1"/>
          <p:nvPr>
            <p:ph idx="7" type="body"/>
          </p:nvPr>
        </p:nvSpPr>
        <p:spPr>
          <a:xfrm>
            <a:off x="2025366" y="21491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33" name="Google Shape;433;g2a0d0221764_1_3917"/>
          <p:cNvSpPr txBox="1"/>
          <p:nvPr/>
        </p:nvSpPr>
        <p:spPr>
          <a:xfrm>
            <a:off x="1015862" y="1632288"/>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cxnSp>
        <p:nvCxnSpPr>
          <p:cNvPr id="434" name="Google Shape;434;g2a0d0221764_1_3917"/>
          <p:cNvCxnSpPr/>
          <p:nvPr/>
        </p:nvCxnSpPr>
        <p:spPr>
          <a:xfrm>
            <a:off x="2025368" y="3882813"/>
            <a:ext cx="15132000" cy="0"/>
          </a:xfrm>
          <a:prstGeom prst="straightConnector1">
            <a:avLst/>
          </a:prstGeom>
          <a:noFill/>
          <a:ln cap="flat" cmpd="sng" w="12700">
            <a:solidFill>
              <a:srgbClr val="999999"/>
            </a:solidFill>
            <a:prstDash val="solid"/>
            <a:miter lim="400000"/>
            <a:headEnd len="sm" w="sm" type="none"/>
            <a:tailEnd len="sm" w="sm" type="none"/>
          </a:ln>
        </p:spPr>
      </p:cxnSp>
      <p:cxnSp>
        <p:nvCxnSpPr>
          <p:cNvPr id="435" name="Google Shape;435;g2a0d0221764_1_3917"/>
          <p:cNvCxnSpPr/>
          <p:nvPr/>
        </p:nvCxnSpPr>
        <p:spPr>
          <a:xfrm>
            <a:off x="2025368" y="6908388"/>
            <a:ext cx="15132000" cy="0"/>
          </a:xfrm>
          <a:prstGeom prst="straightConnector1">
            <a:avLst/>
          </a:prstGeom>
          <a:noFill/>
          <a:ln cap="flat" cmpd="sng" w="12700">
            <a:solidFill>
              <a:srgbClr val="999999"/>
            </a:solidFill>
            <a:prstDash val="solid"/>
            <a:miter lim="400000"/>
            <a:headEnd len="sm" w="sm" type="none"/>
            <a:tailEnd len="sm" w="sm" type="none"/>
          </a:ln>
        </p:spPr>
      </p:cxnSp>
      <p:sp>
        <p:nvSpPr>
          <p:cNvPr id="436" name="Google Shape;436;g2a0d0221764_1_3917"/>
          <p:cNvSpPr txBox="1"/>
          <p:nvPr>
            <p:ph idx="8" type="body"/>
          </p:nvPr>
        </p:nvSpPr>
        <p:spPr>
          <a:xfrm>
            <a:off x="2025368" y="10213148"/>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37" name="Google Shape;437;g2a0d0221764_1_3917"/>
          <p:cNvSpPr txBox="1"/>
          <p:nvPr>
            <p:ph idx="9" type="body"/>
          </p:nvPr>
        </p:nvSpPr>
        <p:spPr>
          <a:xfrm>
            <a:off x="2025367" y="111638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438" name="Google Shape;438;g2a0d0221764_1_3917"/>
          <p:cNvSpPr txBox="1"/>
          <p:nvPr/>
        </p:nvSpPr>
        <p:spPr>
          <a:xfrm>
            <a:off x="1015862" y="10151711"/>
            <a:ext cx="607200" cy="7389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4</a:t>
            </a:r>
            <a:endParaRPr b="0" i="0" sz="1400" u="none" cap="none" strike="noStrike">
              <a:solidFill>
                <a:srgbClr val="000000"/>
              </a:solidFill>
              <a:latin typeface="Arial"/>
              <a:ea typeface="Arial"/>
              <a:cs typeface="Arial"/>
              <a:sym typeface="Arial"/>
            </a:endParaRPr>
          </a:p>
        </p:txBody>
      </p:sp>
      <p:cxnSp>
        <p:nvCxnSpPr>
          <p:cNvPr id="439" name="Google Shape;439;g2a0d0221764_1_3917"/>
          <p:cNvCxnSpPr/>
          <p:nvPr/>
        </p:nvCxnSpPr>
        <p:spPr>
          <a:xfrm>
            <a:off x="2025368" y="9693788"/>
            <a:ext cx="15132000" cy="0"/>
          </a:xfrm>
          <a:prstGeom prst="straightConnector1">
            <a:avLst/>
          </a:prstGeom>
          <a:noFill/>
          <a:ln cap="flat" cmpd="sng" w="12700">
            <a:solidFill>
              <a:srgbClr val="999999"/>
            </a:solidFill>
            <a:prstDash val="solid"/>
            <a:miter lim="4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3 Points with Images">
  <p:cSld name="Image - 3 Points with Images">
    <p:spTree>
      <p:nvGrpSpPr>
        <p:cNvPr id="49" name="Shape 49"/>
        <p:cNvGrpSpPr/>
        <p:nvPr/>
      </p:nvGrpSpPr>
      <p:grpSpPr>
        <a:xfrm>
          <a:off x="0" y="0"/>
          <a:ext cx="0" cy="0"/>
          <a:chOff x="0" y="0"/>
          <a:chExt cx="0" cy="0"/>
        </a:xfrm>
      </p:grpSpPr>
      <p:sp>
        <p:nvSpPr>
          <p:cNvPr id="50" name="Google Shape;50;g2a0d0221764_1_3518"/>
          <p:cNvSpPr txBox="1"/>
          <p:nvPr>
            <p:ph idx="1" type="body"/>
          </p:nvPr>
        </p:nvSpPr>
        <p:spPr>
          <a:xfrm>
            <a:off x="1363387" y="8903323"/>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51" name="Google Shape;51;g2a0d0221764_1_3518"/>
          <p:cNvSpPr txBox="1"/>
          <p:nvPr>
            <p:ph idx="2" type="body"/>
          </p:nvPr>
        </p:nvSpPr>
        <p:spPr>
          <a:xfrm>
            <a:off x="9095877" y="8903323"/>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52" name="Google Shape;52;g2a0d0221764_1_3518"/>
          <p:cNvSpPr txBox="1"/>
          <p:nvPr>
            <p:ph idx="3" type="body"/>
          </p:nvPr>
        </p:nvSpPr>
        <p:spPr>
          <a:xfrm>
            <a:off x="16786860" y="8903323"/>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53" name="Google Shape;53;g2a0d0221764_1_3518"/>
          <p:cNvSpPr/>
          <p:nvPr>
            <p:ph idx="4" type="pic"/>
          </p:nvPr>
        </p:nvSpPr>
        <p:spPr>
          <a:xfrm>
            <a:off x="1363387" y="2657163"/>
            <a:ext cx="6354900" cy="4051800"/>
          </a:xfrm>
          <a:prstGeom prst="roundRect">
            <a:avLst>
              <a:gd fmla="val 6685" name="adj"/>
            </a:avLst>
          </a:prstGeom>
          <a:noFill/>
          <a:ln>
            <a:noFill/>
          </a:ln>
        </p:spPr>
      </p:sp>
      <p:sp>
        <p:nvSpPr>
          <p:cNvPr id="54" name="Google Shape;54;g2a0d0221764_1_3518"/>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55" name="Google Shape;55;g2a0d0221764_1_3518"/>
          <p:cNvSpPr txBox="1"/>
          <p:nvPr>
            <p:ph idx="5"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56" name="Google Shape;56;g2a0d0221764_1_3518"/>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g2a0d0221764_1_3518"/>
          <p:cNvSpPr/>
          <p:nvPr>
            <p:ph idx="6" type="pic"/>
          </p:nvPr>
        </p:nvSpPr>
        <p:spPr>
          <a:xfrm>
            <a:off x="9095877" y="2657163"/>
            <a:ext cx="6354900" cy="4051800"/>
          </a:xfrm>
          <a:prstGeom prst="roundRect">
            <a:avLst>
              <a:gd fmla="val 6685" name="adj"/>
            </a:avLst>
          </a:prstGeom>
          <a:noFill/>
          <a:ln>
            <a:noFill/>
          </a:ln>
        </p:spPr>
      </p:sp>
      <p:sp>
        <p:nvSpPr>
          <p:cNvPr id="58" name="Google Shape;58;g2a0d0221764_1_3518"/>
          <p:cNvSpPr/>
          <p:nvPr>
            <p:ph idx="7" type="pic"/>
          </p:nvPr>
        </p:nvSpPr>
        <p:spPr>
          <a:xfrm>
            <a:off x="16831806" y="2657163"/>
            <a:ext cx="6354900" cy="4051800"/>
          </a:xfrm>
          <a:prstGeom prst="roundRect">
            <a:avLst>
              <a:gd fmla="val 6685" name="adj"/>
            </a:avLst>
          </a:prstGeom>
          <a:noFill/>
          <a:ln>
            <a:noFill/>
          </a:ln>
        </p:spPr>
      </p:sp>
      <p:sp>
        <p:nvSpPr>
          <p:cNvPr id="59" name="Google Shape;59;g2a0d0221764_1_3518"/>
          <p:cNvSpPr txBox="1"/>
          <p:nvPr>
            <p:ph idx="8" type="body"/>
          </p:nvPr>
        </p:nvSpPr>
        <p:spPr>
          <a:xfrm>
            <a:off x="1365849" y="720414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60" name="Google Shape;60;g2a0d0221764_1_3518"/>
          <p:cNvSpPr txBox="1"/>
          <p:nvPr>
            <p:ph idx="9" type="body"/>
          </p:nvPr>
        </p:nvSpPr>
        <p:spPr>
          <a:xfrm>
            <a:off x="9095877" y="720414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61" name="Google Shape;61;g2a0d0221764_1_3518"/>
          <p:cNvSpPr txBox="1"/>
          <p:nvPr>
            <p:ph idx="13" type="body"/>
          </p:nvPr>
        </p:nvSpPr>
        <p:spPr>
          <a:xfrm>
            <a:off x="16786860" y="720414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Dark (Simple)" showMasterSp="0">
  <p:cSld name="Closing - Dark (Simple)">
    <p:bg>
      <p:bgPr>
        <a:solidFill>
          <a:schemeClr val="accent1"/>
        </a:solidFill>
      </p:bgPr>
    </p:bg>
    <p:spTree>
      <p:nvGrpSpPr>
        <p:cNvPr id="62" name="Shape 62"/>
        <p:cNvGrpSpPr/>
        <p:nvPr/>
      </p:nvGrpSpPr>
      <p:grpSpPr>
        <a:xfrm>
          <a:off x="0" y="0"/>
          <a:ext cx="0" cy="0"/>
          <a:chOff x="0" y="0"/>
          <a:chExt cx="0" cy="0"/>
        </a:xfrm>
      </p:grpSpPr>
      <p:sp>
        <p:nvSpPr>
          <p:cNvPr id="63" name="Google Shape;63;g2a0d0221764_1_3531"/>
          <p:cNvSpPr txBox="1"/>
          <p:nvPr>
            <p:ph idx="1" type="body"/>
          </p:nvPr>
        </p:nvSpPr>
        <p:spPr>
          <a:xfrm>
            <a:off x="2438050" y="5092234"/>
            <a:ext cx="12318900" cy="1320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1"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64" name="Google Shape;64;g2a0d0221764_1_3531"/>
          <p:cNvSpPr txBox="1"/>
          <p:nvPr>
            <p:ph idx="2" type="body"/>
          </p:nvPr>
        </p:nvSpPr>
        <p:spPr>
          <a:xfrm>
            <a:off x="2438049" y="6667500"/>
            <a:ext cx="123171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65" name="Google Shape;65;g2a0d0221764_1_3531"/>
          <p:cNvPicPr preferRelativeResize="0"/>
          <p:nvPr/>
        </p:nvPicPr>
        <p:blipFill rotWithShape="1">
          <a:blip r:embed="rId2">
            <a:alphaModFix/>
          </a:blip>
          <a:srcRect b="0" l="0" r="0" t="0"/>
          <a:stretch/>
        </p:blipFill>
        <p:spPr>
          <a:xfrm>
            <a:off x="2539674" y="12602216"/>
            <a:ext cx="728240" cy="486708"/>
          </a:xfrm>
          <a:prstGeom prst="rect">
            <a:avLst/>
          </a:prstGeom>
          <a:noFill/>
          <a:ln>
            <a:noFill/>
          </a:ln>
        </p:spPr>
      </p:pic>
      <p:sp>
        <p:nvSpPr>
          <p:cNvPr id="66" name="Google Shape;66;g2a0d0221764_1_3531"/>
          <p:cNvSpPr txBox="1"/>
          <p:nvPr/>
        </p:nvSpPr>
        <p:spPr>
          <a:xfrm>
            <a:off x="3771641" y="12648720"/>
            <a:ext cx="11318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US" sz="2400" u="none" cap="none" strike="noStrike">
                <a:solidFill>
                  <a:srgbClr val="999999"/>
                </a:solidFill>
                <a:latin typeface="DM Sans"/>
                <a:ea typeface="DM Sans"/>
                <a:cs typeface="DM Sans"/>
                <a:sym typeface="DM Sans"/>
              </a:rPr>
              <a:t>IiMagine receives funding from the European Union’s Horizon Europe research and innovation programme under grant agreement No. 101058625</a:t>
            </a:r>
            <a:endParaRPr b="0" i="0" sz="1400" u="none" cap="none" strike="noStrike">
              <a:solidFill>
                <a:srgbClr val="000000"/>
              </a:solidFill>
              <a:latin typeface="Arial"/>
              <a:ea typeface="Arial"/>
              <a:cs typeface="Arial"/>
              <a:sym typeface="Arial"/>
            </a:endParaRPr>
          </a:p>
        </p:txBody>
      </p:sp>
      <p:pic>
        <p:nvPicPr>
          <p:cNvPr descr="Image" id="67" name="Google Shape;67;g2a0d0221764_1_3531">
            <a:hlinkClick r:id="rId3"/>
          </p:cNvPr>
          <p:cNvPicPr preferRelativeResize="0"/>
          <p:nvPr/>
        </p:nvPicPr>
        <p:blipFill rotWithShape="1">
          <a:blip r:embed="rId4">
            <a:alphaModFix/>
          </a:blip>
          <a:srcRect b="0" l="0" r="0" t="0"/>
          <a:stretch/>
        </p:blipFill>
        <p:spPr>
          <a:xfrm>
            <a:off x="8005629" y="10805475"/>
            <a:ext cx="609602" cy="609602"/>
          </a:xfrm>
          <a:prstGeom prst="rect">
            <a:avLst/>
          </a:prstGeom>
          <a:noFill/>
          <a:ln>
            <a:noFill/>
          </a:ln>
        </p:spPr>
      </p:pic>
      <p:pic>
        <p:nvPicPr>
          <p:cNvPr descr="Image" id="68" name="Google Shape;68;g2a0d0221764_1_3531">
            <a:hlinkClick r:id="rId5"/>
          </p:cNvPr>
          <p:cNvPicPr preferRelativeResize="0"/>
          <p:nvPr/>
        </p:nvPicPr>
        <p:blipFill rotWithShape="1">
          <a:blip r:embed="rId6">
            <a:alphaModFix/>
          </a:blip>
          <a:srcRect b="0" l="0" r="0" t="0"/>
          <a:stretch/>
        </p:blipFill>
        <p:spPr>
          <a:xfrm>
            <a:off x="9126052" y="10805475"/>
            <a:ext cx="609602" cy="609602"/>
          </a:xfrm>
          <a:prstGeom prst="rect">
            <a:avLst/>
          </a:prstGeom>
          <a:noFill/>
          <a:ln>
            <a:noFill/>
          </a:ln>
        </p:spPr>
      </p:pic>
      <p:cxnSp>
        <p:nvCxnSpPr>
          <p:cNvPr id="69" name="Google Shape;69;g2a0d0221764_1_3531"/>
          <p:cNvCxnSpPr/>
          <p:nvPr/>
        </p:nvCxnSpPr>
        <p:spPr>
          <a:xfrm rot="10800000">
            <a:off x="7306906" y="10695729"/>
            <a:ext cx="0" cy="829200"/>
          </a:xfrm>
          <a:prstGeom prst="straightConnector1">
            <a:avLst/>
          </a:prstGeom>
          <a:noFill/>
          <a:ln cap="flat" cmpd="sng" w="25400">
            <a:solidFill>
              <a:srgbClr val="FFFFFF"/>
            </a:solidFill>
            <a:prstDash val="solid"/>
            <a:round/>
            <a:headEnd len="sm" w="sm" type="none"/>
            <a:tailEnd len="sm" w="sm" type="none"/>
          </a:ln>
        </p:spPr>
      </p:cxnSp>
      <p:sp>
        <p:nvSpPr>
          <p:cNvPr id="70" name="Google Shape;70;g2a0d0221764_1_3531"/>
          <p:cNvSpPr/>
          <p:nvPr/>
        </p:nvSpPr>
        <p:spPr>
          <a:xfrm>
            <a:off x="2438047" y="-1870608"/>
            <a:ext cx="4614900" cy="57894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1" name="Google Shape;71;g2a0d0221764_1_3531"/>
          <p:cNvSpPr txBox="1"/>
          <p:nvPr/>
        </p:nvSpPr>
        <p:spPr>
          <a:xfrm>
            <a:off x="2438047" y="10887138"/>
            <a:ext cx="5056800" cy="44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b="1" i="0" lang="en-US" sz="2900" u="none" cap="none" strike="noStrike">
                <a:solidFill>
                  <a:srgbClr val="EF8200"/>
                </a:solidFill>
                <a:latin typeface="DM Sans"/>
                <a:ea typeface="DM Sans"/>
                <a:cs typeface="DM Sans"/>
                <a:sym typeface="DM Sans"/>
              </a:rPr>
              <a:t>https://www.imagine-ai.eu</a:t>
            </a:r>
            <a:endParaRPr b="0" i="0" sz="300" u="none" cap="none" strike="noStrike">
              <a:solidFill>
                <a:srgbClr val="000000"/>
              </a:solidFill>
              <a:latin typeface="Arial"/>
              <a:ea typeface="Arial"/>
              <a:cs typeface="Arial"/>
              <a:sym typeface="Arial"/>
            </a:endParaRPr>
          </a:p>
        </p:txBody>
      </p:sp>
      <p:pic>
        <p:nvPicPr>
          <p:cNvPr id="72" name="Google Shape;72;g2a0d0221764_1_3531"/>
          <p:cNvPicPr preferRelativeResize="0"/>
          <p:nvPr/>
        </p:nvPicPr>
        <p:blipFill rotWithShape="1">
          <a:blip r:embed="rId7">
            <a:alphaModFix/>
          </a:blip>
          <a:srcRect b="0" l="0" r="0" t="0"/>
          <a:stretch/>
        </p:blipFill>
        <p:spPr>
          <a:xfrm>
            <a:off x="2650025" y="0"/>
            <a:ext cx="4269773" cy="33201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and Background">
  <p:cSld name="Content with Title and Background">
    <p:spTree>
      <p:nvGrpSpPr>
        <p:cNvPr id="73" name="Shape 73"/>
        <p:cNvGrpSpPr/>
        <p:nvPr/>
      </p:nvGrpSpPr>
      <p:grpSpPr>
        <a:xfrm>
          <a:off x="0" y="0"/>
          <a:ext cx="0" cy="0"/>
          <a:chOff x="0" y="0"/>
          <a:chExt cx="0" cy="0"/>
        </a:xfrm>
      </p:grpSpPr>
      <p:sp>
        <p:nvSpPr>
          <p:cNvPr id="74" name="Google Shape;74;g2a0d0221764_1_3543"/>
          <p:cNvSpPr txBox="1"/>
          <p:nvPr/>
        </p:nvSpPr>
        <p:spPr>
          <a:xfrm>
            <a:off x="20867075" y="13045342"/>
            <a:ext cx="2516700" cy="3078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US"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sp>
        <p:nvSpPr>
          <p:cNvPr id="75" name="Google Shape;75;g2a0d0221764_1_354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76" name="Google Shape;76;g2a0d0221764_1_354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77" name="Google Shape;77;g2a0d0221764_1_3543"/>
          <p:cNvSpPr txBox="1"/>
          <p:nvPr>
            <p:ph idx="12" type="sldNum"/>
          </p:nvPr>
        </p:nvSpPr>
        <p:spPr>
          <a:xfrm>
            <a:off x="23383674" y="13045350"/>
            <a:ext cx="4512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Icon">
  <p:cSld name="Content - 3 Horizontal Icon">
    <p:spTree>
      <p:nvGrpSpPr>
        <p:cNvPr id="78" name="Shape 78"/>
        <p:cNvGrpSpPr/>
        <p:nvPr/>
      </p:nvGrpSpPr>
      <p:grpSpPr>
        <a:xfrm>
          <a:off x="0" y="0"/>
          <a:ext cx="0" cy="0"/>
          <a:chOff x="0" y="0"/>
          <a:chExt cx="0" cy="0"/>
        </a:xfrm>
      </p:grpSpPr>
      <p:sp>
        <p:nvSpPr>
          <p:cNvPr id="79" name="Google Shape;79;g2a0d0221764_1_3549"/>
          <p:cNvSpPr txBox="1"/>
          <p:nvPr>
            <p:ph type="title"/>
          </p:nvPr>
        </p:nvSpPr>
        <p:spPr>
          <a:xfrm>
            <a:off x="2564146" y="810823"/>
            <a:ext cx="21031200" cy="8511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80" name="Google Shape;80;g2a0d0221764_1_3549"/>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81" name="Google Shape;81;g2a0d0221764_1_3549"/>
          <p:cNvSpPr txBox="1"/>
          <p:nvPr>
            <p:ph idx="2" type="body"/>
          </p:nvPr>
        </p:nvSpPr>
        <p:spPr>
          <a:xfrm>
            <a:off x="1763211"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82" name="Google Shape;82;g2a0d0221764_1_3549"/>
          <p:cNvSpPr txBox="1"/>
          <p:nvPr>
            <p:ph idx="3" type="body"/>
          </p:nvPr>
        </p:nvSpPr>
        <p:spPr>
          <a:xfrm>
            <a:off x="1763211" y="7922928"/>
            <a:ext cx="6350100" cy="660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83" name="Google Shape;83;g2a0d0221764_1_3549"/>
          <p:cNvSpPr txBox="1"/>
          <p:nvPr>
            <p:ph idx="4" type="body"/>
          </p:nvPr>
        </p:nvSpPr>
        <p:spPr>
          <a:xfrm>
            <a:off x="9017000"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84" name="Google Shape;84;g2a0d0221764_1_3549"/>
          <p:cNvSpPr txBox="1"/>
          <p:nvPr>
            <p:ph idx="5" type="body"/>
          </p:nvPr>
        </p:nvSpPr>
        <p:spPr>
          <a:xfrm>
            <a:off x="9017000"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85" name="Google Shape;85;g2a0d0221764_1_3549"/>
          <p:cNvSpPr txBox="1"/>
          <p:nvPr>
            <p:ph idx="6" type="body"/>
          </p:nvPr>
        </p:nvSpPr>
        <p:spPr>
          <a:xfrm>
            <a:off x="16786860"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86" name="Google Shape;86;g2a0d0221764_1_3549"/>
          <p:cNvSpPr txBox="1"/>
          <p:nvPr>
            <p:ph idx="7" type="body"/>
          </p:nvPr>
        </p:nvSpPr>
        <p:spPr>
          <a:xfrm>
            <a:off x="16786860"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87" name="Google Shape;87;g2a0d0221764_1_3549"/>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88" name="Google Shape;88;g2a0d0221764_1_3549"/>
          <p:cNvSpPr/>
          <p:nvPr>
            <p:ph idx="8" type="pic"/>
          </p:nvPr>
        </p:nvSpPr>
        <p:spPr>
          <a:xfrm>
            <a:off x="1763211" y="3866660"/>
            <a:ext cx="2031900" cy="2031900"/>
          </a:xfrm>
          <a:prstGeom prst="rect">
            <a:avLst/>
          </a:prstGeom>
          <a:noFill/>
          <a:ln>
            <a:noFill/>
          </a:ln>
        </p:spPr>
      </p:sp>
      <p:sp>
        <p:nvSpPr>
          <p:cNvPr id="89" name="Google Shape;89;g2a0d0221764_1_3549"/>
          <p:cNvSpPr/>
          <p:nvPr>
            <p:ph idx="9" type="pic"/>
          </p:nvPr>
        </p:nvSpPr>
        <p:spPr>
          <a:xfrm>
            <a:off x="9017000" y="3866660"/>
            <a:ext cx="2031900" cy="2031900"/>
          </a:xfrm>
          <a:prstGeom prst="rect">
            <a:avLst/>
          </a:prstGeom>
          <a:noFill/>
          <a:ln>
            <a:noFill/>
          </a:ln>
        </p:spPr>
      </p:sp>
      <p:sp>
        <p:nvSpPr>
          <p:cNvPr id="90" name="Google Shape;90;g2a0d0221764_1_3549"/>
          <p:cNvSpPr/>
          <p:nvPr>
            <p:ph idx="13" type="pic"/>
          </p:nvPr>
        </p:nvSpPr>
        <p:spPr>
          <a:xfrm>
            <a:off x="16786860" y="3866660"/>
            <a:ext cx="2031900" cy="20319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Icon with Box">
  <p:cSld name="Content - 3 Horizontal Icon with Box">
    <p:spTree>
      <p:nvGrpSpPr>
        <p:cNvPr id="91" name="Shape 91"/>
        <p:cNvGrpSpPr/>
        <p:nvPr/>
      </p:nvGrpSpPr>
      <p:grpSpPr>
        <a:xfrm>
          <a:off x="0" y="0"/>
          <a:ext cx="0" cy="0"/>
          <a:chOff x="0" y="0"/>
          <a:chExt cx="0" cy="0"/>
        </a:xfrm>
      </p:grpSpPr>
      <p:sp>
        <p:nvSpPr>
          <p:cNvPr id="92" name="Google Shape;92;g2a0d0221764_1_3563"/>
          <p:cNvSpPr/>
          <p:nvPr/>
        </p:nvSpPr>
        <p:spPr>
          <a:xfrm>
            <a:off x="869684" y="3294515"/>
            <a:ext cx="7335600" cy="81366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3" name="Google Shape;93;g2a0d0221764_1_3563"/>
          <p:cNvSpPr/>
          <p:nvPr/>
        </p:nvSpPr>
        <p:spPr>
          <a:xfrm>
            <a:off x="8607335" y="3294515"/>
            <a:ext cx="7335600" cy="81366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4" name="Google Shape;94;g2a0d0221764_1_3563"/>
          <p:cNvSpPr/>
          <p:nvPr/>
        </p:nvSpPr>
        <p:spPr>
          <a:xfrm>
            <a:off x="16344985" y="3294515"/>
            <a:ext cx="7335600" cy="8136600"/>
          </a:xfrm>
          <a:prstGeom prst="roundRect">
            <a:avLst>
              <a:gd fmla="val 4218" name="adj"/>
            </a:avLst>
          </a:prstGeom>
          <a:solidFill>
            <a:srgbClr val="FFFFFF"/>
          </a:solidFill>
          <a:ln>
            <a:noFill/>
          </a:ln>
          <a:effectLst>
            <a:outerShdw blurRad="228600" rotWithShape="0" dir="5400000" dist="25400">
              <a:srgbClr val="000000">
                <a:alpha val="5098"/>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5" name="Google Shape;95;g2a0d0221764_1_356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96" name="Google Shape;96;g2a0d0221764_1_356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97" name="Google Shape;97;g2a0d0221764_1_3563"/>
          <p:cNvSpPr txBox="1"/>
          <p:nvPr>
            <p:ph idx="2" type="body"/>
          </p:nvPr>
        </p:nvSpPr>
        <p:spPr>
          <a:xfrm>
            <a:off x="1362528"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98" name="Google Shape;98;g2a0d0221764_1_3563"/>
          <p:cNvSpPr txBox="1"/>
          <p:nvPr>
            <p:ph idx="3" type="body"/>
          </p:nvPr>
        </p:nvSpPr>
        <p:spPr>
          <a:xfrm>
            <a:off x="1362528"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99" name="Google Shape;99;g2a0d0221764_1_3563"/>
          <p:cNvSpPr txBox="1"/>
          <p:nvPr>
            <p:ph idx="4" type="body"/>
          </p:nvPr>
        </p:nvSpPr>
        <p:spPr>
          <a:xfrm>
            <a:off x="9017000"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00" name="Google Shape;100;g2a0d0221764_1_3563"/>
          <p:cNvSpPr txBox="1"/>
          <p:nvPr>
            <p:ph idx="5" type="body"/>
          </p:nvPr>
        </p:nvSpPr>
        <p:spPr>
          <a:xfrm>
            <a:off x="9017000"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101" name="Google Shape;101;g2a0d0221764_1_3563"/>
          <p:cNvSpPr txBox="1"/>
          <p:nvPr>
            <p:ph idx="6" type="body"/>
          </p:nvPr>
        </p:nvSpPr>
        <p:spPr>
          <a:xfrm>
            <a:off x="16837828"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02" name="Google Shape;102;g2a0d0221764_1_3563"/>
          <p:cNvSpPr txBox="1"/>
          <p:nvPr>
            <p:ph idx="7" type="body"/>
          </p:nvPr>
        </p:nvSpPr>
        <p:spPr>
          <a:xfrm>
            <a:off x="16837828"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103" name="Google Shape;103;g2a0d0221764_1_3563"/>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04" name="Google Shape;104;g2a0d0221764_1_3563"/>
          <p:cNvSpPr/>
          <p:nvPr>
            <p:ph idx="8" type="pic"/>
          </p:nvPr>
        </p:nvSpPr>
        <p:spPr>
          <a:xfrm>
            <a:off x="1362528" y="3866660"/>
            <a:ext cx="2031900" cy="2031900"/>
          </a:xfrm>
          <a:prstGeom prst="rect">
            <a:avLst/>
          </a:prstGeom>
          <a:noFill/>
          <a:ln>
            <a:noFill/>
          </a:ln>
        </p:spPr>
      </p:sp>
      <p:sp>
        <p:nvSpPr>
          <p:cNvPr id="105" name="Google Shape;105;g2a0d0221764_1_3563"/>
          <p:cNvSpPr/>
          <p:nvPr>
            <p:ph idx="9" type="pic"/>
          </p:nvPr>
        </p:nvSpPr>
        <p:spPr>
          <a:xfrm>
            <a:off x="9017000" y="3866660"/>
            <a:ext cx="2031900" cy="2031900"/>
          </a:xfrm>
          <a:prstGeom prst="rect">
            <a:avLst/>
          </a:prstGeom>
          <a:noFill/>
          <a:ln>
            <a:noFill/>
          </a:ln>
        </p:spPr>
      </p:sp>
      <p:sp>
        <p:nvSpPr>
          <p:cNvPr id="106" name="Google Shape;106;g2a0d0221764_1_3563"/>
          <p:cNvSpPr/>
          <p:nvPr>
            <p:ph idx="13" type="pic"/>
          </p:nvPr>
        </p:nvSpPr>
        <p:spPr>
          <a:xfrm>
            <a:off x="16837828" y="3866660"/>
            <a:ext cx="2031900" cy="2031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theme" Target="../theme/theme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g2a0d0221764_1_3469"/>
          <p:cNvSpPr/>
          <p:nvPr/>
        </p:nvSpPr>
        <p:spPr>
          <a:xfrm>
            <a:off x="327485" y="-488938"/>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 name="Google Shape;7;g2a0d0221764_1_3469"/>
          <p:cNvSpPr txBox="1"/>
          <p:nvPr>
            <p:ph type="title"/>
          </p:nvPr>
        </p:nvSpPr>
        <p:spPr>
          <a:xfrm>
            <a:off x="2564146" y="720667"/>
            <a:ext cx="21971100" cy="831000"/>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600"/>
              <a:buFont typeface="DM Sans"/>
              <a:buNone/>
              <a:defRPr b="1" i="0" sz="56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8" name="Google Shape;8;g2a0d0221764_1_3469"/>
          <p:cNvSpPr txBox="1"/>
          <p:nvPr/>
        </p:nvSpPr>
        <p:spPr>
          <a:xfrm>
            <a:off x="487718" y="13220167"/>
            <a:ext cx="9652800" cy="3078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000"/>
              <a:buFont typeface="DM Sans"/>
              <a:buNone/>
            </a:pPr>
            <a:r>
              <a:rPr b="0" i="0" lang="en-US" sz="2000" u="none" cap="none" strike="noStrike">
                <a:solidFill>
                  <a:srgbClr val="999999"/>
                </a:solidFill>
                <a:latin typeface="DM Sans"/>
                <a:ea typeface="DM Sans"/>
                <a:cs typeface="DM Sans"/>
                <a:sym typeface="DM Sans"/>
              </a:rPr>
              <a:t>iMagine RP</a:t>
            </a:r>
            <a:r>
              <a:rPr lang="en-US" sz="2000">
                <a:solidFill>
                  <a:srgbClr val="999999"/>
                </a:solidFill>
                <a:latin typeface="DM Sans"/>
                <a:ea typeface="DM Sans"/>
                <a:cs typeface="DM Sans"/>
                <a:sym typeface="DM Sans"/>
              </a:rPr>
              <a:t>2</a:t>
            </a:r>
            <a:r>
              <a:rPr b="0" i="0" lang="en-US" sz="2000" u="none" cap="none" strike="noStrike">
                <a:solidFill>
                  <a:srgbClr val="999999"/>
                </a:solidFill>
                <a:latin typeface="DM Sans"/>
                <a:ea typeface="DM Sans"/>
                <a:cs typeface="DM Sans"/>
                <a:sym typeface="DM Sans"/>
              </a:rPr>
              <a:t> </a:t>
            </a:r>
            <a:r>
              <a:rPr lang="en-US" sz="2000">
                <a:solidFill>
                  <a:srgbClr val="999999"/>
                </a:solidFill>
                <a:latin typeface="DM Sans"/>
                <a:ea typeface="DM Sans"/>
                <a:cs typeface="DM Sans"/>
                <a:sym typeface="DM Sans"/>
              </a:rPr>
              <a:t>P</a:t>
            </a:r>
            <a:r>
              <a:rPr b="0" i="0" lang="en-US" sz="2000" u="none" cap="none" strike="noStrike">
                <a:solidFill>
                  <a:srgbClr val="999999"/>
                </a:solidFill>
                <a:latin typeface="DM Sans"/>
                <a:ea typeface="DM Sans"/>
                <a:cs typeface="DM Sans"/>
                <a:sym typeface="DM Sans"/>
              </a:rPr>
              <a:t>roject </a:t>
            </a:r>
            <a:r>
              <a:rPr lang="en-US" sz="2000">
                <a:solidFill>
                  <a:srgbClr val="999999"/>
                </a:solidFill>
                <a:latin typeface="DM Sans"/>
                <a:ea typeface="DM Sans"/>
                <a:cs typeface="DM Sans"/>
                <a:sym typeface="DM Sans"/>
              </a:rPr>
              <a:t>R</a:t>
            </a:r>
            <a:r>
              <a:rPr b="0" i="0" lang="en-US" sz="2000" u="none" cap="none" strike="noStrike">
                <a:solidFill>
                  <a:srgbClr val="999999"/>
                </a:solidFill>
                <a:latin typeface="DM Sans"/>
                <a:ea typeface="DM Sans"/>
                <a:cs typeface="DM Sans"/>
                <a:sym typeface="DM Sans"/>
              </a:rPr>
              <a:t>eview</a:t>
            </a:r>
            <a:endParaRPr b="0" i="0" sz="1400" u="none" cap="none" strike="noStrike">
              <a:solidFill>
                <a:srgbClr val="000000"/>
              </a:solidFill>
              <a:latin typeface="Arial"/>
              <a:ea typeface="Arial"/>
              <a:cs typeface="Arial"/>
              <a:sym typeface="Arial"/>
            </a:endParaRPr>
          </a:p>
        </p:txBody>
      </p:sp>
      <p:sp>
        <p:nvSpPr>
          <p:cNvPr id="9" name="Google Shape;9;g2a0d0221764_1_3469"/>
          <p:cNvSpPr txBox="1"/>
          <p:nvPr>
            <p:ph idx="12" type="sldNum"/>
          </p:nvPr>
        </p:nvSpPr>
        <p:spPr>
          <a:xfrm>
            <a:off x="23170430" y="13031659"/>
            <a:ext cx="720000" cy="3693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pic>
        <p:nvPicPr>
          <p:cNvPr id="10" name="Google Shape;10;g2a0d0221764_1_3469"/>
          <p:cNvPicPr preferRelativeResize="0"/>
          <p:nvPr/>
        </p:nvPicPr>
        <p:blipFill rotWithShape="1">
          <a:blip r:embed="rId1">
            <a:alphaModFix/>
          </a:blip>
          <a:srcRect b="0" l="0" r="0" t="0"/>
          <a:stretch/>
        </p:blipFill>
        <p:spPr>
          <a:xfrm>
            <a:off x="411525" y="163100"/>
            <a:ext cx="1709875" cy="132961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image" Target="../media/image37.png"/><Relationship Id="rId9"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5.png"/><Relationship Id="rId7" Type="http://schemas.openxmlformats.org/officeDocument/2006/relationships/image" Target="../media/image34.png"/><Relationship Id="rId8" Type="http://schemas.openxmlformats.org/officeDocument/2006/relationships/image" Target="../media/image36.png"/><Relationship Id="rId10"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29.png"/><Relationship Id="rId7" Type="http://schemas.openxmlformats.org/officeDocument/2006/relationships/image" Target="../media/image31.jpg"/><Relationship Id="rId8"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43.png"/><Relationship Id="rId5" Type="http://schemas.openxmlformats.org/officeDocument/2006/relationships/image" Target="../media/image45.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hyperlink" Target="https://zenodo.org/communities/eu/" TargetMode="Externa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61.png"/><Relationship Id="rId7" Type="http://schemas.openxmlformats.org/officeDocument/2006/relationships/image" Target="../media/image60.png"/><Relationship Id="rId8"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30.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20.png"/><Relationship Id="rId11" Type="http://schemas.openxmlformats.org/officeDocument/2006/relationships/image" Target="../media/image22.jpg"/><Relationship Id="rId10" Type="http://schemas.openxmlformats.org/officeDocument/2006/relationships/image" Target="../media/image15.png"/><Relationship Id="rId13" Type="http://schemas.openxmlformats.org/officeDocument/2006/relationships/image" Target="../media/image18.png"/><Relationship Id="rId12" Type="http://schemas.openxmlformats.org/officeDocument/2006/relationships/image" Target="../media/image21.png"/><Relationship Id="rId15" Type="http://schemas.openxmlformats.org/officeDocument/2006/relationships/image" Target="../media/image23.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a0d0221764_1_2951"/>
          <p:cNvSpPr txBox="1"/>
          <p:nvPr>
            <p:ph idx="2" type="body"/>
          </p:nvPr>
        </p:nvSpPr>
        <p:spPr>
          <a:xfrm>
            <a:off x="1079500" y="5592777"/>
            <a:ext cx="22224900" cy="29964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9400"/>
              <a:buNone/>
            </a:pPr>
            <a:r>
              <a:rPr lang="en-US"/>
              <a:t>Innovation Management and Communication</a:t>
            </a:r>
            <a:endParaRPr/>
          </a:p>
        </p:txBody>
      </p:sp>
      <p:sp>
        <p:nvSpPr>
          <p:cNvPr id="445" name="Google Shape;445;g2a0d0221764_1_2951"/>
          <p:cNvSpPr txBox="1"/>
          <p:nvPr>
            <p:ph idx="3" type="body"/>
          </p:nvPr>
        </p:nvSpPr>
        <p:spPr>
          <a:xfrm>
            <a:off x="1209182" y="9304863"/>
            <a:ext cx="11318400" cy="1723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b="0" lang="en-US" sz="6400"/>
              <a:t>Ilaria Fava</a:t>
            </a:r>
            <a:r>
              <a:rPr b="0" lang="en-US" sz="6400"/>
              <a:t> (EGI Foundation)</a:t>
            </a:r>
            <a:br>
              <a:rPr b="0" lang="en-US"/>
            </a:br>
            <a:r>
              <a:rPr b="0" lang="en-US"/>
              <a:t>Communication Manager</a:t>
            </a:r>
            <a:endParaRPr b="0"/>
          </a:p>
        </p:txBody>
      </p:sp>
      <p:sp>
        <p:nvSpPr>
          <p:cNvPr id="446" name="Google Shape;446;g2a0d0221764_1_2951"/>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SzPts val="4000"/>
              <a:buNone/>
            </a:pPr>
            <a:r>
              <a:rPr lang="en-US"/>
              <a:t>iMagine RP2 Project Review</a:t>
            </a:r>
            <a:endParaRPr/>
          </a:p>
        </p:txBody>
      </p:sp>
      <p:sp>
        <p:nvSpPr>
          <p:cNvPr id="447" name="Google Shape;447;g2a0d0221764_1_2951"/>
          <p:cNvSpPr txBox="1"/>
          <p:nvPr>
            <p:ph idx="6" type="body"/>
          </p:nvPr>
        </p:nvSpPr>
        <p:spPr>
          <a:xfrm>
            <a:off x="13128875" y="11648625"/>
            <a:ext cx="10128900" cy="615600"/>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SzPts val="4000"/>
              <a:buNone/>
            </a:pPr>
            <a:r>
              <a:rPr lang="en-US"/>
              <a:t>November 21st 2024</a:t>
            </a:r>
            <a:endParaRPr/>
          </a:p>
        </p:txBody>
      </p:sp>
      <p:sp>
        <p:nvSpPr>
          <p:cNvPr id="448" name="Google Shape;448;g2a0d0221764_1_2951"/>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t/>
            </a:r>
            <a:endParaRPr/>
          </a:p>
        </p:txBody>
      </p:sp>
      <p:sp>
        <p:nvSpPr>
          <p:cNvPr id="449" name="Google Shape;449;g2a0d0221764_1_2951"/>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t/>
            </a:r>
            <a:endParaRPr/>
          </a:p>
        </p:txBody>
      </p:sp>
      <p:sp>
        <p:nvSpPr>
          <p:cNvPr id="450" name="Google Shape;450;g2a0d0221764_1_2951"/>
          <p:cNvSpPr txBox="1"/>
          <p:nvPr>
            <p:ph idx="4294967295" type="sldNum"/>
          </p:nvPr>
        </p:nvSpPr>
        <p:spPr>
          <a:xfrm>
            <a:off x="22818090" y="12666269"/>
            <a:ext cx="1463100" cy="1050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
        <p:nvSpPr>
          <p:cNvPr id="451" name="Google Shape;451;g2a0d0221764_1_2951"/>
          <p:cNvSpPr txBox="1"/>
          <p:nvPr/>
        </p:nvSpPr>
        <p:spPr>
          <a:xfrm>
            <a:off x="1079507" y="11687013"/>
            <a:ext cx="11318400" cy="53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500"/>
              <a:buFont typeface="Arial"/>
              <a:buNone/>
            </a:pPr>
            <a:r>
              <a:rPr b="0" i="0" lang="en-US" sz="3500" u="none" cap="none" strike="noStrike">
                <a:solidFill>
                  <a:srgbClr val="FFFFFF"/>
                </a:solidFill>
                <a:latin typeface="DM Sans"/>
                <a:ea typeface="DM Sans"/>
                <a:cs typeface="DM Sans"/>
                <a:sym typeface="DM Sans"/>
              </a:rPr>
              <a:t>Dissemination level: Public</a:t>
            </a:r>
            <a:endParaRPr b="0" i="0" sz="3500" u="none" cap="none" strike="noStrike">
              <a:solidFill>
                <a:srgbClr val="FFFFFF"/>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a0d0221764_1_3355"/>
          <p:cNvSpPr txBox="1"/>
          <p:nvPr>
            <p:ph idx="1" type="body"/>
          </p:nvPr>
        </p:nvSpPr>
        <p:spPr>
          <a:xfrm>
            <a:off x="1123838" y="7951576"/>
            <a:ext cx="19127100" cy="2996700"/>
          </a:xfrm>
          <a:prstGeom prst="rect">
            <a:avLst/>
          </a:prstGeom>
          <a:noFill/>
          <a:ln>
            <a:noFill/>
          </a:ln>
        </p:spPr>
        <p:txBody>
          <a:bodyPr anchorCtr="0" anchor="ctr" bIns="0" lIns="0" spcFirstLastPara="1" rIns="0" wrap="square" tIns="0">
            <a:noAutofit/>
          </a:bodyPr>
          <a:lstStyle/>
          <a:p>
            <a:pPr indent="0" lvl="0" marL="182562" rtl="0" algn="l">
              <a:lnSpc>
                <a:spcPct val="80000"/>
              </a:lnSpc>
              <a:spcBef>
                <a:spcPts val="0"/>
              </a:spcBef>
              <a:spcAft>
                <a:spcPts val="0"/>
              </a:spcAft>
              <a:buSzPts val="9600"/>
              <a:buNone/>
            </a:pPr>
            <a:r>
              <a:rPr lang="en-US"/>
              <a:t>Collaboration with Initiatives</a:t>
            </a:r>
            <a:endParaRPr/>
          </a:p>
        </p:txBody>
      </p:sp>
      <p:sp>
        <p:nvSpPr>
          <p:cNvPr id="622" name="Google Shape;622;g2a0d0221764_1_3355"/>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p>
            <a:pPr indent="0" lvl="0" marL="228600" marR="0" rtl="0" algn="l">
              <a:lnSpc>
                <a:spcPct val="100000"/>
              </a:lnSpc>
              <a:spcBef>
                <a:spcPts val="0"/>
              </a:spcBef>
              <a:spcAft>
                <a:spcPts val="0"/>
              </a:spcAft>
              <a:buClr>
                <a:srgbClr val="EF8200"/>
              </a:buClr>
              <a:buSzPts val="4000"/>
              <a:buFont typeface="DM Sans"/>
              <a:buNone/>
            </a:pPr>
            <a:r>
              <a:rPr lang="en-US"/>
              <a:t>WP2</a:t>
            </a:r>
            <a:endParaRPr/>
          </a:p>
        </p:txBody>
      </p:sp>
      <p:sp>
        <p:nvSpPr>
          <p:cNvPr id="623" name="Google Shape;623;g2a0d0221764_1_3355"/>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SzPts val="1800"/>
              <a:buNone/>
            </a:pPr>
            <a:fld id="{00000000-1234-1234-1234-123412341234}" type="slidenum">
              <a:rPr lang="en-US"/>
              <a:t>‹#›</a:t>
            </a:fld>
            <a:endParaRPr b="0" i="0" u="none" cap="none" strike="noStrike"/>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313235353ad_0_6"/>
          <p:cNvSpPr txBox="1"/>
          <p:nvPr>
            <p:ph type="title"/>
          </p:nvPr>
        </p:nvSpPr>
        <p:spPr>
          <a:xfrm>
            <a:off x="2564146" y="859196"/>
            <a:ext cx="21031200" cy="868200"/>
          </a:xfrm>
          <a:prstGeom prst="rect">
            <a:avLst/>
          </a:prstGeom>
        </p:spPr>
        <p:txBody>
          <a:bodyPr anchorCtr="0" anchor="ctr" bIns="45700" lIns="45700" spcFirstLastPara="1" rIns="45700" wrap="square" tIns="45700">
            <a:spAutoFit/>
          </a:bodyPr>
          <a:lstStyle/>
          <a:p>
            <a:pPr indent="0" lvl="0" marL="0" rtl="0" algn="l">
              <a:spcBef>
                <a:spcPts val="0"/>
              </a:spcBef>
              <a:spcAft>
                <a:spcPts val="0"/>
              </a:spcAft>
              <a:buNone/>
            </a:pPr>
            <a:r>
              <a:rPr lang="en-US"/>
              <a:t>Mapping iMagine Collaboration Activities</a:t>
            </a:r>
            <a:endParaRPr/>
          </a:p>
        </p:txBody>
      </p:sp>
      <p:sp>
        <p:nvSpPr>
          <p:cNvPr id="629" name="Google Shape;629;g313235353ad_0_6"/>
          <p:cNvSpPr txBox="1"/>
          <p:nvPr>
            <p:ph idx="12" type="sldNum"/>
          </p:nvPr>
        </p:nvSpPr>
        <p:spPr>
          <a:xfrm>
            <a:off x="23351074" y="13045350"/>
            <a:ext cx="483900" cy="3693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
        <p:nvSpPr>
          <p:cNvPr id="630" name="Google Shape;630;g313235353ad_0_6"/>
          <p:cNvSpPr/>
          <p:nvPr/>
        </p:nvSpPr>
        <p:spPr>
          <a:xfrm>
            <a:off x="4833825" y="2405650"/>
            <a:ext cx="4358100" cy="12678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en-US" sz="4500">
                <a:solidFill>
                  <a:schemeClr val="accent1"/>
                </a:solidFill>
                <a:latin typeface="DM Sans"/>
                <a:ea typeface="DM Sans"/>
                <a:cs typeface="DM Sans"/>
                <a:sym typeface="DM Sans"/>
              </a:rPr>
              <a:t>Technical</a:t>
            </a:r>
            <a:endParaRPr b="1" i="0" sz="4500" u="none" cap="none" strike="noStrike">
              <a:solidFill>
                <a:srgbClr val="000000"/>
              </a:solidFill>
              <a:latin typeface="DM Sans"/>
              <a:ea typeface="DM Sans"/>
              <a:cs typeface="DM Sans"/>
              <a:sym typeface="DM Sans"/>
            </a:endParaRPr>
          </a:p>
        </p:txBody>
      </p:sp>
      <p:sp>
        <p:nvSpPr>
          <p:cNvPr id="631" name="Google Shape;631;g313235353ad_0_6"/>
          <p:cNvSpPr/>
          <p:nvPr/>
        </p:nvSpPr>
        <p:spPr>
          <a:xfrm>
            <a:off x="9699075" y="2405650"/>
            <a:ext cx="4358100" cy="12678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en-US" sz="4500">
                <a:solidFill>
                  <a:schemeClr val="accent1"/>
                </a:solidFill>
                <a:latin typeface="DM Sans"/>
                <a:ea typeface="DM Sans"/>
                <a:cs typeface="DM Sans"/>
                <a:sym typeface="DM Sans"/>
              </a:rPr>
              <a:t>Exploitation</a:t>
            </a:r>
            <a:endParaRPr b="1" i="0" sz="4500" u="none" cap="none" strike="noStrike">
              <a:solidFill>
                <a:srgbClr val="000000"/>
              </a:solidFill>
              <a:latin typeface="DM Sans"/>
              <a:ea typeface="DM Sans"/>
              <a:cs typeface="DM Sans"/>
              <a:sym typeface="DM Sans"/>
            </a:endParaRPr>
          </a:p>
        </p:txBody>
      </p:sp>
      <p:sp>
        <p:nvSpPr>
          <p:cNvPr id="632" name="Google Shape;632;g313235353ad_0_6"/>
          <p:cNvSpPr/>
          <p:nvPr/>
        </p:nvSpPr>
        <p:spPr>
          <a:xfrm>
            <a:off x="14564326" y="2405650"/>
            <a:ext cx="4358100" cy="12678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en-US" sz="4500">
                <a:solidFill>
                  <a:schemeClr val="accent1"/>
                </a:solidFill>
                <a:latin typeface="DM Sans"/>
                <a:ea typeface="DM Sans"/>
                <a:cs typeface="DM Sans"/>
                <a:sym typeface="DM Sans"/>
              </a:rPr>
              <a:t>Dissemination</a:t>
            </a:r>
            <a:endParaRPr b="1" i="0" sz="4500" u="none" cap="none" strike="noStrike">
              <a:solidFill>
                <a:srgbClr val="000000"/>
              </a:solidFill>
              <a:latin typeface="DM Sans"/>
              <a:ea typeface="DM Sans"/>
              <a:cs typeface="DM Sans"/>
              <a:sym typeface="DM Sans"/>
            </a:endParaRPr>
          </a:p>
        </p:txBody>
      </p:sp>
      <p:sp>
        <p:nvSpPr>
          <p:cNvPr id="633" name="Google Shape;633;g313235353ad_0_6"/>
          <p:cNvSpPr/>
          <p:nvPr/>
        </p:nvSpPr>
        <p:spPr>
          <a:xfrm>
            <a:off x="19429576" y="2405650"/>
            <a:ext cx="4358100" cy="12678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lang="en-US" sz="4500">
                <a:solidFill>
                  <a:schemeClr val="accent1"/>
                </a:solidFill>
                <a:latin typeface="DM Sans"/>
                <a:ea typeface="DM Sans"/>
                <a:cs typeface="DM Sans"/>
                <a:sym typeface="DM Sans"/>
              </a:rPr>
              <a:t>Sustainability</a:t>
            </a:r>
            <a:endParaRPr b="1" i="0" sz="4500" u="none" cap="none" strike="noStrike">
              <a:solidFill>
                <a:srgbClr val="000000"/>
              </a:solidFill>
              <a:latin typeface="DM Sans"/>
              <a:ea typeface="DM Sans"/>
              <a:cs typeface="DM Sans"/>
              <a:sym typeface="DM Sans"/>
            </a:endParaRPr>
          </a:p>
        </p:txBody>
      </p:sp>
      <p:sp>
        <p:nvSpPr>
          <p:cNvPr id="634" name="Google Shape;634;g313235353ad_0_6"/>
          <p:cNvSpPr txBox="1"/>
          <p:nvPr/>
        </p:nvSpPr>
        <p:spPr>
          <a:xfrm>
            <a:off x="381000" y="4295225"/>
            <a:ext cx="4195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EOSC and related Projects</a:t>
            </a:r>
            <a:endParaRPr i="0" sz="4000" u="none" cap="none" strike="noStrike">
              <a:solidFill>
                <a:srgbClr val="000000"/>
              </a:solidFill>
              <a:latin typeface="DM Sans Medium"/>
              <a:ea typeface="DM Sans Medium"/>
              <a:cs typeface="DM Sans Medium"/>
              <a:sym typeface="DM Sans Medium"/>
            </a:endParaRPr>
          </a:p>
        </p:txBody>
      </p:sp>
      <p:sp>
        <p:nvSpPr>
          <p:cNvPr id="635" name="Google Shape;635;g313235353ad_0_6"/>
          <p:cNvSpPr txBox="1"/>
          <p:nvPr/>
        </p:nvSpPr>
        <p:spPr>
          <a:xfrm>
            <a:off x="381000" y="5971770"/>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AIoD</a:t>
            </a:r>
            <a:endParaRPr i="0" sz="4000" u="none" cap="none" strike="noStrike">
              <a:solidFill>
                <a:srgbClr val="000000"/>
              </a:solidFill>
              <a:latin typeface="DM Sans Medium"/>
              <a:ea typeface="DM Sans Medium"/>
              <a:cs typeface="DM Sans Medium"/>
              <a:sym typeface="DM Sans Medium"/>
            </a:endParaRPr>
          </a:p>
        </p:txBody>
      </p:sp>
      <p:sp>
        <p:nvSpPr>
          <p:cNvPr id="636" name="Google Shape;636;g313235353ad_0_6"/>
          <p:cNvSpPr txBox="1"/>
          <p:nvPr/>
        </p:nvSpPr>
        <p:spPr>
          <a:xfrm>
            <a:off x="381000" y="11276418"/>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Zenodo</a:t>
            </a:r>
            <a:endParaRPr i="0" sz="4000" u="none" cap="none" strike="noStrike">
              <a:solidFill>
                <a:srgbClr val="000000"/>
              </a:solidFill>
              <a:latin typeface="DM Sans Medium"/>
              <a:ea typeface="DM Sans Medium"/>
              <a:cs typeface="DM Sans Medium"/>
              <a:sym typeface="DM Sans Medium"/>
            </a:endParaRPr>
          </a:p>
        </p:txBody>
      </p:sp>
      <p:sp>
        <p:nvSpPr>
          <p:cNvPr id="637" name="Google Shape;637;g313235353ad_0_6"/>
          <p:cNvSpPr txBox="1"/>
          <p:nvPr/>
        </p:nvSpPr>
        <p:spPr>
          <a:xfrm>
            <a:off x="381000" y="8093621"/>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AI4Life</a:t>
            </a:r>
            <a:endParaRPr i="0" sz="4000" u="none" cap="none" strike="noStrike">
              <a:solidFill>
                <a:srgbClr val="000000"/>
              </a:solidFill>
              <a:latin typeface="DM Sans Medium"/>
              <a:ea typeface="DM Sans Medium"/>
              <a:cs typeface="DM Sans Medium"/>
              <a:sym typeface="DM Sans Medium"/>
            </a:endParaRPr>
          </a:p>
        </p:txBody>
      </p:sp>
      <p:sp>
        <p:nvSpPr>
          <p:cNvPr id="638" name="Google Shape;638;g313235353ad_0_6"/>
          <p:cNvSpPr txBox="1"/>
          <p:nvPr/>
        </p:nvSpPr>
        <p:spPr>
          <a:xfrm>
            <a:off x="381000" y="9154554"/>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ANERIS</a:t>
            </a:r>
            <a:endParaRPr i="0" sz="4000" u="none" cap="none" strike="noStrike">
              <a:solidFill>
                <a:srgbClr val="000000"/>
              </a:solidFill>
              <a:latin typeface="DM Sans Medium"/>
              <a:ea typeface="DM Sans Medium"/>
              <a:cs typeface="DM Sans Medium"/>
              <a:sym typeface="DM Sans Medium"/>
            </a:endParaRPr>
          </a:p>
        </p:txBody>
      </p:sp>
      <p:sp>
        <p:nvSpPr>
          <p:cNvPr id="639" name="Google Shape;639;g313235353ad_0_6"/>
          <p:cNvSpPr txBox="1"/>
          <p:nvPr/>
        </p:nvSpPr>
        <p:spPr>
          <a:xfrm>
            <a:off x="381000" y="10215486"/>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Blue Cloud</a:t>
            </a:r>
            <a:endParaRPr i="0" sz="4000" u="none" cap="none" strike="noStrike">
              <a:solidFill>
                <a:srgbClr val="000000"/>
              </a:solidFill>
              <a:latin typeface="DM Sans Medium"/>
              <a:ea typeface="DM Sans Medium"/>
              <a:cs typeface="DM Sans Medium"/>
              <a:sym typeface="DM Sans Medium"/>
            </a:endParaRPr>
          </a:p>
        </p:txBody>
      </p:sp>
      <p:sp>
        <p:nvSpPr>
          <p:cNvPr id="640" name="Google Shape;640;g313235353ad_0_6"/>
          <p:cNvSpPr txBox="1"/>
          <p:nvPr/>
        </p:nvSpPr>
        <p:spPr>
          <a:xfrm>
            <a:off x="381000" y="7032689"/>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AI4EOSC</a:t>
            </a:r>
            <a:endParaRPr i="0" sz="4000" u="none" cap="none" strike="noStrike">
              <a:solidFill>
                <a:srgbClr val="000000"/>
              </a:solidFill>
              <a:latin typeface="DM Sans Medium"/>
              <a:ea typeface="DM Sans Medium"/>
              <a:cs typeface="DM Sans Medium"/>
              <a:sym typeface="DM Sans Medium"/>
            </a:endParaRPr>
          </a:p>
        </p:txBody>
      </p:sp>
      <p:sp>
        <p:nvSpPr>
          <p:cNvPr id="641" name="Google Shape;641;g313235353ad_0_6"/>
          <p:cNvSpPr txBox="1"/>
          <p:nvPr/>
        </p:nvSpPr>
        <p:spPr>
          <a:xfrm>
            <a:off x="381000" y="12337350"/>
            <a:ext cx="41952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Medium"/>
                <a:ea typeface="DM Sans Medium"/>
                <a:cs typeface="DM Sans Medium"/>
                <a:sym typeface="DM Sans Medium"/>
              </a:rPr>
              <a:t>OBPS</a:t>
            </a:r>
            <a:endParaRPr i="0" sz="4000" u="none" cap="none" strike="noStrike">
              <a:solidFill>
                <a:srgbClr val="000000"/>
              </a:solidFill>
              <a:latin typeface="DM Sans Medium"/>
              <a:ea typeface="DM Sans Medium"/>
              <a:cs typeface="DM Sans Medium"/>
              <a:sym typeface="DM Sans Medium"/>
            </a:endParaRPr>
          </a:p>
        </p:txBody>
      </p:sp>
      <p:cxnSp>
        <p:nvCxnSpPr>
          <p:cNvPr id="642" name="Google Shape;642;g313235353ad_0_6"/>
          <p:cNvCxnSpPr/>
          <p:nvPr/>
        </p:nvCxnSpPr>
        <p:spPr>
          <a:xfrm>
            <a:off x="381000" y="5795300"/>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3" name="Google Shape;643;g313235353ad_0_6"/>
          <p:cNvCxnSpPr/>
          <p:nvPr/>
        </p:nvCxnSpPr>
        <p:spPr>
          <a:xfrm>
            <a:off x="381000" y="6856229"/>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4" name="Google Shape;644;g313235353ad_0_6"/>
          <p:cNvCxnSpPr/>
          <p:nvPr/>
        </p:nvCxnSpPr>
        <p:spPr>
          <a:xfrm>
            <a:off x="473684" y="7917158"/>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5" name="Google Shape;645;g313235353ad_0_6"/>
          <p:cNvCxnSpPr/>
          <p:nvPr/>
        </p:nvCxnSpPr>
        <p:spPr>
          <a:xfrm>
            <a:off x="473684" y="8978088"/>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6" name="Google Shape;646;g313235353ad_0_6"/>
          <p:cNvCxnSpPr/>
          <p:nvPr/>
        </p:nvCxnSpPr>
        <p:spPr>
          <a:xfrm>
            <a:off x="381000" y="10039017"/>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7" name="Google Shape;647;g313235353ad_0_6"/>
          <p:cNvCxnSpPr/>
          <p:nvPr/>
        </p:nvCxnSpPr>
        <p:spPr>
          <a:xfrm>
            <a:off x="473684" y="11099946"/>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648" name="Google Shape;648;g313235353ad_0_6"/>
          <p:cNvCxnSpPr/>
          <p:nvPr/>
        </p:nvCxnSpPr>
        <p:spPr>
          <a:xfrm>
            <a:off x="381000" y="12160875"/>
            <a:ext cx="23495400" cy="0"/>
          </a:xfrm>
          <a:prstGeom prst="straightConnector1">
            <a:avLst/>
          </a:prstGeom>
          <a:noFill/>
          <a:ln cap="flat" cmpd="sng" w="28575">
            <a:solidFill>
              <a:schemeClr val="dk2"/>
            </a:solidFill>
            <a:prstDash val="lgDash"/>
            <a:round/>
            <a:headEnd len="med" w="med" type="none"/>
            <a:tailEnd len="med" w="med" type="none"/>
          </a:ln>
        </p:spPr>
      </p:cxnSp>
      <p:sp>
        <p:nvSpPr>
          <p:cNvPr id="649" name="Google Shape;649;g313235353ad_0_6"/>
          <p:cNvSpPr/>
          <p:nvPr/>
        </p:nvSpPr>
        <p:spPr>
          <a:xfrm>
            <a:off x="9699075" y="4772375"/>
            <a:ext cx="4358100" cy="369300"/>
          </a:xfrm>
          <a:prstGeom prst="roundRect">
            <a:avLst>
              <a:gd fmla="val 16667" name="adj"/>
            </a:avLst>
          </a:prstGeom>
          <a:solidFill>
            <a:srgbClr val="D5668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0" name="Google Shape;650;g313235353ad_0_6"/>
          <p:cNvSpPr/>
          <p:nvPr/>
        </p:nvSpPr>
        <p:spPr>
          <a:xfrm>
            <a:off x="19429575" y="4772375"/>
            <a:ext cx="4358100" cy="369300"/>
          </a:xfrm>
          <a:prstGeom prst="roundRect">
            <a:avLst>
              <a:gd fmla="val 16667" name="adj"/>
            </a:avLst>
          </a:prstGeom>
          <a:solidFill>
            <a:srgbClr val="D5668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1" name="Google Shape;651;g313235353ad_0_6"/>
          <p:cNvSpPr/>
          <p:nvPr/>
        </p:nvSpPr>
        <p:spPr>
          <a:xfrm>
            <a:off x="9699075" y="6141100"/>
            <a:ext cx="4358100" cy="369300"/>
          </a:xfrm>
          <a:prstGeom prst="roundRect">
            <a:avLst>
              <a:gd fmla="val 16667" name="adj"/>
            </a:avLst>
          </a:prstGeom>
          <a:solidFill>
            <a:srgbClr val="F1E76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2" name="Google Shape;652;g313235353ad_0_6"/>
          <p:cNvSpPr/>
          <p:nvPr/>
        </p:nvSpPr>
        <p:spPr>
          <a:xfrm>
            <a:off x="4833825" y="7202025"/>
            <a:ext cx="4358100" cy="36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3" name="Google Shape;653;g313235353ad_0_6"/>
          <p:cNvSpPr/>
          <p:nvPr/>
        </p:nvSpPr>
        <p:spPr>
          <a:xfrm>
            <a:off x="14564325" y="7202025"/>
            <a:ext cx="4358100" cy="36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4" name="Google Shape;654;g313235353ad_0_6"/>
          <p:cNvSpPr/>
          <p:nvPr/>
        </p:nvSpPr>
        <p:spPr>
          <a:xfrm>
            <a:off x="19429575" y="7202025"/>
            <a:ext cx="4358100" cy="36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5" name="Google Shape;655;g313235353ad_0_6"/>
          <p:cNvSpPr/>
          <p:nvPr/>
        </p:nvSpPr>
        <p:spPr>
          <a:xfrm>
            <a:off x="9699075" y="7202038"/>
            <a:ext cx="4358100" cy="36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6" name="Google Shape;656;g313235353ad_0_6"/>
          <p:cNvSpPr/>
          <p:nvPr/>
        </p:nvSpPr>
        <p:spPr>
          <a:xfrm>
            <a:off x="4833825" y="8262975"/>
            <a:ext cx="4358100" cy="369300"/>
          </a:xfrm>
          <a:prstGeom prst="roundRect">
            <a:avLst>
              <a:gd fmla="val 16667" name="adj"/>
            </a:avLst>
          </a:prstGeom>
          <a:solidFill>
            <a:srgbClr val="73A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7" name="Google Shape;657;g313235353ad_0_6"/>
          <p:cNvSpPr/>
          <p:nvPr/>
        </p:nvSpPr>
        <p:spPr>
          <a:xfrm>
            <a:off x="14564325" y="8262975"/>
            <a:ext cx="4358100" cy="369300"/>
          </a:xfrm>
          <a:prstGeom prst="roundRect">
            <a:avLst>
              <a:gd fmla="val 16667" name="adj"/>
            </a:avLst>
          </a:prstGeom>
          <a:solidFill>
            <a:srgbClr val="73A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8" name="Google Shape;658;g313235353ad_0_6"/>
          <p:cNvSpPr/>
          <p:nvPr/>
        </p:nvSpPr>
        <p:spPr>
          <a:xfrm>
            <a:off x="14564325" y="9323900"/>
            <a:ext cx="4358100" cy="369300"/>
          </a:xfrm>
          <a:prstGeom prst="roundRect">
            <a:avLst>
              <a:gd fmla="val 16667" name="adj"/>
            </a:avLst>
          </a:prstGeom>
          <a:solidFill>
            <a:srgbClr val="59559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59" name="Google Shape;659;g313235353ad_0_6"/>
          <p:cNvSpPr/>
          <p:nvPr/>
        </p:nvSpPr>
        <p:spPr>
          <a:xfrm>
            <a:off x="4833825" y="10384825"/>
            <a:ext cx="4358100" cy="369300"/>
          </a:xfrm>
          <a:prstGeom prst="roundRect">
            <a:avLst>
              <a:gd fmla="val 16667" name="adj"/>
            </a:avLst>
          </a:prstGeom>
          <a:solidFill>
            <a:srgbClr val="D9E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60" name="Google Shape;660;g313235353ad_0_6"/>
          <p:cNvSpPr/>
          <p:nvPr/>
        </p:nvSpPr>
        <p:spPr>
          <a:xfrm>
            <a:off x="14564325" y="10384838"/>
            <a:ext cx="4358100" cy="369300"/>
          </a:xfrm>
          <a:prstGeom prst="roundRect">
            <a:avLst>
              <a:gd fmla="val 16667" name="adj"/>
            </a:avLst>
          </a:prstGeom>
          <a:solidFill>
            <a:srgbClr val="D9E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61" name="Google Shape;661;g313235353ad_0_6"/>
          <p:cNvSpPr/>
          <p:nvPr/>
        </p:nvSpPr>
        <p:spPr>
          <a:xfrm>
            <a:off x="19429575" y="10384838"/>
            <a:ext cx="4358100" cy="369300"/>
          </a:xfrm>
          <a:prstGeom prst="roundRect">
            <a:avLst>
              <a:gd fmla="val 16667" name="adj"/>
            </a:avLst>
          </a:prstGeom>
          <a:solidFill>
            <a:srgbClr val="D9E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62" name="Google Shape;662;g313235353ad_0_6"/>
          <p:cNvSpPr/>
          <p:nvPr/>
        </p:nvSpPr>
        <p:spPr>
          <a:xfrm>
            <a:off x="14564325" y="11445750"/>
            <a:ext cx="4358100" cy="3693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63" name="Google Shape;663;g313235353ad_0_6"/>
          <p:cNvSpPr/>
          <p:nvPr/>
        </p:nvSpPr>
        <p:spPr>
          <a:xfrm>
            <a:off x="14564325" y="12506688"/>
            <a:ext cx="4358100" cy="369300"/>
          </a:xfrm>
          <a:prstGeom prst="roundRect">
            <a:avLst>
              <a:gd fmla="val 16667" name="adj"/>
            </a:avLst>
          </a:prstGeom>
          <a:solidFill>
            <a:srgbClr val="3C406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
        <p:nvSpPr>
          <p:cNvPr id="664" name="Google Shape;664;g313235353ad_0_6"/>
          <p:cNvSpPr/>
          <p:nvPr/>
        </p:nvSpPr>
        <p:spPr>
          <a:xfrm>
            <a:off x="19429575" y="11445763"/>
            <a:ext cx="4358100" cy="3693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1" i="0" sz="3600" u="none" cap="none" strike="noStrike">
              <a:solidFill>
                <a:srgbClr val="000000"/>
              </a:solidFill>
              <a:latin typeface="DM Sans"/>
              <a:ea typeface="DM Sans"/>
              <a:cs typeface="DM Sans"/>
              <a:sym typeface="DM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g314b8a4a662_1_453"/>
          <p:cNvPicPr preferRelativeResize="0"/>
          <p:nvPr/>
        </p:nvPicPr>
        <p:blipFill>
          <a:blip r:embed="rId3">
            <a:alphaModFix/>
          </a:blip>
          <a:stretch>
            <a:fillRect/>
          </a:stretch>
        </p:blipFill>
        <p:spPr>
          <a:xfrm>
            <a:off x="12192000" y="961275"/>
            <a:ext cx="10058400" cy="6638544"/>
          </a:xfrm>
          <a:prstGeom prst="rect">
            <a:avLst/>
          </a:prstGeom>
          <a:noFill/>
          <a:ln>
            <a:noFill/>
          </a:ln>
        </p:spPr>
      </p:pic>
      <p:sp>
        <p:nvSpPr>
          <p:cNvPr id="670" name="Google Shape;670;g314b8a4a662_1_453"/>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EOSC and AIoD Future </a:t>
            </a:r>
            <a:r>
              <a:rPr lang="en-US">
                <a:extLst>
                  <a:ext uri="http://customooxmlschemas.google.com/">
                    <go:slidesCustomData xmlns:go="http://customooxmlschemas.google.com/" textRoundtripDataId="3"/>
                  </a:ext>
                </a:extLst>
              </a:rPr>
              <a:t>Architecture</a:t>
            </a:r>
            <a:endParaRPr/>
          </a:p>
        </p:txBody>
      </p:sp>
      <p:sp>
        <p:nvSpPr>
          <p:cNvPr id="671" name="Google Shape;671;g314b8a4a662_1_453"/>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pic>
        <p:nvPicPr>
          <p:cNvPr id="672" name="Google Shape;672;g314b8a4a662_1_453"/>
          <p:cNvPicPr preferRelativeResize="0"/>
          <p:nvPr/>
        </p:nvPicPr>
        <p:blipFill>
          <a:blip r:embed="rId4">
            <a:alphaModFix/>
          </a:blip>
          <a:stretch>
            <a:fillRect/>
          </a:stretch>
        </p:blipFill>
        <p:spPr>
          <a:xfrm>
            <a:off x="952500" y="1919025"/>
            <a:ext cx="10058401" cy="5129784"/>
          </a:xfrm>
          <a:prstGeom prst="rect">
            <a:avLst/>
          </a:prstGeom>
          <a:noFill/>
          <a:ln>
            <a:noFill/>
          </a:ln>
        </p:spPr>
      </p:pic>
      <p:sp>
        <p:nvSpPr>
          <p:cNvPr id="673" name="Google Shape;673;g314b8a4a662_1_453"/>
          <p:cNvSpPr txBox="1"/>
          <p:nvPr/>
        </p:nvSpPr>
        <p:spPr>
          <a:xfrm>
            <a:off x="952500" y="7220300"/>
            <a:ext cx="10854000" cy="3675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1"/>
              </a:buClr>
              <a:buSzPts val="3000"/>
              <a:buFont typeface="DM Sans"/>
              <a:buChar char="●"/>
            </a:pPr>
            <a:r>
              <a:rPr b="1" lang="en-US" sz="3000">
                <a:solidFill>
                  <a:schemeClr val="dk1"/>
                </a:solidFill>
                <a:latin typeface="DM Sans"/>
                <a:ea typeface="DM Sans"/>
                <a:cs typeface="DM Sans"/>
                <a:sym typeface="DM Sans"/>
              </a:rPr>
              <a:t>EOSC EU node</a:t>
            </a:r>
            <a:r>
              <a:rPr lang="en-US" sz="3000">
                <a:solidFill>
                  <a:schemeClr val="dk1"/>
                </a:solidFill>
                <a:latin typeface="DM Sans"/>
                <a:ea typeface="DM Sans"/>
                <a:cs typeface="DM Sans"/>
                <a:sym typeface="DM Sans"/>
              </a:rPr>
              <a:t> has just launched and includes 6 services under User Access Policy</a:t>
            </a:r>
            <a:endParaRPr sz="3000">
              <a:solidFill>
                <a:schemeClr val="dk1"/>
              </a:solidFill>
              <a:latin typeface="DM Sans"/>
              <a:ea typeface="DM Sans"/>
              <a:cs typeface="DM Sans"/>
              <a:sym typeface="DM Sans"/>
            </a:endParaRPr>
          </a:p>
          <a:p>
            <a:pPr indent="-419100" lvl="0" marL="457200" rtl="0" algn="l">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The </a:t>
            </a:r>
            <a:r>
              <a:rPr b="1" lang="en-US" sz="3000">
                <a:solidFill>
                  <a:schemeClr val="dk1"/>
                </a:solidFill>
                <a:latin typeface="DM Sans"/>
                <a:ea typeface="DM Sans"/>
                <a:cs typeface="DM Sans"/>
                <a:sym typeface="DM Sans"/>
              </a:rPr>
              <a:t>Tools Hub</a:t>
            </a:r>
            <a:r>
              <a:rPr lang="en-US" sz="3000">
                <a:solidFill>
                  <a:schemeClr val="dk1"/>
                </a:solidFill>
                <a:latin typeface="DM Sans"/>
                <a:ea typeface="DM Sans"/>
                <a:cs typeface="DM Sans"/>
                <a:sym typeface="DM Sans"/>
              </a:rPr>
              <a:t> enables publishing and running tools (TOSCA templates) compatible with the AI4OS software stack, empowering the deployments of AI4EOSC and iMagine</a:t>
            </a:r>
            <a:endParaRPr sz="3000">
              <a:solidFill>
                <a:schemeClr val="dk1"/>
              </a:solidFill>
              <a:latin typeface="DM Sans"/>
              <a:ea typeface="DM Sans"/>
              <a:cs typeface="DM Sans"/>
              <a:sym typeface="DM Sans"/>
            </a:endParaRPr>
          </a:p>
          <a:p>
            <a:pPr indent="-419100" lvl="0" marL="457200" rtl="0" algn="l">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The </a:t>
            </a:r>
            <a:r>
              <a:rPr b="1" lang="en-US" sz="3000">
                <a:solidFill>
                  <a:schemeClr val="dk1"/>
                </a:solidFill>
                <a:latin typeface="DM Sans"/>
                <a:ea typeface="DM Sans"/>
                <a:cs typeface="DM Sans"/>
                <a:sym typeface="DM Sans"/>
              </a:rPr>
              <a:t>Resource Hub</a:t>
            </a:r>
            <a:r>
              <a:rPr lang="en-US" sz="3000">
                <a:solidFill>
                  <a:schemeClr val="dk1"/>
                </a:solidFill>
                <a:latin typeface="DM Sans"/>
                <a:ea typeface="DM Sans"/>
                <a:cs typeface="DM Sans"/>
                <a:sym typeface="DM Sans"/>
              </a:rPr>
              <a:t> provides access to the iMagine platform and other assets</a:t>
            </a:r>
            <a:endParaRPr sz="3000">
              <a:solidFill>
                <a:schemeClr val="dk1"/>
              </a:solidFill>
              <a:latin typeface="DM Sans"/>
              <a:ea typeface="DM Sans"/>
              <a:cs typeface="DM Sans"/>
              <a:sym typeface="DM Sans"/>
            </a:endParaRPr>
          </a:p>
          <a:p>
            <a:pPr indent="-419100" lvl="0" marL="457200" rtl="0" algn="l">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Ongoing synergies between Blue-Cloud 2026, AI4EOSC, and iMagine are promising for expanding access to marine data, e-infrastructures and EOSC offerings </a:t>
            </a:r>
            <a:endParaRPr sz="3000">
              <a:solidFill>
                <a:schemeClr val="dk1"/>
              </a:solidFill>
              <a:latin typeface="DM Sans"/>
              <a:ea typeface="DM Sans"/>
              <a:cs typeface="DM Sans"/>
              <a:sym typeface="DM Sans"/>
            </a:endParaRPr>
          </a:p>
        </p:txBody>
      </p:sp>
      <p:sp>
        <p:nvSpPr>
          <p:cNvPr id="674" name="Google Shape;674;g314b8a4a662_1_453"/>
          <p:cNvSpPr txBox="1"/>
          <p:nvPr/>
        </p:nvSpPr>
        <p:spPr>
          <a:xfrm>
            <a:off x="12149100" y="7311100"/>
            <a:ext cx="10854000" cy="36753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chemeClr val="dk1"/>
              </a:buClr>
              <a:buSzPts val="3000"/>
              <a:buFont typeface="DM Sans"/>
              <a:buChar char="●"/>
            </a:pPr>
            <a:r>
              <a:rPr b="1" lang="en-US" sz="3000">
                <a:solidFill>
                  <a:schemeClr val="dk1"/>
                </a:solidFill>
                <a:latin typeface="DM Sans"/>
                <a:ea typeface="DM Sans"/>
                <a:cs typeface="DM Sans"/>
                <a:sym typeface="DM Sans"/>
              </a:rPr>
              <a:t>AIoD platform </a:t>
            </a:r>
            <a:r>
              <a:rPr lang="en-US" sz="3000">
                <a:solidFill>
                  <a:schemeClr val="dk1"/>
                </a:solidFill>
                <a:latin typeface="DM Sans"/>
                <a:ea typeface="DM Sans"/>
                <a:cs typeface="DM Sans"/>
                <a:sym typeface="DM Sans"/>
              </a:rPr>
              <a:t>envisions a federated infrastructure,</a:t>
            </a:r>
            <a:r>
              <a:rPr b="1" lang="en-US" sz="3000">
                <a:solidFill>
                  <a:schemeClr val="dk1"/>
                </a:solidFill>
                <a:latin typeface="DM Sans"/>
                <a:ea typeface="DM Sans"/>
                <a:cs typeface="DM Sans"/>
                <a:sym typeface="DM Sans"/>
              </a:rPr>
              <a:t> </a:t>
            </a:r>
            <a:r>
              <a:rPr lang="en-US" sz="3000">
                <a:solidFill>
                  <a:schemeClr val="dk1"/>
                </a:solidFill>
                <a:latin typeface="DM Sans"/>
                <a:ea typeface="DM Sans"/>
                <a:cs typeface="DM Sans"/>
                <a:sym typeface="DM Sans"/>
              </a:rPr>
              <a:t>similar to EOSC</a:t>
            </a:r>
            <a:endParaRPr sz="3000">
              <a:solidFill>
                <a:schemeClr val="dk1"/>
              </a:solidFill>
              <a:latin typeface="DM Sans"/>
              <a:ea typeface="DM Sans"/>
              <a:cs typeface="DM Sans"/>
              <a:sym typeface="DM Sans"/>
            </a:endParaRPr>
          </a:p>
          <a:p>
            <a:pPr indent="-419100" lvl="0" marL="457200" rtl="0" algn="just">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A comparable </a:t>
            </a:r>
            <a:r>
              <a:rPr b="1" lang="en-US" sz="3000">
                <a:solidFill>
                  <a:schemeClr val="dk1"/>
                </a:solidFill>
                <a:latin typeface="DM Sans"/>
                <a:ea typeface="DM Sans"/>
                <a:cs typeface="DM Sans"/>
                <a:sym typeface="DM Sans"/>
              </a:rPr>
              <a:t>Tools Hub</a:t>
            </a:r>
            <a:r>
              <a:rPr lang="en-US" sz="3000">
                <a:solidFill>
                  <a:schemeClr val="dk1"/>
                </a:solidFill>
                <a:latin typeface="DM Sans"/>
                <a:ea typeface="DM Sans"/>
                <a:cs typeface="DM Sans"/>
                <a:sym typeface="DM Sans"/>
              </a:rPr>
              <a:t> is planned to enable running tools (TOSCA templates)</a:t>
            </a:r>
            <a:endParaRPr sz="3000">
              <a:solidFill>
                <a:schemeClr val="dk1"/>
              </a:solidFill>
              <a:latin typeface="DM Sans"/>
              <a:ea typeface="DM Sans"/>
              <a:cs typeface="DM Sans"/>
              <a:sym typeface="DM Sans"/>
            </a:endParaRPr>
          </a:p>
          <a:p>
            <a:pPr indent="-419100" lvl="0" marL="457200" rtl="0" algn="l">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The </a:t>
            </a:r>
            <a:r>
              <a:rPr b="1" lang="en-US" sz="3000">
                <a:solidFill>
                  <a:schemeClr val="dk1"/>
                </a:solidFill>
                <a:latin typeface="DM Sans"/>
                <a:ea typeface="DM Sans"/>
                <a:cs typeface="DM Sans"/>
                <a:sym typeface="DM Sans"/>
              </a:rPr>
              <a:t>Metadata Catalogue</a:t>
            </a:r>
            <a:r>
              <a:rPr lang="en-US" sz="3000">
                <a:solidFill>
                  <a:schemeClr val="dk1"/>
                </a:solidFill>
                <a:latin typeface="DM Sans"/>
                <a:ea typeface="DM Sans"/>
                <a:cs typeface="DM Sans"/>
                <a:sym typeface="DM Sans"/>
              </a:rPr>
              <a:t> allows publishing and accessing metadata for datasets, experiments, models, publications, services, projects, computational assets, news, events, educational resources, case studies, persons, teams, and more</a:t>
            </a:r>
            <a:endParaRPr sz="3000">
              <a:solidFill>
                <a:schemeClr val="dk1"/>
              </a:solidFill>
              <a:latin typeface="DM Sans"/>
              <a:ea typeface="DM Sans"/>
              <a:cs typeface="DM Sans"/>
              <a:sym typeface="DM Sans"/>
            </a:endParaRPr>
          </a:p>
        </p:txBody>
      </p:sp>
      <p:sp>
        <p:nvSpPr>
          <p:cNvPr id="675" name="Google Shape;675;g314b8a4a662_1_45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marR="0" rtl="0" algn="l">
              <a:lnSpc>
                <a:spcPct val="90000"/>
              </a:lnSpc>
              <a:spcBef>
                <a:spcPts val="1000"/>
              </a:spcBef>
              <a:spcAft>
                <a:spcPts val="0"/>
              </a:spcAft>
              <a:buClr>
                <a:srgbClr val="828282"/>
              </a:buClr>
              <a:buSzPts val="3100"/>
              <a:buFont typeface="DM Sans"/>
              <a:buNone/>
            </a:pPr>
            <a:r>
              <a:rPr lang="en-US"/>
              <a:t>System of Systems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312c0b4a9fb_1_444"/>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extLst>
                  <a:ext uri="http://customooxmlschemas.google.com/">
                    <go:slidesCustomData xmlns:go="http://customooxmlschemas.google.com/" textRoundtripDataId="4"/>
                  </a:ext>
                </a:extLst>
              </a:rPr>
              <a:t>Updates from EOSC</a:t>
            </a:r>
            <a:endParaRPr/>
          </a:p>
        </p:txBody>
      </p:sp>
      <p:sp>
        <p:nvSpPr>
          <p:cNvPr id="681" name="Google Shape;681;g312c0b4a9fb_1_444"/>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pic>
        <p:nvPicPr>
          <p:cNvPr id="682" name="Google Shape;682;g312c0b4a9fb_1_444"/>
          <p:cNvPicPr preferRelativeResize="0"/>
          <p:nvPr/>
        </p:nvPicPr>
        <p:blipFill>
          <a:blip r:embed="rId4">
            <a:alphaModFix/>
          </a:blip>
          <a:stretch>
            <a:fillRect/>
          </a:stretch>
        </p:blipFill>
        <p:spPr>
          <a:xfrm>
            <a:off x="2590801" y="2102358"/>
            <a:ext cx="19202398" cy="10273284"/>
          </a:xfrm>
          <a:prstGeom prst="rect">
            <a:avLst/>
          </a:prstGeom>
          <a:noFill/>
          <a:ln>
            <a:noFill/>
          </a:ln>
        </p:spPr>
      </p:pic>
      <p:pic>
        <p:nvPicPr>
          <p:cNvPr id="683" name="Google Shape;683;g312c0b4a9fb_1_444"/>
          <p:cNvPicPr preferRelativeResize="0"/>
          <p:nvPr/>
        </p:nvPicPr>
        <p:blipFill rotWithShape="1">
          <a:blip r:embed="rId5">
            <a:alphaModFix/>
          </a:blip>
          <a:srcRect b="0" l="268" r="268" t="0"/>
          <a:stretch/>
        </p:blipFill>
        <p:spPr>
          <a:xfrm>
            <a:off x="2590801" y="2102358"/>
            <a:ext cx="19202397" cy="10273284"/>
          </a:xfrm>
          <a:prstGeom prst="rect">
            <a:avLst/>
          </a:prstGeom>
          <a:noFill/>
          <a:ln>
            <a:noFill/>
          </a:ln>
        </p:spPr>
      </p:pic>
      <p:pic>
        <p:nvPicPr>
          <p:cNvPr id="684" name="Google Shape;684;g312c0b4a9fb_1_444"/>
          <p:cNvPicPr preferRelativeResize="0"/>
          <p:nvPr/>
        </p:nvPicPr>
        <p:blipFill rotWithShape="1">
          <a:blip r:embed="rId6">
            <a:alphaModFix/>
          </a:blip>
          <a:srcRect b="0" l="139" r="129" t="0"/>
          <a:stretch/>
        </p:blipFill>
        <p:spPr>
          <a:xfrm>
            <a:off x="2590801" y="2102358"/>
            <a:ext cx="19202396" cy="10273285"/>
          </a:xfrm>
          <a:prstGeom prst="rect">
            <a:avLst/>
          </a:prstGeom>
          <a:noFill/>
          <a:ln>
            <a:noFill/>
          </a:ln>
        </p:spPr>
      </p:pic>
      <p:pic>
        <p:nvPicPr>
          <p:cNvPr id="685" name="Google Shape;685;g312c0b4a9fb_1_444"/>
          <p:cNvPicPr preferRelativeResize="0"/>
          <p:nvPr/>
        </p:nvPicPr>
        <p:blipFill rotWithShape="1">
          <a:blip r:embed="rId7">
            <a:alphaModFix/>
          </a:blip>
          <a:srcRect b="129" l="0" r="0" t="129"/>
          <a:stretch/>
        </p:blipFill>
        <p:spPr>
          <a:xfrm>
            <a:off x="2590801" y="2102358"/>
            <a:ext cx="19202398" cy="10273285"/>
          </a:xfrm>
          <a:prstGeom prst="rect">
            <a:avLst/>
          </a:prstGeom>
          <a:noFill/>
          <a:ln>
            <a:noFill/>
          </a:ln>
        </p:spPr>
      </p:pic>
      <p:pic>
        <p:nvPicPr>
          <p:cNvPr id="686" name="Google Shape;686;g312c0b4a9fb_1_444"/>
          <p:cNvPicPr preferRelativeResize="0"/>
          <p:nvPr/>
        </p:nvPicPr>
        <p:blipFill rotWithShape="1">
          <a:blip r:embed="rId8">
            <a:alphaModFix/>
          </a:blip>
          <a:srcRect b="268" l="0" r="0" t="268"/>
          <a:stretch/>
        </p:blipFill>
        <p:spPr>
          <a:xfrm>
            <a:off x="2590801" y="2102358"/>
            <a:ext cx="19202399" cy="10273285"/>
          </a:xfrm>
          <a:prstGeom prst="rect">
            <a:avLst/>
          </a:prstGeom>
          <a:noFill/>
          <a:ln>
            <a:noFill/>
          </a:ln>
        </p:spPr>
      </p:pic>
      <p:pic>
        <p:nvPicPr>
          <p:cNvPr id="687" name="Google Shape;687;g312c0b4a9fb_1_444"/>
          <p:cNvPicPr preferRelativeResize="0"/>
          <p:nvPr/>
        </p:nvPicPr>
        <p:blipFill rotWithShape="1">
          <a:blip r:embed="rId9">
            <a:alphaModFix/>
          </a:blip>
          <a:srcRect b="0" l="59" r="69" t="0"/>
          <a:stretch/>
        </p:blipFill>
        <p:spPr>
          <a:xfrm>
            <a:off x="2590801" y="2102358"/>
            <a:ext cx="19202400" cy="10273286"/>
          </a:xfrm>
          <a:prstGeom prst="rect">
            <a:avLst/>
          </a:prstGeom>
          <a:noFill/>
          <a:ln>
            <a:noFill/>
          </a:ln>
        </p:spPr>
      </p:pic>
      <p:pic>
        <p:nvPicPr>
          <p:cNvPr id="688" name="Google Shape;688;g312c0b4a9fb_1_444"/>
          <p:cNvPicPr preferRelativeResize="0"/>
          <p:nvPr/>
        </p:nvPicPr>
        <p:blipFill rotWithShape="1">
          <a:blip r:embed="rId10">
            <a:alphaModFix/>
          </a:blip>
          <a:srcRect b="0" l="941" r="941" t="0"/>
          <a:stretch/>
        </p:blipFill>
        <p:spPr>
          <a:xfrm>
            <a:off x="2590801" y="2102358"/>
            <a:ext cx="19202401" cy="102732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312c412797f_0_4"/>
          <p:cNvSpPr txBox="1"/>
          <p:nvPr>
            <p:ph idx="1" type="body"/>
          </p:nvPr>
        </p:nvSpPr>
        <p:spPr>
          <a:xfrm>
            <a:off x="1123838" y="7951576"/>
            <a:ext cx="19127100" cy="2996700"/>
          </a:xfrm>
          <a:prstGeom prst="rect">
            <a:avLst/>
          </a:prstGeom>
          <a:noFill/>
          <a:ln>
            <a:noFill/>
          </a:ln>
        </p:spPr>
        <p:txBody>
          <a:bodyPr anchorCtr="0" anchor="ctr" bIns="0" lIns="0" spcFirstLastPara="1" rIns="0" wrap="square" tIns="0">
            <a:noAutofit/>
          </a:bodyPr>
          <a:lstStyle/>
          <a:p>
            <a:pPr indent="0" lvl="0" marL="182562" rtl="0" algn="l">
              <a:lnSpc>
                <a:spcPct val="80000"/>
              </a:lnSpc>
              <a:spcBef>
                <a:spcPts val="0"/>
              </a:spcBef>
              <a:spcAft>
                <a:spcPts val="0"/>
              </a:spcAft>
              <a:buSzPts val="9600"/>
              <a:buNone/>
            </a:pPr>
            <a:r>
              <a:rPr lang="en-US"/>
              <a:t>Looking Ahead</a:t>
            </a:r>
            <a:endParaRPr/>
          </a:p>
        </p:txBody>
      </p:sp>
      <p:sp>
        <p:nvSpPr>
          <p:cNvPr id="694" name="Google Shape;694;g312c412797f_0_4"/>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p>
            <a:pPr indent="-228600" lvl="0" marL="457200" marR="0" rtl="0" algn="l">
              <a:lnSpc>
                <a:spcPct val="100000"/>
              </a:lnSpc>
              <a:spcBef>
                <a:spcPts val="0"/>
              </a:spcBef>
              <a:spcAft>
                <a:spcPts val="0"/>
              </a:spcAft>
              <a:buClr>
                <a:srgbClr val="EF8200"/>
              </a:buClr>
              <a:buSzPts val="4000"/>
              <a:buFont typeface="DM Sans"/>
              <a:buNone/>
            </a:pPr>
            <a:r>
              <a:rPr lang="en-US"/>
              <a:t>WP2</a:t>
            </a:r>
            <a:endParaRPr/>
          </a:p>
        </p:txBody>
      </p:sp>
      <p:sp>
        <p:nvSpPr>
          <p:cNvPr id="695" name="Google Shape;695;g312c412797f_0_4"/>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SzPts val="1800"/>
              <a:buNone/>
            </a:pPr>
            <a:fld id="{00000000-1234-1234-1234-123412341234}" type="slidenum">
              <a:rPr lang="en-US"/>
              <a:t>‹#›</a:t>
            </a:fld>
            <a:endParaRPr b="0" i="0" u="none" cap="none" strike="noStrike"/>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g312c0b4a9fb_0_20"/>
          <p:cNvPicPr preferRelativeResize="0"/>
          <p:nvPr>
            <p:ph idx="4" type="pic"/>
          </p:nvPr>
        </p:nvPicPr>
        <p:blipFill rotWithShape="1">
          <a:blip r:embed="rId3">
            <a:alphaModFix/>
          </a:blip>
          <a:srcRect b="-23447" l="-6222" r="-7530" t="-24766"/>
          <a:stretch/>
        </p:blipFill>
        <p:spPr>
          <a:xfrm>
            <a:off x="6354701" y="2809575"/>
            <a:ext cx="5065200" cy="3098700"/>
          </a:xfrm>
          <a:prstGeom prst="roundRect">
            <a:avLst>
              <a:gd fmla="val 16667" name="adj"/>
            </a:avLst>
          </a:prstGeom>
        </p:spPr>
      </p:pic>
      <p:sp>
        <p:nvSpPr>
          <p:cNvPr id="701" name="Google Shape;701;g312c0b4a9fb_0_20"/>
          <p:cNvSpPr txBox="1"/>
          <p:nvPr>
            <p:ph type="title"/>
          </p:nvPr>
        </p:nvSpPr>
        <p:spPr>
          <a:xfrm>
            <a:off x="2564146" y="859196"/>
            <a:ext cx="21031200" cy="868200"/>
          </a:xfrm>
          <a:prstGeom prst="rect">
            <a:avLst/>
          </a:prstGeom>
        </p:spPr>
        <p:txBody>
          <a:bodyPr anchorCtr="0" anchor="ctr" bIns="45700" lIns="45700" spcFirstLastPara="1" rIns="45700" wrap="square" tIns="45700">
            <a:spAutoFit/>
          </a:bodyPr>
          <a:lstStyle/>
          <a:p>
            <a:pPr indent="0" lvl="0" marL="0" rtl="0" algn="l">
              <a:spcBef>
                <a:spcPts val="0"/>
              </a:spcBef>
              <a:spcAft>
                <a:spcPts val="0"/>
              </a:spcAft>
              <a:buNone/>
            </a:pPr>
            <a:r>
              <a:rPr lang="en-US"/>
              <a:t>Project Promotion and Event Plan for Y3 (more to come)</a:t>
            </a:r>
            <a:endParaRPr/>
          </a:p>
        </p:txBody>
      </p:sp>
      <p:sp>
        <p:nvSpPr>
          <p:cNvPr id="702" name="Google Shape;702;g312c0b4a9fb_0_20"/>
          <p:cNvSpPr txBox="1"/>
          <p:nvPr>
            <p:ph idx="5"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a:t>More under identification</a:t>
            </a:r>
            <a:endParaRPr/>
          </a:p>
        </p:txBody>
      </p:sp>
      <p:sp>
        <p:nvSpPr>
          <p:cNvPr id="703" name="Google Shape;703;g312c0b4a9fb_0_20"/>
          <p:cNvSpPr txBox="1"/>
          <p:nvPr>
            <p:ph idx="12" type="sldNum"/>
          </p:nvPr>
        </p:nvSpPr>
        <p:spPr>
          <a:xfrm>
            <a:off x="23351074" y="13045350"/>
            <a:ext cx="483900" cy="3693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
        <p:nvSpPr>
          <p:cNvPr id="704" name="Google Shape;704;g312c0b4a9fb_0_20"/>
          <p:cNvSpPr txBox="1"/>
          <p:nvPr>
            <p:ph idx="8" type="body"/>
          </p:nvPr>
        </p:nvSpPr>
        <p:spPr>
          <a:xfrm>
            <a:off x="6356663" y="6287129"/>
            <a:ext cx="50610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March 2025</a:t>
            </a:r>
            <a:endParaRPr/>
          </a:p>
        </p:txBody>
      </p:sp>
      <p:pic>
        <p:nvPicPr>
          <p:cNvPr id="705" name="Google Shape;705;g312c0b4a9fb_0_20"/>
          <p:cNvPicPr preferRelativeResize="0"/>
          <p:nvPr>
            <p:ph idx="4" type="pic"/>
          </p:nvPr>
        </p:nvPicPr>
        <p:blipFill rotWithShape="1">
          <a:blip r:embed="rId4">
            <a:alphaModFix/>
          </a:blip>
          <a:srcRect b="-55764" l="-5890" r="-5890" t="-94862"/>
          <a:stretch/>
        </p:blipFill>
        <p:spPr>
          <a:xfrm>
            <a:off x="11780180" y="2691130"/>
            <a:ext cx="5065200" cy="3098700"/>
          </a:xfrm>
          <a:prstGeom prst="roundRect">
            <a:avLst>
              <a:gd fmla="val 16667" name="adj"/>
            </a:avLst>
          </a:prstGeom>
        </p:spPr>
      </p:pic>
      <p:sp>
        <p:nvSpPr>
          <p:cNvPr id="706" name="Google Shape;706;g312c0b4a9fb_0_20"/>
          <p:cNvSpPr txBox="1"/>
          <p:nvPr>
            <p:ph idx="8" type="body"/>
          </p:nvPr>
        </p:nvSpPr>
        <p:spPr>
          <a:xfrm>
            <a:off x="11782142" y="6168684"/>
            <a:ext cx="50610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April 2025</a:t>
            </a:r>
            <a:endParaRPr/>
          </a:p>
        </p:txBody>
      </p:sp>
      <p:sp>
        <p:nvSpPr>
          <p:cNvPr id="707" name="Google Shape;707;g312c0b4a9fb_0_20"/>
          <p:cNvSpPr txBox="1"/>
          <p:nvPr>
            <p:ph idx="9" type="body"/>
          </p:nvPr>
        </p:nvSpPr>
        <p:spPr>
          <a:xfrm>
            <a:off x="17943083" y="6168684"/>
            <a:ext cx="50610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May 2025</a:t>
            </a:r>
            <a:endParaRPr/>
          </a:p>
        </p:txBody>
      </p:sp>
      <p:sp>
        <p:nvSpPr>
          <p:cNvPr id="708" name="Google Shape;708;g312c0b4a9fb_0_20"/>
          <p:cNvSpPr txBox="1"/>
          <p:nvPr>
            <p:ph idx="13" type="body"/>
          </p:nvPr>
        </p:nvSpPr>
        <p:spPr>
          <a:xfrm>
            <a:off x="567463" y="12076229"/>
            <a:ext cx="59769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June 2025</a:t>
            </a:r>
            <a:endParaRPr/>
          </a:p>
        </p:txBody>
      </p:sp>
      <p:sp>
        <p:nvSpPr>
          <p:cNvPr id="709" name="Google Shape;709;g312c0b4a9fb_0_20"/>
          <p:cNvSpPr txBox="1"/>
          <p:nvPr>
            <p:ph idx="1" type="body"/>
          </p:nvPr>
        </p:nvSpPr>
        <p:spPr>
          <a:xfrm>
            <a:off x="2061112" y="9426598"/>
            <a:ext cx="60960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EGI2025</a:t>
            </a:r>
            <a:endParaRPr/>
          </a:p>
        </p:txBody>
      </p:sp>
      <p:pic>
        <p:nvPicPr>
          <p:cNvPr id="710" name="Google Shape;710;g312c0b4a9fb_0_20"/>
          <p:cNvPicPr preferRelativeResize="0"/>
          <p:nvPr>
            <p:ph idx="6" type="pic"/>
          </p:nvPr>
        </p:nvPicPr>
        <p:blipFill rotWithShape="1">
          <a:blip r:embed="rId5">
            <a:alphaModFix/>
          </a:blip>
          <a:srcRect b="-24081" l="951" r="961" t="-35611"/>
          <a:stretch/>
        </p:blipFill>
        <p:spPr>
          <a:xfrm>
            <a:off x="6219316" y="8000549"/>
            <a:ext cx="5981700" cy="3667500"/>
          </a:xfrm>
          <a:prstGeom prst="roundRect">
            <a:avLst>
              <a:gd fmla="val 16667" name="adj"/>
            </a:avLst>
          </a:prstGeom>
        </p:spPr>
      </p:pic>
      <p:pic>
        <p:nvPicPr>
          <p:cNvPr id="711" name="Google Shape;711;g312c0b4a9fb_0_20"/>
          <p:cNvPicPr preferRelativeResize="0"/>
          <p:nvPr>
            <p:ph idx="7" type="pic"/>
          </p:nvPr>
        </p:nvPicPr>
        <p:blipFill rotWithShape="1">
          <a:blip r:embed="rId6">
            <a:alphaModFix/>
          </a:blip>
          <a:srcRect b="-19122" l="0" r="-4788" t="-27183"/>
          <a:stretch/>
        </p:blipFill>
        <p:spPr>
          <a:xfrm>
            <a:off x="13500768" y="8000549"/>
            <a:ext cx="5981700" cy="3667500"/>
          </a:xfrm>
          <a:prstGeom prst="roundRect">
            <a:avLst>
              <a:gd fmla="val 16667" name="adj"/>
            </a:avLst>
          </a:prstGeom>
        </p:spPr>
      </p:pic>
      <p:sp>
        <p:nvSpPr>
          <p:cNvPr id="712" name="Google Shape;712;g312c0b4a9fb_0_20"/>
          <p:cNvSpPr txBox="1"/>
          <p:nvPr>
            <p:ph idx="9" type="body"/>
          </p:nvPr>
        </p:nvSpPr>
        <p:spPr>
          <a:xfrm>
            <a:off x="6219316" y="12116429"/>
            <a:ext cx="59769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June 2025</a:t>
            </a:r>
            <a:endParaRPr/>
          </a:p>
        </p:txBody>
      </p:sp>
      <p:sp>
        <p:nvSpPr>
          <p:cNvPr id="713" name="Google Shape;713;g312c0b4a9fb_0_20"/>
          <p:cNvSpPr txBox="1"/>
          <p:nvPr>
            <p:ph idx="13" type="body"/>
          </p:nvPr>
        </p:nvSpPr>
        <p:spPr>
          <a:xfrm>
            <a:off x="13458463" y="12116429"/>
            <a:ext cx="59769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June 2025</a:t>
            </a:r>
            <a:endParaRPr/>
          </a:p>
        </p:txBody>
      </p:sp>
      <p:pic>
        <p:nvPicPr>
          <p:cNvPr id="714" name="Google Shape;714;g312c0b4a9fb_0_20"/>
          <p:cNvPicPr preferRelativeResize="0"/>
          <p:nvPr>
            <p:ph idx="4" type="pic"/>
          </p:nvPr>
        </p:nvPicPr>
        <p:blipFill rotWithShape="1">
          <a:blip r:embed="rId7">
            <a:alphaModFix/>
          </a:blip>
          <a:srcRect b="2226" l="0" r="0" t="2226"/>
          <a:stretch/>
        </p:blipFill>
        <p:spPr>
          <a:xfrm>
            <a:off x="607976" y="2809575"/>
            <a:ext cx="5065200" cy="3098700"/>
          </a:xfrm>
          <a:prstGeom prst="roundRect">
            <a:avLst>
              <a:gd fmla="val 16667" name="adj"/>
            </a:avLst>
          </a:prstGeom>
        </p:spPr>
      </p:pic>
      <p:sp>
        <p:nvSpPr>
          <p:cNvPr id="715" name="Google Shape;715;g312c0b4a9fb_0_20"/>
          <p:cNvSpPr txBox="1"/>
          <p:nvPr>
            <p:ph idx="8" type="body"/>
          </p:nvPr>
        </p:nvSpPr>
        <p:spPr>
          <a:xfrm>
            <a:off x="609938" y="6287129"/>
            <a:ext cx="50610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a:t>March 2025</a:t>
            </a:r>
            <a:endParaRPr/>
          </a:p>
        </p:txBody>
      </p:sp>
      <p:pic>
        <p:nvPicPr>
          <p:cNvPr id="716" name="Google Shape;716;g312c0b4a9fb_0_20"/>
          <p:cNvPicPr preferRelativeResize="0"/>
          <p:nvPr>
            <p:ph idx="4" type="pic"/>
          </p:nvPr>
        </p:nvPicPr>
        <p:blipFill rotWithShape="1">
          <a:blip r:embed="rId8">
            <a:alphaModFix/>
          </a:blip>
          <a:srcRect b="0" l="3866" r="3866" t="0"/>
          <a:stretch/>
        </p:blipFill>
        <p:spPr>
          <a:xfrm>
            <a:off x="17504705" y="2679580"/>
            <a:ext cx="5065200" cy="3098700"/>
          </a:xfrm>
          <a:prstGeom prst="roundRect">
            <a:avLst>
              <a:gd fmla="val 16667" name="adj"/>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31471cf5108_0_187"/>
          <p:cNvSpPr/>
          <p:nvPr/>
        </p:nvSpPr>
        <p:spPr>
          <a:xfrm>
            <a:off x="810825" y="3211775"/>
            <a:ext cx="6993300" cy="954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31471cf5108_0_187"/>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Sustainability</a:t>
            </a:r>
            <a:endParaRPr/>
          </a:p>
        </p:txBody>
      </p:sp>
      <p:sp>
        <p:nvSpPr>
          <p:cNvPr id="723" name="Google Shape;723;g31471cf5108_0_187"/>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724" name="Google Shape;724;g31471cf5108_0_187"/>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a:t>Requirements</a:t>
            </a:r>
            <a:endParaRPr/>
          </a:p>
        </p:txBody>
      </p:sp>
      <p:sp>
        <p:nvSpPr>
          <p:cNvPr id="725" name="Google Shape;725;g31471cf5108_0_187"/>
          <p:cNvSpPr/>
          <p:nvPr/>
        </p:nvSpPr>
        <p:spPr>
          <a:xfrm>
            <a:off x="810825" y="3570125"/>
            <a:ext cx="6993300" cy="1453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4900">
                <a:solidFill>
                  <a:schemeClr val="lt1"/>
                </a:solidFill>
                <a:latin typeface="DM Sans ExtraBold"/>
                <a:ea typeface="DM Sans ExtraBold"/>
                <a:cs typeface="DM Sans ExtraBold"/>
                <a:sym typeface="DM Sans ExtraBold"/>
              </a:rPr>
              <a:t>Best Case </a:t>
            </a:r>
            <a:br>
              <a:rPr lang="en-US" sz="4900">
                <a:solidFill>
                  <a:schemeClr val="lt1"/>
                </a:solidFill>
                <a:latin typeface="DM Sans ExtraBold"/>
                <a:ea typeface="DM Sans ExtraBold"/>
                <a:cs typeface="DM Sans ExtraBold"/>
                <a:sym typeface="DM Sans ExtraBold"/>
              </a:rPr>
            </a:br>
            <a:r>
              <a:rPr lang="en-US" sz="4900">
                <a:solidFill>
                  <a:schemeClr val="lt1"/>
                </a:solidFill>
                <a:latin typeface="DM Sans ExtraBold"/>
                <a:ea typeface="DM Sans ExtraBold"/>
                <a:cs typeface="DM Sans ExtraBold"/>
                <a:sym typeface="DM Sans ExtraBold"/>
              </a:rPr>
              <a:t>Scenario</a:t>
            </a:r>
            <a:endParaRPr i="0" sz="4900" u="none" cap="none" strike="noStrike">
              <a:solidFill>
                <a:schemeClr val="lt1"/>
              </a:solidFill>
              <a:latin typeface="DM Sans ExtraBold"/>
              <a:ea typeface="DM Sans ExtraBold"/>
              <a:cs typeface="DM Sans ExtraBold"/>
              <a:sym typeface="DM Sans ExtraBold"/>
            </a:endParaRPr>
          </a:p>
        </p:txBody>
      </p:sp>
      <p:sp>
        <p:nvSpPr>
          <p:cNvPr id="726" name="Google Shape;726;g31471cf5108_0_187"/>
          <p:cNvSpPr txBox="1"/>
          <p:nvPr/>
        </p:nvSpPr>
        <p:spPr>
          <a:xfrm>
            <a:off x="1138575" y="5645975"/>
            <a:ext cx="6337800" cy="5402700"/>
          </a:xfrm>
          <a:prstGeom prst="rect">
            <a:avLst/>
          </a:prstGeom>
          <a:noFill/>
          <a:ln>
            <a:noFill/>
          </a:ln>
        </p:spPr>
        <p:txBody>
          <a:bodyPr anchorCtr="0" anchor="t" bIns="0" lIns="0" spcFirstLastPara="1" rIns="0" wrap="square" tIns="0">
            <a:spAutoFit/>
          </a:bodyPr>
          <a:lstStyle/>
          <a:p>
            <a:pPr indent="-533400" lvl="0" marL="457200" marR="0" rtl="0" algn="l">
              <a:lnSpc>
                <a:spcPct val="100000"/>
              </a:lnSpc>
              <a:spcBef>
                <a:spcPts val="0"/>
              </a:spcBef>
              <a:spcAft>
                <a:spcPts val="0"/>
              </a:spcAft>
              <a:buClr>
                <a:schemeClr val="lt1"/>
              </a:buClr>
              <a:buSzPts val="4800"/>
              <a:buFont typeface="DM Sans"/>
              <a:buChar char="●"/>
            </a:pPr>
            <a:r>
              <a:rPr lang="en-US" sz="4800">
                <a:solidFill>
                  <a:schemeClr val="lt1"/>
                </a:solidFill>
                <a:latin typeface="DM Sans"/>
                <a:ea typeface="DM Sans"/>
                <a:cs typeface="DM Sans"/>
                <a:sym typeface="DM Sans"/>
              </a:rPr>
              <a:t>Serving increasing amount of external and internal users</a:t>
            </a:r>
            <a:endParaRPr sz="4800">
              <a:solidFill>
                <a:schemeClr val="lt1"/>
              </a:solidFill>
              <a:latin typeface="DM Sans"/>
              <a:ea typeface="DM Sans"/>
              <a:cs typeface="DM Sans"/>
              <a:sym typeface="DM Sans"/>
            </a:endParaRPr>
          </a:p>
          <a:p>
            <a:pPr indent="-533400" lvl="0" marL="457200" marR="0" rtl="0" algn="l">
              <a:lnSpc>
                <a:spcPct val="100000"/>
              </a:lnSpc>
              <a:spcBef>
                <a:spcPts val="1800"/>
              </a:spcBef>
              <a:spcAft>
                <a:spcPts val="1800"/>
              </a:spcAft>
              <a:buClr>
                <a:schemeClr val="lt1"/>
              </a:buClr>
              <a:buSzPts val="4800"/>
              <a:buFont typeface="DM Sans"/>
              <a:buChar char="●"/>
            </a:pPr>
            <a:r>
              <a:rPr lang="en-US" sz="4800">
                <a:solidFill>
                  <a:schemeClr val="lt1"/>
                </a:solidFill>
                <a:latin typeface="DM Sans"/>
                <a:ea typeface="DM Sans"/>
                <a:cs typeface="DM Sans"/>
                <a:sym typeface="DM Sans"/>
              </a:rPr>
              <a:t>Delivery, Maintenance and Development of service</a:t>
            </a:r>
            <a:endParaRPr sz="4800">
              <a:solidFill>
                <a:schemeClr val="lt1"/>
              </a:solidFill>
              <a:latin typeface="DM Sans"/>
              <a:ea typeface="DM Sans"/>
              <a:cs typeface="DM Sans"/>
              <a:sym typeface="DM Sans"/>
            </a:endParaRPr>
          </a:p>
        </p:txBody>
      </p:sp>
      <p:sp>
        <p:nvSpPr>
          <p:cNvPr id="727" name="Google Shape;727;g31471cf5108_0_187"/>
          <p:cNvSpPr/>
          <p:nvPr/>
        </p:nvSpPr>
        <p:spPr>
          <a:xfrm>
            <a:off x="8695350" y="3211775"/>
            <a:ext cx="6993300" cy="9549300"/>
          </a:xfrm>
          <a:prstGeom prst="roundRect">
            <a:avLst>
              <a:gd fmla="val 16667" name="adj"/>
            </a:avLst>
          </a:prstGeom>
          <a:solidFill>
            <a:srgbClr val="43848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g31471cf5108_0_187"/>
          <p:cNvSpPr/>
          <p:nvPr/>
        </p:nvSpPr>
        <p:spPr>
          <a:xfrm>
            <a:off x="8695350" y="3570125"/>
            <a:ext cx="6993300" cy="1453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4900">
                <a:solidFill>
                  <a:schemeClr val="lt1"/>
                </a:solidFill>
                <a:latin typeface="DM Sans ExtraBold"/>
                <a:ea typeface="DM Sans ExtraBold"/>
                <a:cs typeface="DM Sans ExtraBold"/>
                <a:sym typeface="DM Sans ExtraBold"/>
              </a:rPr>
              <a:t>Bare Minimum</a:t>
            </a:r>
            <a:r>
              <a:rPr lang="en-US" sz="4900">
                <a:solidFill>
                  <a:schemeClr val="lt1"/>
                </a:solidFill>
                <a:latin typeface="DM Sans ExtraBold"/>
                <a:ea typeface="DM Sans ExtraBold"/>
                <a:cs typeface="DM Sans ExtraBold"/>
                <a:sym typeface="DM Sans ExtraBold"/>
              </a:rPr>
              <a:t> Scenario</a:t>
            </a:r>
            <a:endParaRPr i="0" sz="4900" u="none" cap="none" strike="noStrike">
              <a:solidFill>
                <a:schemeClr val="lt1"/>
              </a:solidFill>
              <a:latin typeface="DM Sans ExtraBold"/>
              <a:ea typeface="DM Sans ExtraBold"/>
              <a:cs typeface="DM Sans ExtraBold"/>
              <a:sym typeface="DM Sans ExtraBold"/>
            </a:endParaRPr>
          </a:p>
        </p:txBody>
      </p:sp>
      <p:sp>
        <p:nvSpPr>
          <p:cNvPr id="729" name="Google Shape;729;g31471cf5108_0_187"/>
          <p:cNvSpPr txBox="1"/>
          <p:nvPr/>
        </p:nvSpPr>
        <p:spPr>
          <a:xfrm>
            <a:off x="9023100" y="5645975"/>
            <a:ext cx="6337800" cy="4663800"/>
          </a:xfrm>
          <a:prstGeom prst="rect">
            <a:avLst/>
          </a:prstGeom>
          <a:noFill/>
          <a:ln>
            <a:noFill/>
          </a:ln>
        </p:spPr>
        <p:txBody>
          <a:bodyPr anchorCtr="0" anchor="t" bIns="0" lIns="0" spcFirstLastPara="1" rIns="0" wrap="square" tIns="0">
            <a:spAutoFit/>
          </a:bodyPr>
          <a:lstStyle/>
          <a:p>
            <a:pPr indent="-533400" lvl="0" marL="457200" marR="0" rtl="0" algn="l">
              <a:lnSpc>
                <a:spcPct val="100000"/>
              </a:lnSpc>
              <a:spcBef>
                <a:spcPts val="0"/>
              </a:spcBef>
              <a:spcAft>
                <a:spcPts val="0"/>
              </a:spcAft>
              <a:buClr>
                <a:schemeClr val="lt1"/>
              </a:buClr>
              <a:buSzPts val="4800"/>
              <a:buFont typeface="DM Sans"/>
              <a:buChar char="●"/>
            </a:pPr>
            <a:r>
              <a:rPr lang="en-US" sz="4800">
                <a:solidFill>
                  <a:schemeClr val="lt1"/>
                </a:solidFill>
                <a:latin typeface="DM Sans"/>
                <a:ea typeface="DM Sans"/>
                <a:cs typeface="DM Sans"/>
                <a:sym typeface="DM Sans"/>
              </a:rPr>
              <a:t>Serving limited external users and local users</a:t>
            </a:r>
            <a:endParaRPr sz="4800">
              <a:solidFill>
                <a:schemeClr val="lt1"/>
              </a:solidFill>
              <a:latin typeface="DM Sans"/>
              <a:ea typeface="DM Sans"/>
              <a:cs typeface="DM Sans"/>
              <a:sym typeface="DM Sans"/>
            </a:endParaRPr>
          </a:p>
          <a:p>
            <a:pPr indent="-533400" lvl="0" marL="457200" marR="0" rtl="0" algn="l">
              <a:lnSpc>
                <a:spcPct val="100000"/>
              </a:lnSpc>
              <a:spcBef>
                <a:spcPts val="1800"/>
              </a:spcBef>
              <a:spcAft>
                <a:spcPts val="1800"/>
              </a:spcAft>
              <a:buClr>
                <a:schemeClr val="lt1"/>
              </a:buClr>
              <a:buSzPts val="4800"/>
              <a:buFont typeface="DM Sans"/>
              <a:buChar char="●"/>
            </a:pPr>
            <a:r>
              <a:rPr lang="en-US" sz="4800">
                <a:solidFill>
                  <a:schemeClr val="lt1"/>
                </a:solidFill>
                <a:latin typeface="DM Sans"/>
                <a:ea typeface="DM Sans"/>
                <a:cs typeface="DM Sans"/>
                <a:sym typeface="DM Sans"/>
              </a:rPr>
              <a:t>Limited Delivery and Maintenance of service</a:t>
            </a:r>
            <a:endParaRPr sz="4800">
              <a:solidFill>
                <a:schemeClr val="lt1"/>
              </a:solidFill>
              <a:latin typeface="DM Sans"/>
              <a:ea typeface="DM Sans"/>
              <a:cs typeface="DM Sans"/>
              <a:sym typeface="DM Sans"/>
            </a:endParaRPr>
          </a:p>
        </p:txBody>
      </p:sp>
      <p:sp>
        <p:nvSpPr>
          <p:cNvPr id="730" name="Google Shape;730;g31471cf5108_0_187"/>
          <p:cNvSpPr/>
          <p:nvPr/>
        </p:nvSpPr>
        <p:spPr>
          <a:xfrm>
            <a:off x="16579875" y="3211775"/>
            <a:ext cx="6993300" cy="9549300"/>
          </a:xfrm>
          <a:prstGeom prst="roundRect">
            <a:avLst>
              <a:gd fmla="val 16667" name="adj"/>
            </a:avLst>
          </a:prstGeom>
          <a:solidFill>
            <a:srgbClr val="2F6F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g31471cf5108_0_187"/>
          <p:cNvSpPr/>
          <p:nvPr/>
        </p:nvSpPr>
        <p:spPr>
          <a:xfrm>
            <a:off x="16579875" y="3570125"/>
            <a:ext cx="6993300" cy="14532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lang="en-US" sz="4900">
                <a:solidFill>
                  <a:schemeClr val="lt1"/>
                </a:solidFill>
                <a:latin typeface="DM Sans ExtraBold"/>
                <a:ea typeface="DM Sans ExtraBold"/>
                <a:cs typeface="DM Sans ExtraBold"/>
                <a:sym typeface="DM Sans ExtraBold"/>
              </a:rPr>
              <a:t>Local </a:t>
            </a:r>
            <a:br>
              <a:rPr lang="en-US" sz="4900">
                <a:solidFill>
                  <a:schemeClr val="lt1"/>
                </a:solidFill>
                <a:latin typeface="DM Sans ExtraBold"/>
                <a:ea typeface="DM Sans ExtraBold"/>
                <a:cs typeface="DM Sans ExtraBold"/>
                <a:sym typeface="DM Sans ExtraBold"/>
              </a:rPr>
            </a:br>
            <a:r>
              <a:rPr lang="en-US" sz="4900">
                <a:solidFill>
                  <a:schemeClr val="lt1"/>
                </a:solidFill>
                <a:latin typeface="DM Sans ExtraBold"/>
                <a:ea typeface="DM Sans ExtraBold"/>
                <a:cs typeface="DM Sans ExtraBold"/>
                <a:sym typeface="DM Sans ExtraBold"/>
              </a:rPr>
              <a:t>Instance</a:t>
            </a:r>
            <a:endParaRPr i="0" sz="4900" u="none" cap="none" strike="noStrike">
              <a:solidFill>
                <a:schemeClr val="lt1"/>
              </a:solidFill>
              <a:latin typeface="DM Sans ExtraBold"/>
              <a:ea typeface="DM Sans ExtraBold"/>
              <a:cs typeface="DM Sans ExtraBold"/>
              <a:sym typeface="DM Sans ExtraBold"/>
            </a:endParaRPr>
          </a:p>
        </p:txBody>
      </p:sp>
      <p:sp>
        <p:nvSpPr>
          <p:cNvPr id="732" name="Google Shape;732;g31471cf5108_0_187"/>
          <p:cNvSpPr txBox="1"/>
          <p:nvPr/>
        </p:nvSpPr>
        <p:spPr>
          <a:xfrm>
            <a:off x="16907625" y="5645975"/>
            <a:ext cx="6337800" cy="4663800"/>
          </a:xfrm>
          <a:prstGeom prst="rect">
            <a:avLst/>
          </a:prstGeom>
          <a:noFill/>
          <a:ln>
            <a:noFill/>
          </a:ln>
        </p:spPr>
        <p:txBody>
          <a:bodyPr anchorCtr="0" anchor="t" bIns="0" lIns="0" spcFirstLastPara="1" rIns="0" wrap="square" tIns="0">
            <a:spAutoFit/>
          </a:bodyPr>
          <a:lstStyle/>
          <a:p>
            <a:pPr indent="-533400" lvl="0" marL="457200" marR="0" rtl="0" algn="l">
              <a:lnSpc>
                <a:spcPct val="100000"/>
              </a:lnSpc>
              <a:spcBef>
                <a:spcPts val="0"/>
              </a:spcBef>
              <a:spcAft>
                <a:spcPts val="0"/>
              </a:spcAft>
              <a:buClr>
                <a:schemeClr val="lt1"/>
              </a:buClr>
              <a:buSzPts val="4800"/>
              <a:buFont typeface="DM Sans"/>
              <a:buChar char="●"/>
            </a:pPr>
            <a:r>
              <a:rPr lang="en-US" sz="4800">
                <a:solidFill>
                  <a:schemeClr val="lt1"/>
                </a:solidFill>
                <a:latin typeface="DM Sans"/>
                <a:ea typeface="DM Sans"/>
                <a:cs typeface="DM Sans"/>
                <a:sym typeface="DM Sans"/>
              </a:rPr>
              <a:t>Only serving local users</a:t>
            </a:r>
            <a:endParaRPr sz="4800">
              <a:solidFill>
                <a:schemeClr val="lt1"/>
              </a:solidFill>
              <a:latin typeface="DM Sans"/>
              <a:ea typeface="DM Sans"/>
              <a:cs typeface="DM Sans"/>
              <a:sym typeface="DM Sans"/>
            </a:endParaRPr>
          </a:p>
          <a:p>
            <a:pPr indent="-533400" lvl="0" marL="457200" marR="0" rtl="0" algn="l">
              <a:lnSpc>
                <a:spcPct val="100000"/>
              </a:lnSpc>
              <a:spcBef>
                <a:spcPts val="1800"/>
              </a:spcBef>
              <a:spcAft>
                <a:spcPts val="1800"/>
              </a:spcAft>
              <a:buClr>
                <a:schemeClr val="lt1"/>
              </a:buClr>
              <a:buSzPts val="4800"/>
              <a:buFont typeface="DM Sans"/>
              <a:buChar char="●"/>
            </a:pPr>
            <a:r>
              <a:rPr lang="en-US" sz="4800">
                <a:solidFill>
                  <a:schemeClr val="lt1"/>
                </a:solidFill>
                <a:latin typeface="DM Sans"/>
                <a:ea typeface="DM Sans"/>
                <a:cs typeface="DM Sans"/>
                <a:sym typeface="DM Sans"/>
              </a:rPr>
              <a:t>All UCs have indicated that they can run an instance just for themselves.</a:t>
            </a:r>
            <a:endParaRPr sz="4800">
              <a:solidFill>
                <a:schemeClr val="lt1"/>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312c412797f_0_179"/>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Sustainability</a:t>
            </a:r>
            <a:endParaRPr/>
          </a:p>
        </p:txBody>
      </p:sp>
      <p:sp>
        <p:nvSpPr>
          <p:cNvPr id="738" name="Google Shape;738;g312c412797f_0_179"/>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graphicFrame>
        <p:nvGraphicFramePr>
          <p:cNvPr id="739" name="Google Shape;739;g312c412797f_0_179"/>
          <p:cNvGraphicFramePr/>
          <p:nvPr/>
        </p:nvGraphicFramePr>
        <p:xfrm>
          <a:off x="636400" y="2374250"/>
          <a:ext cx="3000000" cy="3000000"/>
        </p:xfrm>
        <a:graphic>
          <a:graphicData uri="http://schemas.openxmlformats.org/drawingml/2006/table">
            <a:tbl>
              <a:tblPr>
                <a:noFill/>
                <a:tableStyleId>{71588A80-0C8A-4404-96A0-EB7E8C997699}</a:tableStyleId>
              </a:tblPr>
              <a:tblGrid>
                <a:gridCol w="2263275"/>
                <a:gridCol w="8037750"/>
                <a:gridCol w="4434150"/>
                <a:gridCol w="5605050"/>
                <a:gridCol w="2858325"/>
              </a:tblGrid>
              <a:tr h="470725">
                <a:tc rowSpan="2">
                  <a:txBody>
                    <a:bodyPr/>
                    <a:lstStyle/>
                    <a:p>
                      <a:pPr indent="0" lvl="0" marL="0" rtl="0" algn="l">
                        <a:spcBef>
                          <a:spcPts val="0"/>
                        </a:spcBef>
                        <a:spcAft>
                          <a:spcPts val="0"/>
                        </a:spcAft>
                        <a:buNone/>
                      </a:pPr>
                      <a:r>
                        <a:t/>
                      </a:r>
                      <a:endParaRPr b="1" sz="2700">
                        <a:latin typeface="DM Sans"/>
                        <a:ea typeface="DM Sans"/>
                        <a:cs typeface="DM Sans"/>
                        <a:sym typeface="DM Sans"/>
                      </a:endParaRPr>
                    </a:p>
                  </a:txBody>
                  <a:tcPr marT="63500" marB="63500" marR="63500" marL="63500"/>
                </a:tc>
                <a:tc gridSpan="2">
                  <a:txBody>
                    <a:bodyPr/>
                    <a:lstStyle/>
                    <a:p>
                      <a:pPr indent="0" lvl="0" marL="0" rtl="0" algn="ctr">
                        <a:spcBef>
                          <a:spcPts val="0"/>
                        </a:spcBef>
                        <a:spcAft>
                          <a:spcPts val="0"/>
                        </a:spcAft>
                        <a:buNone/>
                      </a:pPr>
                      <a:r>
                        <a:rPr b="1" lang="en-US" sz="2700">
                          <a:latin typeface="DM Sans"/>
                          <a:ea typeface="DM Sans"/>
                          <a:cs typeface="DM Sans"/>
                          <a:sym typeface="DM Sans"/>
                        </a:rPr>
                        <a:t>Best Case Scenario</a:t>
                      </a:r>
                      <a:endParaRPr b="1" sz="2700">
                        <a:latin typeface="DM Sans"/>
                        <a:ea typeface="DM Sans"/>
                        <a:cs typeface="DM Sans"/>
                        <a:sym typeface="DM Sans"/>
                      </a:endParaRPr>
                    </a:p>
                  </a:txBody>
                  <a:tcPr marT="63500" marB="63500" marR="63500" marL="63500"/>
                </a:tc>
                <a:tc hMerge="1"/>
                <a:tc gridSpan="2">
                  <a:txBody>
                    <a:bodyPr/>
                    <a:lstStyle/>
                    <a:p>
                      <a:pPr indent="0" lvl="0" marL="0" rtl="0" algn="ctr">
                        <a:spcBef>
                          <a:spcPts val="0"/>
                        </a:spcBef>
                        <a:spcAft>
                          <a:spcPts val="0"/>
                        </a:spcAft>
                        <a:buNone/>
                      </a:pPr>
                      <a:r>
                        <a:rPr b="1" lang="en-US" sz="2700">
                          <a:latin typeface="DM Sans"/>
                          <a:ea typeface="DM Sans"/>
                          <a:cs typeface="DM Sans"/>
                          <a:sym typeface="DM Sans"/>
                        </a:rPr>
                        <a:t>Bare Minimum Scenario</a:t>
                      </a:r>
                      <a:endParaRPr b="1" sz="2700">
                        <a:latin typeface="DM Sans"/>
                        <a:ea typeface="DM Sans"/>
                        <a:cs typeface="DM Sans"/>
                        <a:sym typeface="DM Sans"/>
                      </a:endParaRPr>
                    </a:p>
                  </a:txBody>
                  <a:tcPr marT="63500" marB="63500" marR="63500" marL="63500"/>
                </a:tc>
                <a:tc hMerge="1"/>
              </a:tr>
              <a:tr h="456175">
                <a:tc vMerge="1"/>
                <a:tc>
                  <a:txBody>
                    <a:bodyPr/>
                    <a:lstStyle/>
                    <a:p>
                      <a:pPr indent="0" lvl="0" marL="0" rtl="0" algn="l">
                        <a:spcBef>
                          <a:spcPts val="0"/>
                        </a:spcBef>
                        <a:spcAft>
                          <a:spcPts val="0"/>
                        </a:spcAft>
                        <a:buNone/>
                      </a:pPr>
                      <a:r>
                        <a:rPr lang="en-US" sz="2700">
                          <a:latin typeface="DM Sans"/>
                          <a:ea typeface="DM Sans"/>
                          <a:cs typeface="DM Sans"/>
                          <a:sym typeface="DM Sans"/>
                        </a:rPr>
                        <a:t>Human</a:t>
                      </a:r>
                      <a:endParaRPr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latin typeface="DM Sans"/>
                          <a:ea typeface="DM Sans"/>
                          <a:cs typeface="DM Sans"/>
                          <a:sym typeface="DM Sans"/>
                        </a:rPr>
                        <a:t>Technological</a:t>
                      </a:r>
                      <a:endParaRPr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latin typeface="DM Sans"/>
                          <a:ea typeface="DM Sans"/>
                          <a:cs typeface="DM Sans"/>
                          <a:sym typeface="DM Sans"/>
                        </a:rPr>
                        <a:t>Human</a:t>
                      </a:r>
                      <a:endParaRPr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latin typeface="DM Sans"/>
                          <a:ea typeface="DM Sans"/>
                          <a:cs typeface="DM Sans"/>
                          <a:sym typeface="DM Sans"/>
                        </a:rPr>
                        <a:t>Technological</a:t>
                      </a:r>
                      <a:endParaRPr sz="2700">
                        <a:latin typeface="DM Sans"/>
                        <a:ea typeface="DM Sans"/>
                        <a:cs typeface="DM Sans"/>
                        <a:sym typeface="DM Sans"/>
                      </a:endParaRPr>
                    </a:p>
                  </a:txBody>
                  <a:tcPr marT="63500" marB="63500" marR="63500" marL="63500"/>
                </a:tc>
              </a:tr>
              <a:tr h="1242375">
                <a:tc>
                  <a:txBody>
                    <a:bodyPr/>
                    <a:lstStyle/>
                    <a:p>
                      <a:pPr indent="0" lvl="0" marL="0" rtl="0" algn="l">
                        <a:spcBef>
                          <a:spcPts val="0"/>
                        </a:spcBef>
                        <a:spcAft>
                          <a:spcPts val="0"/>
                        </a:spcAft>
                        <a:buNone/>
                      </a:pPr>
                      <a:r>
                        <a:rPr b="1" lang="en-US" sz="2700">
                          <a:latin typeface="DM Sans"/>
                          <a:ea typeface="DM Sans"/>
                          <a:cs typeface="DM Sans"/>
                          <a:sym typeface="DM Sans"/>
                        </a:rPr>
                        <a:t>UC1</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FTE for maintenance and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GPU </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1 CPU </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0.25 FTE for maintenance and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Local CPU</a:t>
                      </a:r>
                      <a:endParaRPr sz="2700">
                        <a:solidFill>
                          <a:srgbClr val="666666"/>
                        </a:solidFill>
                        <a:latin typeface="DM Sans"/>
                        <a:ea typeface="DM Sans"/>
                        <a:cs typeface="DM Sans"/>
                        <a:sym typeface="DM Sans"/>
                      </a:endParaRPr>
                    </a:p>
                    <a:p>
                      <a:pPr indent="0" lvl="0" marL="0" rtl="0" algn="l">
                        <a:spcBef>
                          <a:spcPts val="0"/>
                        </a:spcBef>
                        <a:spcAft>
                          <a:spcPts val="0"/>
                        </a:spcAft>
                        <a:buNone/>
                      </a:pPr>
                      <a:r>
                        <a:t/>
                      </a:r>
                      <a:endParaRPr sz="2700">
                        <a:solidFill>
                          <a:srgbClr val="666666"/>
                        </a:solidFill>
                        <a:latin typeface="DM Sans"/>
                        <a:ea typeface="DM Sans"/>
                        <a:cs typeface="DM Sans"/>
                        <a:sym typeface="DM Sans"/>
                      </a:endParaRPr>
                    </a:p>
                  </a:txBody>
                  <a:tcPr marT="63500" marB="63500" marR="63500" marL="63500"/>
                </a:tc>
              </a:tr>
              <a:tr h="1117950">
                <a:tc>
                  <a:txBody>
                    <a:bodyPr/>
                    <a:lstStyle/>
                    <a:p>
                      <a:pPr indent="0" lvl="0" marL="0" rtl="0" algn="l">
                        <a:spcBef>
                          <a:spcPts val="0"/>
                        </a:spcBef>
                        <a:spcAft>
                          <a:spcPts val="0"/>
                        </a:spcAft>
                        <a:buNone/>
                      </a:pPr>
                      <a:r>
                        <a:rPr b="1" lang="en-US" sz="2700">
                          <a:latin typeface="DM Sans"/>
                          <a:ea typeface="DM Sans"/>
                          <a:cs typeface="DM Sans"/>
                          <a:sym typeface="DM Sans"/>
                        </a:rPr>
                        <a:t>UC2</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0.1 FTE for maintenance</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0.25FTE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CPU (50% capacity)</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0.25FTE to update and improve the software</a:t>
                      </a:r>
                      <a:endParaRPr sz="2700">
                        <a:solidFill>
                          <a:srgbClr val="666666"/>
                        </a:solidFill>
                        <a:latin typeface="DM Sans"/>
                        <a:ea typeface="DM Sans"/>
                        <a:cs typeface="DM Sans"/>
                        <a:sym typeface="DM Sans"/>
                      </a:endParaRPr>
                    </a:p>
                    <a:p>
                      <a:pPr indent="0" lvl="0" marL="0" rtl="0" algn="l">
                        <a:spcBef>
                          <a:spcPts val="0"/>
                        </a:spcBef>
                        <a:spcAft>
                          <a:spcPts val="0"/>
                        </a:spcAft>
                        <a:buNone/>
                      </a:pPr>
                      <a:r>
                        <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N/A</a:t>
                      </a:r>
                      <a:endParaRPr sz="2700">
                        <a:solidFill>
                          <a:srgbClr val="666666"/>
                        </a:solidFill>
                        <a:latin typeface="DM Sans"/>
                        <a:ea typeface="DM Sans"/>
                        <a:cs typeface="DM Sans"/>
                        <a:sym typeface="DM Sans"/>
                      </a:endParaRPr>
                    </a:p>
                  </a:txBody>
                  <a:tcPr marT="63500" marB="63500" marR="63500" marL="63500"/>
                </a:tc>
              </a:tr>
              <a:tr h="1110300">
                <a:tc>
                  <a:txBody>
                    <a:bodyPr/>
                    <a:lstStyle/>
                    <a:p>
                      <a:pPr indent="0" lvl="0" marL="0" rtl="0" algn="l">
                        <a:spcBef>
                          <a:spcPts val="0"/>
                        </a:spcBef>
                        <a:spcAft>
                          <a:spcPts val="0"/>
                        </a:spcAft>
                        <a:buNone/>
                      </a:pPr>
                      <a:r>
                        <a:rPr b="1" lang="en-US" sz="2700">
                          <a:latin typeface="DM Sans"/>
                          <a:ea typeface="DM Sans"/>
                          <a:cs typeface="DM Sans"/>
                          <a:sym typeface="DM Sans"/>
                        </a:rPr>
                        <a:t>UC3a</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FTE for maintenance and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GPU </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1 CPU </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Disk space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0.25 FTE for maintenance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Local GPU and CPU</a:t>
                      </a:r>
                      <a:endParaRPr sz="2700">
                        <a:solidFill>
                          <a:srgbClr val="666666"/>
                        </a:solidFill>
                        <a:latin typeface="DM Sans"/>
                        <a:ea typeface="DM Sans"/>
                        <a:cs typeface="DM Sans"/>
                        <a:sym typeface="DM Sans"/>
                      </a:endParaRPr>
                    </a:p>
                  </a:txBody>
                  <a:tcPr marT="63500" marB="63500" marR="63500" marL="63500"/>
                </a:tc>
              </a:tr>
              <a:tr h="1110300">
                <a:tc>
                  <a:txBody>
                    <a:bodyPr/>
                    <a:lstStyle/>
                    <a:p>
                      <a:pPr indent="0" lvl="0" marL="0" rtl="0" algn="l">
                        <a:spcBef>
                          <a:spcPts val="0"/>
                        </a:spcBef>
                        <a:spcAft>
                          <a:spcPts val="0"/>
                        </a:spcAft>
                        <a:buNone/>
                      </a:pPr>
                      <a:r>
                        <a:rPr b="1" lang="en-US" sz="2700">
                          <a:latin typeface="DM Sans"/>
                          <a:ea typeface="DM Sans"/>
                          <a:cs typeface="DM Sans"/>
                          <a:sym typeface="DM Sans"/>
                        </a:rPr>
                        <a:t>UC3o</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2 FTE for maintenance and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2 GPUs</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CPUs</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Disk Space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0.5 FTE for maintenance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GPU</a:t>
                      </a:r>
                      <a:endParaRPr sz="2700">
                        <a:solidFill>
                          <a:srgbClr val="666666"/>
                        </a:solidFill>
                        <a:latin typeface="DM Sans"/>
                        <a:ea typeface="DM Sans"/>
                        <a:cs typeface="DM Sans"/>
                        <a:sym typeface="DM Sans"/>
                      </a:endParaRPr>
                    </a:p>
                  </a:txBody>
                  <a:tcPr marT="63500" marB="63500" marR="63500" marL="63500"/>
                </a:tc>
              </a:tr>
              <a:tr h="1110300">
                <a:tc>
                  <a:txBody>
                    <a:bodyPr/>
                    <a:lstStyle/>
                    <a:p>
                      <a:pPr indent="0" lvl="0" marL="0" rtl="0" algn="l">
                        <a:spcBef>
                          <a:spcPts val="0"/>
                        </a:spcBef>
                        <a:spcAft>
                          <a:spcPts val="0"/>
                        </a:spcAft>
                        <a:buNone/>
                      </a:pPr>
                      <a:r>
                        <a:rPr b="1" lang="en-US" sz="2700">
                          <a:latin typeface="DM Sans"/>
                          <a:ea typeface="DM Sans"/>
                          <a:cs typeface="DM Sans"/>
                          <a:sym typeface="DM Sans"/>
                        </a:rPr>
                        <a:t>UC3s</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2 FTE for maintenance and to update and improve the software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2 GPUs</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CPUs</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Disk Space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0.5 FTE for maintenance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GPU</a:t>
                      </a:r>
                      <a:endParaRPr sz="2700">
                        <a:solidFill>
                          <a:srgbClr val="666666"/>
                        </a:solidFill>
                        <a:latin typeface="DM Sans"/>
                        <a:ea typeface="DM Sans"/>
                        <a:cs typeface="DM Sans"/>
                        <a:sym typeface="DM Sans"/>
                      </a:endParaRPr>
                    </a:p>
                  </a:txBody>
                  <a:tcPr marT="63500" marB="63500" marR="63500" marL="63500"/>
                </a:tc>
              </a:tr>
              <a:tr h="1317425">
                <a:tc>
                  <a:txBody>
                    <a:bodyPr/>
                    <a:lstStyle/>
                    <a:p>
                      <a:pPr indent="0" lvl="0" marL="0" rtl="0" algn="l">
                        <a:spcBef>
                          <a:spcPts val="0"/>
                        </a:spcBef>
                        <a:spcAft>
                          <a:spcPts val="0"/>
                        </a:spcAft>
                        <a:buNone/>
                      </a:pPr>
                      <a:r>
                        <a:rPr b="1" lang="en-US" sz="2700">
                          <a:latin typeface="DM Sans"/>
                          <a:ea typeface="DM Sans"/>
                          <a:cs typeface="DM Sans"/>
                          <a:sym typeface="DM Sans"/>
                        </a:rPr>
                        <a:t>UC4</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FTE for ensuring that data is being downloaded and used correctly. </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1 FTE working on the solution to create a full AI oil spill forecast</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4 CPUs </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0.25 FTE for maintenance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CPU</a:t>
                      </a:r>
                      <a:endParaRPr sz="2700">
                        <a:solidFill>
                          <a:srgbClr val="666666"/>
                        </a:solidFill>
                        <a:latin typeface="DM Sans"/>
                        <a:ea typeface="DM Sans"/>
                        <a:cs typeface="DM Sans"/>
                        <a:sym typeface="DM Sans"/>
                      </a:endParaRPr>
                    </a:p>
                  </a:txBody>
                  <a:tcPr marT="63500" marB="63500" marR="63500" marL="63500"/>
                </a:tc>
              </a:tr>
              <a:tr h="980300">
                <a:tc>
                  <a:txBody>
                    <a:bodyPr/>
                    <a:lstStyle/>
                    <a:p>
                      <a:pPr indent="0" lvl="0" marL="0" rtl="0" algn="l">
                        <a:spcBef>
                          <a:spcPts val="0"/>
                        </a:spcBef>
                        <a:spcAft>
                          <a:spcPts val="0"/>
                        </a:spcAft>
                        <a:buNone/>
                      </a:pPr>
                      <a:r>
                        <a:rPr b="1" lang="en-US" sz="2700">
                          <a:latin typeface="DM Sans"/>
                          <a:ea typeface="DM Sans"/>
                          <a:cs typeface="DM Sans"/>
                          <a:sym typeface="DM Sans"/>
                        </a:rPr>
                        <a:t>UC5</a:t>
                      </a:r>
                      <a:endParaRPr b="1" sz="2700">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0.5 FTE for continuous data provision and maintenance code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4 CPUs </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5GB disk space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0.25 FTE for data provision and code maintenance</a:t>
                      </a:r>
                      <a:endParaRPr sz="2700">
                        <a:solidFill>
                          <a:srgbClr val="666666"/>
                        </a:solidFill>
                        <a:latin typeface="DM Sans"/>
                        <a:ea typeface="DM Sans"/>
                        <a:cs typeface="DM Sans"/>
                        <a:sym typeface="DM Sans"/>
                      </a:endParaRPr>
                    </a:p>
                  </a:txBody>
                  <a:tcPr marT="63500" marB="63500" marR="63500" marL="63500"/>
                </a:tc>
                <a:tc>
                  <a:txBody>
                    <a:bodyPr/>
                    <a:lstStyle/>
                    <a:p>
                      <a:pPr indent="0" lvl="0" marL="0" rtl="0" algn="l">
                        <a:spcBef>
                          <a:spcPts val="0"/>
                        </a:spcBef>
                        <a:spcAft>
                          <a:spcPts val="0"/>
                        </a:spcAft>
                        <a:buNone/>
                      </a:pPr>
                      <a:r>
                        <a:rPr lang="en-US" sz="2700">
                          <a:solidFill>
                            <a:srgbClr val="666666"/>
                          </a:solidFill>
                          <a:latin typeface="DM Sans"/>
                          <a:ea typeface="DM Sans"/>
                          <a:cs typeface="DM Sans"/>
                          <a:sym typeface="DM Sans"/>
                        </a:rPr>
                        <a:t>1 CPUs</a:t>
                      </a:r>
                      <a:endParaRPr sz="2700">
                        <a:solidFill>
                          <a:srgbClr val="666666"/>
                        </a:solidFill>
                        <a:latin typeface="DM Sans"/>
                        <a:ea typeface="DM Sans"/>
                        <a:cs typeface="DM Sans"/>
                        <a:sym typeface="DM Sans"/>
                      </a:endParaRPr>
                    </a:p>
                    <a:p>
                      <a:pPr indent="0" lvl="0" marL="0" rtl="0" algn="l">
                        <a:spcBef>
                          <a:spcPts val="0"/>
                        </a:spcBef>
                        <a:spcAft>
                          <a:spcPts val="0"/>
                        </a:spcAft>
                        <a:buNone/>
                      </a:pPr>
                      <a:r>
                        <a:rPr lang="en-US" sz="2700">
                          <a:solidFill>
                            <a:srgbClr val="666666"/>
                          </a:solidFill>
                          <a:latin typeface="DM Sans"/>
                          <a:ea typeface="DM Sans"/>
                          <a:cs typeface="DM Sans"/>
                          <a:sym typeface="DM Sans"/>
                        </a:rPr>
                        <a:t>10 GB disk space</a:t>
                      </a:r>
                      <a:endParaRPr sz="2700">
                        <a:solidFill>
                          <a:srgbClr val="666666"/>
                        </a:solidFill>
                        <a:latin typeface="DM Sans"/>
                        <a:ea typeface="DM Sans"/>
                        <a:cs typeface="DM Sans"/>
                        <a:sym typeface="DM Sans"/>
                      </a:endParaRPr>
                    </a:p>
                  </a:txBody>
                  <a:tcPr marT="63500" marB="63500" marR="63500" marL="63500"/>
                </a:tc>
              </a:tr>
            </a:tbl>
          </a:graphicData>
        </a:graphic>
      </p:graphicFrame>
      <p:sp>
        <p:nvSpPr>
          <p:cNvPr id="740" name="Google Shape;740;g312c412797f_0_179"/>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a:t>Requirements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d5c7b899e1_1_0"/>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Sustainability</a:t>
            </a:r>
            <a:endParaRPr/>
          </a:p>
        </p:txBody>
      </p:sp>
      <p:sp>
        <p:nvSpPr>
          <p:cNvPr id="746" name="Google Shape;746;g2d5c7b899e1_1_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747" name="Google Shape;747;g2d5c7b899e1_1_0"/>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a:t>(Possible) Mechanisms</a:t>
            </a:r>
            <a:endParaRPr/>
          </a:p>
        </p:txBody>
      </p:sp>
      <p:sp>
        <p:nvSpPr>
          <p:cNvPr id="748" name="Google Shape;748;g2d5c7b899e1_1_0"/>
          <p:cNvSpPr txBox="1"/>
          <p:nvPr/>
        </p:nvSpPr>
        <p:spPr>
          <a:xfrm>
            <a:off x="2510750" y="3738725"/>
            <a:ext cx="8901600" cy="3925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3000">
                <a:solidFill>
                  <a:schemeClr val="dk1"/>
                </a:solidFill>
                <a:latin typeface="DM Sans Medium"/>
                <a:ea typeface="DM Sans Medium"/>
                <a:cs typeface="DM Sans Medium"/>
                <a:sym typeface="DM Sans Medium"/>
              </a:rPr>
              <a:t>Secure funding for future development of services.</a:t>
            </a:r>
            <a:endParaRPr sz="3000">
              <a:solidFill>
                <a:schemeClr val="dk1"/>
              </a:solidFill>
              <a:latin typeface="DM Sans SemiBold"/>
              <a:ea typeface="DM Sans SemiBold"/>
              <a:cs typeface="DM Sans SemiBold"/>
              <a:sym typeface="DM Sans SemiBold"/>
            </a:endParaRPr>
          </a:p>
          <a:p>
            <a:pPr indent="-419100" lvl="0" marL="9144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Research Infrastructure Calls - EOSC 01; EOSC 04</a:t>
            </a:r>
            <a:endParaRPr sz="3000">
              <a:solidFill>
                <a:schemeClr val="dk1"/>
              </a:solidFill>
              <a:latin typeface="DM Sans"/>
              <a:ea typeface="DM Sans"/>
              <a:cs typeface="DM Sans"/>
              <a:sym typeface="DM Sans"/>
            </a:endParaRPr>
          </a:p>
          <a:p>
            <a:pPr indent="-419100" lvl="0" marL="9144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European Digital Twin Ocean Calls - New ones to be published soon</a:t>
            </a:r>
            <a:endParaRPr sz="3000">
              <a:solidFill>
                <a:schemeClr val="dk1"/>
              </a:solidFill>
              <a:latin typeface="DM Sans"/>
              <a:ea typeface="DM Sans"/>
              <a:cs typeface="DM Sans"/>
              <a:sym typeface="DM Sans"/>
            </a:endParaRPr>
          </a:p>
          <a:p>
            <a:pPr indent="-419100" lvl="0" marL="914400" marR="0" rtl="0" algn="just">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EOSC Thematic Node - BlueCloud</a:t>
            </a:r>
            <a:endParaRPr sz="3000">
              <a:solidFill>
                <a:schemeClr val="dk1"/>
              </a:solidFill>
              <a:latin typeface="DM Sans"/>
              <a:ea typeface="DM Sans"/>
              <a:cs typeface="DM Sans"/>
              <a:sym typeface="DM Sans"/>
            </a:endParaRPr>
          </a:p>
        </p:txBody>
      </p:sp>
      <p:sp>
        <p:nvSpPr>
          <p:cNvPr id="749" name="Google Shape;749;g2d5c7b899e1_1_0"/>
          <p:cNvSpPr txBox="1"/>
          <p:nvPr/>
        </p:nvSpPr>
        <p:spPr>
          <a:xfrm>
            <a:off x="12971650" y="3703150"/>
            <a:ext cx="8901600" cy="4155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3000">
                <a:solidFill>
                  <a:schemeClr val="dk1"/>
                </a:solidFill>
                <a:latin typeface="DM Sans Medium"/>
                <a:ea typeface="DM Sans Medium"/>
                <a:cs typeface="DM Sans Medium"/>
                <a:sym typeface="DM Sans Medium"/>
              </a:rPr>
              <a:t>Ensure continuous delivery of services between the end of iMagine and start of new potential projects. </a:t>
            </a:r>
            <a:endParaRPr sz="3000">
              <a:solidFill>
                <a:schemeClr val="dk1"/>
              </a:solidFill>
              <a:latin typeface="DM Sans Medium"/>
              <a:ea typeface="DM Sans Medium"/>
              <a:cs typeface="DM Sans Medium"/>
              <a:sym typeface="DM Sans Medium"/>
            </a:endParaRPr>
          </a:p>
          <a:p>
            <a:pPr indent="-419100" lvl="0" marL="914400" rtl="0" algn="just">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iMagine AI Platform: Institutional Funding</a:t>
            </a:r>
            <a:endParaRPr sz="3000">
              <a:solidFill>
                <a:schemeClr val="dk1"/>
              </a:solidFill>
              <a:latin typeface="DM Sans"/>
              <a:ea typeface="DM Sans"/>
              <a:cs typeface="DM Sans"/>
              <a:sym typeface="DM Sans"/>
            </a:endParaRPr>
          </a:p>
          <a:p>
            <a:pPr indent="-419100" lvl="0" marL="914400" rtl="0" algn="just">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UC5: DTO-BioFlow</a:t>
            </a:r>
            <a:endParaRPr sz="3000">
              <a:solidFill>
                <a:schemeClr val="dk1"/>
              </a:solidFill>
              <a:latin typeface="DM Sans"/>
              <a:ea typeface="DM Sans"/>
              <a:cs typeface="DM Sans"/>
              <a:sym typeface="DM Sans"/>
            </a:endParaRPr>
          </a:p>
          <a:p>
            <a:pPr indent="-419100" lvl="0" marL="914400" rtl="0" algn="just">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UC6: AXOLOTL</a:t>
            </a:r>
            <a:endParaRPr sz="3000">
              <a:solidFill>
                <a:schemeClr val="dk1"/>
              </a:solidFill>
              <a:latin typeface="DM Sans Medium"/>
              <a:ea typeface="DM Sans Medium"/>
              <a:cs typeface="DM Sans Medium"/>
              <a:sym typeface="DM Sans Medium"/>
            </a:endParaRPr>
          </a:p>
          <a:p>
            <a:pPr indent="0" lvl="0" marL="0" marR="0" rtl="0" algn="just">
              <a:lnSpc>
                <a:spcPct val="100000"/>
              </a:lnSpc>
              <a:spcBef>
                <a:spcPts val="1800"/>
              </a:spcBef>
              <a:spcAft>
                <a:spcPts val="1800"/>
              </a:spcAft>
              <a:buNone/>
            </a:pPr>
            <a:r>
              <a:t/>
            </a:r>
            <a:endParaRPr sz="3000">
              <a:solidFill>
                <a:schemeClr val="dk1"/>
              </a:solidFill>
              <a:latin typeface="DM Sans"/>
              <a:ea typeface="DM Sans"/>
              <a:cs typeface="DM Sans"/>
              <a:sym typeface="DM Sans"/>
            </a:endParaRPr>
          </a:p>
        </p:txBody>
      </p:sp>
      <p:sp>
        <p:nvSpPr>
          <p:cNvPr id="750" name="Google Shape;750;g2d5c7b899e1_1_0"/>
          <p:cNvSpPr txBox="1"/>
          <p:nvPr/>
        </p:nvSpPr>
        <p:spPr>
          <a:xfrm>
            <a:off x="2510750" y="9425425"/>
            <a:ext cx="8901600" cy="3232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3000">
                <a:solidFill>
                  <a:schemeClr val="dk1"/>
                </a:solidFill>
                <a:latin typeface="DM Sans Medium"/>
                <a:ea typeface="DM Sans Medium"/>
                <a:cs typeface="DM Sans Medium"/>
                <a:sym typeface="DM Sans Medium"/>
              </a:rPr>
              <a:t>Attract funding from the Industry to continue development and delivery. </a:t>
            </a:r>
            <a:endParaRPr sz="3000">
              <a:solidFill>
                <a:schemeClr val="dk1"/>
              </a:solidFill>
              <a:latin typeface="DM Sans SemiBold"/>
              <a:ea typeface="DM Sans SemiBold"/>
              <a:cs typeface="DM Sans SemiBold"/>
              <a:sym typeface="DM Sans SemiBold"/>
            </a:endParaRPr>
          </a:p>
          <a:p>
            <a:pPr indent="-419100" lvl="0" marL="9144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UC4: Explore pay for use scenarios with these users. </a:t>
            </a:r>
            <a:endParaRPr sz="3000">
              <a:solidFill>
                <a:schemeClr val="dk1"/>
              </a:solidFill>
              <a:latin typeface="DM Sans"/>
              <a:ea typeface="DM Sans"/>
              <a:cs typeface="DM Sans"/>
              <a:sym typeface="DM Sans"/>
            </a:endParaRPr>
          </a:p>
          <a:p>
            <a:pPr indent="-419100" lvl="0" marL="914400" marR="0" rtl="0" algn="just">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UC2: Possibility of receiving direct funding from the instrument manufacturer</a:t>
            </a:r>
            <a:endParaRPr sz="3000">
              <a:solidFill>
                <a:schemeClr val="dk1"/>
              </a:solidFill>
              <a:latin typeface="DM Sans"/>
              <a:ea typeface="DM Sans"/>
              <a:cs typeface="DM Sans"/>
              <a:sym typeface="DM Sans"/>
            </a:endParaRPr>
          </a:p>
        </p:txBody>
      </p:sp>
      <p:sp>
        <p:nvSpPr>
          <p:cNvPr id="751" name="Google Shape;751;g2d5c7b899e1_1_0"/>
          <p:cNvSpPr txBox="1"/>
          <p:nvPr/>
        </p:nvSpPr>
        <p:spPr>
          <a:xfrm>
            <a:off x="12971650" y="9540925"/>
            <a:ext cx="8901600" cy="3001500"/>
          </a:xfrm>
          <a:prstGeom prst="rect">
            <a:avLst/>
          </a:prstGeom>
          <a:noFill/>
          <a:ln>
            <a:noFill/>
          </a:ln>
        </p:spPr>
        <p:txBody>
          <a:bodyPr anchorCtr="0" anchor="t" bIns="0" lIns="0" spcFirstLastPara="1" rIns="0" wrap="square" tIns="0">
            <a:spAutoFit/>
          </a:bodyPr>
          <a:lstStyle/>
          <a:p>
            <a:pPr indent="-419100" lvl="0" marL="9144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Infrastructure Providers</a:t>
            </a:r>
            <a:r>
              <a:rPr lang="en-US" sz="3000">
                <a:solidFill>
                  <a:schemeClr val="dk1"/>
                </a:solidFill>
                <a:latin typeface="DM Sans"/>
                <a:ea typeface="DM Sans"/>
                <a:cs typeface="DM Sans"/>
                <a:sym typeface="DM Sans"/>
              </a:rPr>
              <a:t>: To secure computing resources to continue delivering services to users. </a:t>
            </a:r>
            <a:endParaRPr sz="3000">
              <a:solidFill>
                <a:schemeClr val="dk1"/>
              </a:solidFill>
              <a:latin typeface="DM Sans"/>
              <a:ea typeface="DM Sans"/>
              <a:cs typeface="DM Sans"/>
              <a:sym typeface="DM Sans"/>
            </a:endParaRPr>
          </a:p>
          <a:p>
            <a:pPr indent="-419100" lvl="0" marL="914400" marR="0" rtl="0" algn="l">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Research Infrastructure: Explore securing potential sustainability pathways for the services.</a:t>
            </a:r>
            <a:endParaRPr sz="3000">
              <a:solidFill>
                <a:schemeClr val="dk1"/>
              </a:solidFill>
              <a:latin typeface="DM Sans"/>
              <a:ea typeface="DM Sans"/>
              <a:cs typeface="DM Sans"/>
              <a:sym typeface="DM Sans"/>
            </a:endParaRPr>
          </a:p>
        </p:txBody>
      </p:sp>
      <p:sp>
        <p:nvSpPr>
          <p:cNvPr id="752" name="Google Shape;752;g2d5c7b899e1_1_0"/>
          <p:cNvSpPr/>
          <p:nvPr/>
        </p:nvSpPr>
        <p:spPr>
          <a:xfrm>
            <a:off x="2510750" y="2579850"/>
            <a:ext cx="8901600" cy="868200"/>
          </a:xfrm>
          <a:prstGeom prst="roundRect">
            <a:avLst>
              <a:gd fmla="val 16667" name="adj"/>
            </a:avLst>
          </a:prstGeom>
          <a:solidFill>
            <a:schemeClr val="accen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2500"/>
              </a:spcAft>
              <a:buNone/>
            </a:pPr>
            <a:r>
              <a:rPr b="1" lang="en-US" sz="3600">
                <a:solidFill>
                  <a:schemeClr val="lt1"/>
                </a:solidFill>
                <a:latin typeface="DM Sans"/>
                <a:ea typeface="DM Sans"/>
                <a:cs typeface="DM Sans"/>
                <a:sym typeface="DM Sans"/>
              </a:rPr>
              <a:t>Future Proposals and EOSC</a:t>
            </a:r>
            <a:endParaRPr b="1" i="0" sz="1400" u="none" cap="none" strike="noStrike">
              <a:solidFill>
                <a:schemeClr val="lt1"/>
              </a:solidFill>
              <a:latin typeface="DM Sans"/>
              <a:ea typeface="DM Sans"/>
              <a:cs typeface="DM Sans"/>
              <a:sym typeface="DM Sans"/>
            </a:endParaRPr>
          </a:p>
        </p:txBody>
      </p:sp>
      <p:sp>
        <p:nvSpPr>
          <p:cNvPr id="753" name="Google Shape;753;g2d5c7b899e1_1_0"/>
          <p:cNvSpPr/>
          <p:nvPr/>
        </p:nvSpPr>
        <p:spPr>
          <a:xfrm>
            <a:off x="12971650" y="2579850"/>
            <a:ext cx="8901600" cy="868200"/>
          </a:xfrm>
          <a:prstGeom prst="roundRect">
            <a:avLst>
              <a:gd fmla="val 16667" name="adj"/>
            </a:avLst>
          </a:prstGeom>
          <a:solidFill>
            <a:schemeClr val="accen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2500"/>
              </a:spcAft>
              <a:buNone/>
            </a:pPr>
            <a:r>
              <a:rPr lang="en-US" sz="3300">
                <a:solidFill>
                  <a:schemeClr val="lt1"/>
                </a:solidFill>
                <a:latin typeface="DM Sans Black"/>
                <a:ea typeface="DM Sans Black"/>
                <a:cs typeface="DM Sans Black"/>
                <a:sym typeface="DM Sans Black"/>
              </a:rPr>
              <a:t>Institutional Funding &amp; Ongoing Projects</a:t>
            </a:r>
            <a:endParaRPr b="1" i="0" sz="1100" u="none" cap="none" strike="noStrike">
              <a:solidFill>
                <a:schemeClr val="lt1"/>
              </a:solidFill>
              <a:latin typeface="DM Sans"/>
              <a:ea typeface="DM Sans"/>
              <a:cs typeface="DM Sans"/>
              <a:sym typeface="DM Sans"/>
            </a:endParaRPr>
          </a:p>
        </p:txBody>
      </p:sp>
      <p:sp>
        <p:nvSpPr>
          <p:cNvPr id="754" name="Google Shape;754;g2d5c7b899e1_1_0"/>
          <p:cNvSpPr/>
          <p:nvPr/>
        </p:nvSpPr>
        <p:spPr>
          <a:xfrm>
            <a:off x="2510750" y="8331800"/>
            <a:ext cx="8901600" cy="868200"/>
          </a:xfrm>
          <a:prstGeom prst="roundRect">
            <a:avLst>
              <a:gd fmla="val 16667" name="adj"/>
            </a:avLst>
          </a:prstGeom>
          <a:solidFill>
            <a:schemeClr val="accen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2500"/>
              </a:spcAft>
              <a:buNone/>
            </a:pPr>
            <a:r>
              <a:rPr b="1" lang="en-US" sz="3600">
                <a:solidFill>
                  <a:schemeClr val="lt1"/>
                </a:solidFill>
                <a:latin typeface="DM Sans"/>
                <a:ea typeface="DM Sans"/>
                <a:cs typeface="DM Sans"/>
                <a:sym typeface="DM Sans"/>
              </a:rPr>
              <a:t>Industry Funding</a:t>
            </a:r>
            <a:endParaRPr b="1" i="0" sz="1400" u="none" cap="none" strike="noStrike">
              <a:solidFill>
                <a:schemeClr val="lt1"/>
              </a:solidFill>
              <a:latin typeface="DM Sans"/>
              <a:ea typeface="DM Sans"/>
              <a:cs typeface="DM Sans"/>
              <a:sym typeface="DM Sans"/>
            </a:endParaRPr>
          </a:p>
        </p:txBody>
      </p:sp>
      <p:sp>
        <p:nvSpPr>
          <p:cNvPr id="755" name="Google Shape;755;g2d5c7b899e1_1_0"/>
          <p:cNvSpPr/>
          <p:nvPr/>
        </p:nvSpPr>
        <p:spPr>
          <a:xfrm>
            <a:off x="12971650" y="8265888"/>
            <a:ext cx="8901600" cy="868200"/>
          </a:xfrm>
          <a:prstGeom prst="roundRect">
            <a:avLst>
              <a:gd fmla="val 16667" name="adj"/>
            </a:avLst>
          </a:prstGeom>
          <a:solidFill>
            <a:schemeClr val="l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2500"/>
              </a:spcAft>
              <a:buNone/>
            </a:pPr>
            <a:r>
              <a:rPr b="1" lang="en-US" sz="3600">
                <a:solidFill>
                  <a:schemeClr val="accent1"/>
                </a:solidFill>
                <a:latin typeface="DM Sans"/>
                <a:ea typeface="DM Sans"/>
                <a:cs typeface="DM Sans"/>
                <a:sym typeface="DM Sans"/>
              </a:rPr>
              <a:t>Other Mechanisms</a:t>
            </a:r>
            <a:endParaRPr b="1" i="0" sz="1400" u="none" cap="none" strike="noStrike">
              <a:solidFill>
                <a:schemeClr val="accent1"/>
              </a:solidFill>
              <a:latin typeface="DM Sans"/>
              <a:ea typeface="DM Sans"/>
              <a:cs typeface="DM Sans"/>
              <a:sym typeface="D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312c412797f_0_10"/>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Activity Plan for Y3</a:t>
            </a:r>
            <a:endParaRPr/>
          </a:p>
        </p:txBody>
      </p:sp>
      <p:sp>
        <p:nvSpPr>
          <p:cNvPr id="761" name="Google Shape;761;g312c412797f_0_1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762" name="Google Shape;762;g312c412797f_0_10"/>
          <p:cNvSpPr/>
          <p:nvPr/>
        </p:nvSpPr>
        <p:spPr>
          <a:xfrm>
            <a:off x="963225" y="28740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T2.1</a:t>
            </a:r>
            <a:endParaRPr b="0" i="0" sz="1400" u="none" cap="none" strike="noStrike">
              <a:solidFill>
                <a:srgbClr val="000000"/>
              </a:solidFill>
              <a:latin typeface="Arial"/>
              <a:ea typeface="Arial"/>
              <a:cs typeface="Arial"/>
              <a:sym typeface="Arial"/>
            </a:endParaRPr>
          </a:p>
        </p:txBody>
      </p:sp>
      <p:sp>
        <p:nvSpPr>
          <p:cNvPr id="763" name="Google Shape;763;g312c412797f_0_10"/>
          <p:cNvSpPr txBox="1"/>
          <p:nvPr/>
        </p:nvSpPr>
        <p:spPr>
          <a:xfrm>
            <a:off x="963221" y="4228625"/>
            <a:ext cx="6993300" cy="4617600"/>
          </a:xfrm>
          <a:prstGeom prst="rect">
            <a:avLst/>
          </a:prstGeom>
          <a:noFill/>
          <a:ln>
            <a:noFill/>
          </a:ln>
        </p:spPr>
        <p:txBody>
          <a:bodyPr anchorCtr="0" anchor="t" bIns="0" lIns="0" spcFirstLastPara="1" rIns="0" wrap="square" tIns="0">
            <a:spAutoFit/>
          </a:bodyPr>
          <a:lstStyle/>
          <a:p>
            <a:pPr indent="-419100" lvl="0" marL="457200" marR="0" rtl="0" algn="just">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Business Model Workshop for other mature use cases</a:t>
            </a:r>
            <a:endParaRPr sz="3000">
              <a:solidFill>
                <a:schemeClr val="dk1"/>
              </a:solidFill>
              <a:latin typeface="DM Sans"/>
              <a:ea typeface="DM Sans"/>
              <a:cs typeface="DM Sans"/>
              <a:sym typeface="DM Sans"/>
            </a:endParaRPr>
          </a:p>
          <a:p>
            <a:pPr indent="-419100" lvl="0" marL="4572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Second Sustainability workshop</a:t>
            </a:r>
            <a:endParaRPr sz="3000">
              <a:solidFill>
                <a:schemeClr val="dk1"/>
              </a:solidFill>
              <a:latin typeface="DM Sans"/>
              <a:ea typeface="DM Sans"/>
              <a:cs typeface="DM Sans"/>
              <a:sym typeface="DM Sans"/>
            </a:endParaRPr>
          </a:p>
          <a:p>
            <a:pPr indent="-419100" lvl="0" marL="4572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Sustainability analysis; Final report on Sustainability</a:t>
            </a:r>
            <a:endParaRPr sz="3000">
              <a:solidFill>
                <a:schemeClr val="dk1"/>
              </a:solidFill>
              <a:latin typeface="DM Sans"/>
              <a:ea typeface="DM Sans"/>
              <a:cs typeface="DM Sans"/>
              <a:sym typeface="DM Sans"/>
            </a:endParaRPr>
          </a:p>
          <a:p>
            <a:pPr indent="-419100" lvl="0" marL="457200" marR="0" rtl="0" algn="just">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Final Innovation Management and Exploitation Report</a:t>
            </a:r>
            <a:endParaRPr sz="3000">
              <a:solidFill>
                <a:schemeClr val="dk1"/>
              </a:solidFill>
              <a:latin typeface="DM Sans"/>
              <a:ea typeface="DM Sans"/>
              <a:cs typeface="DM Sans"/>
              <a:sym typeface="DM Sans"/>
            </a:endParaRPr>
          </a:p>
          <a:p>
            <a:pPr indent="-419100" lvl="0" marL="457200" marR="0" rtl="0" algn="just">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Impact analysis</a:t>
            </a:r>
            <a:endParaRPr sz="3000">
              <a:solidFill>
                <a:schemeClr val="dk1"/>
              </a:solidFill>
              <a:latin typeface="DM Sans"/>
              <a:ea typeface="DM Sans"/>
              <a:cs typeface="DM Sans"/>
              <a:sym typeface="DM Sans"/>
            </a:endParaRPr>
          </a:p>
        </p:txBody>
      </p:sp>
      <p:sp>
        <p:nvSpPr>
          <p:cNvPr id="764" name="Google Shape;764;g312c412797f_0_10"/>
          <p:cNvSpPr/>
          <p:nvPr/>
        </p:nvSpPr>
        <p:spPr>
          <a:xfrm>
            <a:off x="9042400" y="28739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a:t>
            </a:r>
            <a:r>
              <a:rPr b="1" lang="en-US" sz="4000">
                <a:solidFill>
                  <a:schemeClr val="accent1"/>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765" name="Google Shape;765;g312c412797f_0_10"/>
          <p:cNvSpPr/>
          <p:nvPr/>
        </p:nvSpPr>
        <p:spPr>
          <a:xfrm>
            <a:off x="17121575" y="28739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a:t>
            </a:r>
            <a:r>
              <a:rPr b="1" lang="en-US" sz="4000">
                <a:solidFill>
                  <a:schemeClr val="accent1"/>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766" name="Google Shape;766;g312c412797f_0_10"/>
          <p:cNvSpPr txBox="1"/>
          <p:nvPr/>
        </p:nvSpPr>
        <p:spPr>
          <a:xfrm>
            <a:off x="9042396" y="4326925"/>
            <a:ext cx="6993300" cy="4386900"/>
          </a:xfrm>
          <a:prstGeom prst="rect">
            <a:avLst/>
          </a:prstGeom>
          <a:noFill/>
          <a:ln>
            <a:noFill/>
          </a:ln>
        </p:spPr>
        <p:txBody>
          <a:bodyPr anchorCtr="0" anchor="t" bIns="0" lIns="0" spcFirstLastPara="1" rIns="0" wrap="square" tIns="0">
            <a:spAutoFit/>
          </a:bodyPr>
          <a:lstStyle/>
          <a:p>
            <a:pPr indent="-419100" lvl="0" marL="4572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Webinar Series with Use Cases</a:t>
            </a:r>
            <a:endParaRPr sz="3000">
              <a:solidFill>
                <a:schemeClr val="dk1"/>
              </a:solidFill>
              <a:latin typeface="DM Sans"/>
              <a:ea typeface="DM Sans"/>
              <a:cs typeface="DM Sans"/>
              <a:sym typeface="DM Sans"/>
              <a:extLst>
                <a:ext uri="http://customooxmlschemas.google.com/">
                  <go:slidesCustomData xmlns:go="http://customooxmlschemas.google.com/" textRoundtripDataId="5"/>
                </a:ext>
              </a:extLst>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Impact Demonstration Campaign</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Continuous Promotion and Publication</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Event participation strategy</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Continue collaboration with ENVRI</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Final project event</a:t>
            </a:r>
            <a:endParaRPr sz="3000">
              <a:solidFill>
                <a:schemeClr val="dk1"/>
              </a:solidFill>
              <a:latin typeface="DM Sans"/>
              <a:ea typeface="DM Sans"/>
              <a:cs typeface="DM Sans"/>
              <a:sym typeface="DM Sans"/>
            </a:endParaRPr>
          </a:p>
        </p:txBody>
      </p:sp>
      <p:sp>
        <p:nvSpPr>
          <p:cNvPr id="767" name="Google Shape;767;g312c412797f_0_10"/>
          <p:cNvSpPr txBox="1"/>
          <p:nvPr/>
        </p:nvSpPr>
        <p:spPr>
          <a:xfrm>
            <a:off x="17121575" y="4114825"/>
            <a:ext cx="6713400" cy="3463200"/>
          </a:xfrm>
          <a:prstGeom prst="rect">
            <a:avLst/>
          </a:prstGeom>
          <a:noFill/>
          <a:ln>
            <a:noFill/>
          </a:ln>
        </p:spPr>
        <p:txBody>
          <a:bodyPr anchorCtr="0" anchor="t" bIns="0" lIns="0" spcFirstLastPara="1" rIns="0" wrap="square" tIns="0">
            <a:spAutoFit/>
          </a:bodyPr>
          <a:lstStyle/>
          <a:p>
            <a:pPr indent="-419100" lvl="0" marL="457200" marR="0" rtl="0" algn="just">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Monitor the EOSC and AIoD ecosystems to identify collaboration opportunities for iMagine</a:t>
            </a:r>
            <a:endParaRPr sz="3000">
              <a:solidFill>
                <a:schemeClr val="dk1"/>
              </a:solidFill>
              <a:latin typeface="DM Sans"/>
              <a:ea typeface="DM Sans"/>
              <a:cs typeface="DM Sans"/>
              <a:sym typeface="DM Sans"/>
              <a:extLst>
                <a:ext uri="http://customooxmlschemas.google.com/">
                  <go:slidesCustomData xmlns:go="http://customooxmlschemas.google.com/" textRoundtripDataId="6"/>
                </a:ext>
              </a:extLst>
            </a:endParaRPr>
          </a:p>
          <a:p>
            <a:pPr indent="-419100" lvl="0" marL="457200" marR="0" rtl="0" algn="just">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Support the integration of iMagine assets into the EOSC and AIoD platforms</a:t>
            </a:r>
            <a:endParaRPr sz="3000">
              <a:solidFill>
                <a:schemeClr val="dk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a0d0221764_1_2962"/>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Work Package 2</a:t>
            </a:r>
            <a:endParaRPr/>
          </a:p>
        </p:txBody>
      </p:sp>
      <p:sp>
        <p:nvSpPr>
          <p:cNvPr id="457" name="Google Shape;457;g2a0d0221764_1_2962"/>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marR="0" rtl="0" algn="l">
              <a:lnSpc>
                <a:spcPct val="90000"/>
              </a:lnSpc>
              <a:spcBef>
                <a:spcPts val="1000"/>
              </a:spcBef>
              <a:spcAft>
                <a:spcPts val="0"/>
              </a:spcAft>
              <a:buClr>
                <a:srgbClr val="828282"/>
              </a:buClr>
              <a:buSzPts val="3100"/>
              <a:buFont typeface="DM Sans"/>
              <a:buNone/>
            </a:pPr>
            <a:r>
              <a:rPr lang="en-US"/>
              <a:t>Introduction</a:t>
            </a:r>
            <a:endParaRPr/>
          </a:p>
        </p:txBody>
      </p:sp>
      <p:sp>
        <p:nvSpPr>
          <p:cNvPr id="458" name="Google Shape;458;g2a0d0221764_1_2962"/>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459" name="Google Shape;459;g2a0d0221764_1_2962"/>
          <p:cNvSpPr txBox="1"/>
          <p:nvPr>
            <p:ph idx="2" type="body"/>
          </p:nvPr>
        </p:nvSpPr>
        <p:spPr>
          <a:xfrm>
            <a:off x="12561454" y="3577627"/>
            <a:ext cx="11711700" cy="418800"/>
          </a:xfrm>
          <a:prstGeom prst="rect">
            <a:avLst/>
          </a:prstGeom>
          <a:noFill/>
          <a:ln>
            <a:noFill/>
          </a:ln>
        </p:spPr>
        <p:txBody>
          <a:bodyPr anchorCtr="0" anchor="ctr" bIns="0" lIns="0" spcFirstLastPara="1" rIns="0" wrap="square" tIns="0">
            <a:spAutoFit/>
          </a:bodyPr>
          <a:lstStyle/>
          <a:p>
            <a:pPr indent="-228600" lvl="0" marL="457200" marR="0" rtl="0" algn="l">
              <a:lnSpc>
                <a:spcPct val="80000"/>
              </a:lnSpc>
              <a:spcBef>
                <a:spcPts val="0"/>
              </a:spcBef>
              <a:spcAft>
                <a:spcPts val="0"/>
              </a:spcAft>
              <a:buClr>
                <a:srgbClr val="005FAA"/>
              </a:buClr>
              <a:buSzPts val="4000"/>
              <a:buFont typeface="DM Sans"/>
              <a:buNone/>
            </a:pPr>
            <a:r>
              <a:rPr lang="en-US" sz="3400">
                <a:solidFill>
                  <a:schemeClr val="lt2"/>
                </a:solidFill>
              </a:rPr>
              <a:t>Innovation Management and Exploitation</a:t>
            </a:r>
            <a:endParaRPr/>
          </a:p>
        </p:txBody>
      </p:sp>
      <p:sp>
        <p:nvSpPr>
          <p:cNvPr id="460" name="Google Shape;460;g2a0d0221764_1_2962"/>
          <p:cNvSpPr txBox="1"/>
          <p:nvPr>
            <p:ph idx="3" type="body"/>
          </p:nvPr>
        </p:nvSpPr>
        <p:spPr>
          <a:xfrm>
            <a:off x="12561454" y="6549853"/>
            <a:ext cx="11711700" cy="418800"/>
          </a:xfrm>
          <a:prstGeom prst="rect">
            <a:avLst/>
          </a:prstGeom>
          <a:noFill/>
          <a:ln>
            <a:noFill/>
          </a:ln>
        </p:spPr>
        <p:txBody>
          <a:bodyPr anchorCtr="0" anchor="ctr" bIns="0" lIns="0" spcFirstLastPara="1" rIns="0" wrap="square" tIns="0">
            <a:spAutoFit/>
          </a:bodyPr>
          <a:lstStyle/>
          <a:p>
            <a:pPr indent="-228600" lvl="0" marL="457200" marR="0" rtl="0" algn="l">
              <a:lnSpc>
                <a:spcPct val="80000"/>
              </a:lnSpc>
              <a:spcBef>
                <a:spcPts val="0"/>
              </a:spcBef>
              <a:spcAft>
                <a:spcPts val="0"/>
              </a:spcAft>
              <a:buClr>
                <a:srgbClr val="005FAA"/>
              </a:buClr>
              <a:buSzPts val="4000"/>
              <a:buFont typeface="DM Sans"/>
              <a:buNone/>
            </a:pPr>
            <a:r>
              <a:rPr lang="en-US" sz="3400">
                <a:solidFill>
                  <a:schemeClr val="lt2"/>
                </a:solidFill>
              </a:rPr>
              <a:t>Communication, Dissemination activities and Events</a:t>
            </a:r>
            <a:endParaRPr/>
          </a:p>
        </p:txBody>
      </p:sp>
      <p:sp>
        <p:nvSpPr>
          <p:cNvPr id="461" name="Google Shape;461;g2a0d0221764_1_2962"/>
          <p:cNvSpPr txBox="1"/>
          <p:nvPr>
            <p:ph idx="4" type="body"/>
          </p:nvPr>
        </p:nvSpPr>
        <p:spPr>
          <a:xfrm>
            <a:off x="12561454" y="9536271"/>
            <a:ext cx="11711700" cy="418800"/>
          </a:xfrm>
          <a:prstGeom prst="rect">
            <a:avLst/>
          </a:prstGeom>
          <a:noFill/>
          <a:ln>
            <a:noFill/>
          </a:ln>
        </p:spPr>
        <p:txBody>
          <a:bodyPr anchorCtr="0" anchor="ctr" bIns="0" lIns="0" spcFirstLastPara="1" rIns="0" wrap="square" tIns="0">
            <a:spAutoFit/>
          </a:bodyPr>
          <a:lstStyle/>
          <a:p>
            <a:pPr indent="-228600" lvl="0" marL="457200" marR="0" rtl="0" algn="l">
              <a:lnSpc>
                <a:spcPct val="80000"/>
              </a:lnSpc>
              <a:spcBef>
                <a:spcPts val="0"/>
              </a:spcBef>
              <a:spcAft>
                <a:spcPts val="0"/>
              </a:spcAft>
              <a:buClr>
                <a:srgbClr val="005FAA"/>
              </a:buClr>
              <a:buSzPts val="4000"/>
              <a:buFont typeface="DM Sans"/>
              <a:buNone/>
            </a:pPr>
            <a:r>
              <a:rPr lang="en-US" sz="3400">
                <a:solidFill>
                  <a:schemeClr val="lt2"/>
                </a:solidFill>
              </a:rPr>
              <a:t>EOSC and AI4EU liaison and integration support</a:t>
            </a:r>
            <a:endParaRPr/>
          </a:p>
        </p:txBody>
      </p:sp>
      <p:sp>
        <p:nvSpPr>
          <p:cNvPr id="462" name="Google Shape;462;g2a0d0221764_1_2962"/>
          <p:cNvSpPr txBox="1"/>
          <p:nvPr>
            <p:ph idx="5" type="body"/>
          </p:nvPr>
        </p:nvSpPr>
        <p:spPr>
          <a:xfrm>
            <a:off x="12773891" y="4111714"/>
            <a:ext cx="11061000" cy="1723800"/>
          </a:xfrm>
          <a:prstGeom prst="rect">
            <a:avLst/>
          </a:prstGeom>
          <a:noFill/>
          <a:ln>
            <a:noFill/>
          </a:ln>
        </p:spPr>
        <p:txBody>
          <a:bodyPr anchorCtr="0" anchor="t" bIns="0" lIns="0" spcFirstLastPara="1" rIns="0" wrap="square" tIns="0">
            <a:spAutoFit/>
          </a:bodyPr>
          <a:lstStyle/>
          <a:p>
            <a:pPr indent="-14286" lvl="0" marL="92075" rtl="0" algn="just">
              <a:lnSpc>
                <a:spcPct val="100000"/>
              </a:lnSpc>
              <a:spcBef>
                <a:spcPts val="0"/>
              </a:spcBef>
              <a:spcAft>
                <a:spcPts val="0"/>
              </a:spcAft>
              <a:buSzPts val="4000"/>
              <a:buNone/>
            </a:pPr>
            <a:r>
              <a:rPr lang="en-US" sz="2800">
                <a:solidFill>
                  <a:schemeClr val="dk1"/>
                </a:solidFill>
              </a:rPr>
              <a:t>Implements an operational innovation management process that ensures all project results and Key Exploitable Results (KERs) are systematically captured, assessed for exploitation readiness and validated. </a:t>
            </a:r>
            <a:endParaRPr sz="2800">
              <a:solidFill>
                <a:schemeClr val="dk1"/>
              </a:solidFill>
            </a:endParaRPr>
          </a:p>
        </p:txBody>
      </p:sp>
      <p:sp>
        <p:nvSpPr>
          <p:cNvPr id="463" name="Google Shape;463;g2a0d0221764_1_2962"/>
          <p:cNvSpPr txBox="1"/>
          <p:nvPr>
            <p:ph idx="8" type="body"/>
          </p:nvPr>
        </p:nvSpPr>
        <p:spPr>
          <a:xfrm>
            <a:off x="999053" y="5595336"/>
            <a:ext cx="8385000" cy="3078600"/>
          </a:xfrm>
          <a:prstGeom prst="rect">
            <a:avLst/>
          </a:prstGeom>
          <a:noFill/>
          <a:ln>
            <a:noFill/>
          </a:ln>
        </p:spPr>
        <p:txBody>
          <a:bodyPr anchorCtr="0" anchor="ctr" bIns="0" lIns="0" spcFirstLastPara="1" rIns="0" wrap="square" tIns="0">
            <a:spAutoFit/>
          </a:bodyPr>
          <a:lstStyle/>
          <a:p>
            <a:pPr indent="-14287" lvl="0" marL="14287" rtl="0" algn="l">
              <a:lnSpc>
                <a:spcPct val="100000"/>
              </a:lnSpc>
              <a:spcBef>
                <a:spcPts val="0"/>
              </a:spcBef>
              <a:spcAft>
                <a:spcPts val="0"/>
              </a:spcAft>
              <a:buSzPts val="7200"/>
              <a:buNone/>
            </a:pPr>
            <a:r>
              <a:rPr lang="en-US" sz="4000">
                <a:solidFill>
                  <a:schemeClr val="lt2"/>
                </a:solidFill>
              </a:rPr>
              <a:t>Managing project’s innovation, communication, dissemination and event management activities along with  liaising and integration into EOSC and AI4EU.</a:t>
            </a:r>
            <a:endParaRPr sz="4000">
              <a:solidFill>
                <a:schemeClr val="lt2"/>
              </a:solidFill>
            </a:endParaRPr>
          </a:p>
        </p:txBody>
      </p:sp>
      <p:sp>
        <p:nvSpPr>
          <p:cNvPr id="464" name="Google Shape;464;g2a0d0221764_1_2962"/>
          <p:cNvSpPr/>
          <p:nvPr/>
        </p:nvSpPr>
        <p:spPr>
          <a:xfrm>
            <a:off x="10261600" y="3563436"/>
            <a:ext cx="2222700" cy="22719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T2.1</a:t>
            </a:r>
            <a:endParaRPr b="0" i="0" sz="1400" u="none" cap="none" strike="noStrike">
              <a:solidFill>
                <a:srgbClr val="000000"/>
              </a:solidFill>
              <a:latin typeface="Arial"/>
              <a:ea typeface="Arial"/>
              <a:cs typeface="Arial"/>
              <a:sym typeface="Arial"/>
            </a:endParaRPr>
          </a:p>
        </p:txBody>
      </p:sp>
      <p:sp>
        <p:nvSpPr>
          <p:cNvPr id="465" name="Google Shape;465;g2a0d0221764_1_2962"/>
          <p:cNvSpPr/>
          <p:nvPr/>
        </p:nvSpPr>
        <p:spPr>
          <a:xfrm>
            <a:off x="10261600" y="6549852"/>
            <a:ext cx="2222700" cy="22719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T2.2</a:t>
            </a:r>
            <a:endParaRPr b="0" i="0" sz="1400" u="none" cap="none" strike="noStrike">
              <a:solidFill>
                <a:srgbClr val="000000"/>
              </a:solidFill>
              <a:latin typeface="Arial"/>
              <a:ea typeface="Arial"/>
              <a:cs typeface="Arial"/>
              <a:sym typeface="Arial"/>
            </a:endParaRPr>
          </a:p>
        </p:txBody>
      </p:sp>
      <p:sp>
        <p:nvSpPr>
          <p:cNvPr id="466" name="Google Shape;466;g2a0d0221764_1_2962"/>
          <p:cNvSpPr/>
          <p:nvPr/>
        </p:nvSpPr>
        <p:spPr>
          <a:xfrm>
            <a:off x="10252364" y="9536270"/>
            <a:ext cx="2222700" cy="22719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T2.3</a:t>
            </a:r>
            <a:endParaRPr b="0" i="0" sz="1400" u="none" cap="none" strike="noStrike">
              <a:solidFill>
                <a:srgbClr val="000000"/>
              </a:solidFill>
              <a:latin typeface="Arial"/>
              <a:ea typeface="Arial"/>
              <a:cs typeface="Arial"/>
              <a:sym typeface="Arial"/>
            </a:endParaRPr>
          </a:p>
        </p:txBody>
      </p:sp>
      <p:sp>
        <p:nvSpPr>
          <p:cNvPr id="467" name="Google Shape;467;g2a0d0221764_1_2962"/>
          <p:cNvSpPr txBox="1"/>
          <p:nvPr/>
        </p:nvSpPr>
        <p:spPr>
          <a:xfrm>
            <a:off x="12773890" y="7086706"/>
            <a:ext cx="11061000" cy="1293000"/>
          </a:xfrm>
          <a:prstGeom prst="rect">
            <a:avLst/>
          </a:prstGeom>
          <a:noFill/>
          <a:ln>
            <a:noFill/>
          </a:ln>
        </p:spPr>
        <p:txBody>
          <a:bodyPr anchorCtr="0" anchor="t" bIns="0" lIns="0" spcFirstLastPara="1" rIns="0" wrap="square" tIns="0">
            <a:spAutoFit/>
          </a:bodyPr>
          <a:lstStyle/>
          <a:p>
            <a:pPr indent="-14286" lvl="0" marL="92075" marR="0" rtl="0" algn="just">
              <a:lnSpc>
                <a:spcPct val="100000"/>
              </a:lnSpc>
              <a:spcBef>
                <a:spcPts val="0"/>
              </a:spcBef>
              <a:spcAft>
                <a:spcPts val="0"/>
              </a:spcAft>
              <a:buClr>
                <a:srgbClr val="828282"/>
              </a:buClr>
              <a:buSzPts val="4000"/>
              <a:buFont typeface="DM Sans"/>
              <a:buNone/>
            </a:pPr>
            <a:r>
              <a:rPr b="0" i="0" lang="en-US" sz="2800" u="none" cap="none" strike="noStrike">
                <a:solidFill>
                  <a:schemeClr val="dk1"/>
                </a:solidFill>
                <a:latin typeface="DM Sans"/>
                <a:ea typeface="DM Sans"/>
                <a:cs typeface="DM Sans"/>
                <a:sym typeface="DM Sans"/>
              </a:rPr>
              <a:t>Coordinates communication, project outreach and service promotion activities. Organises webinars, annual workshops, online and face-to-face events</a:t>
            </a:r>
            <a:endParaRPr b="0" i="0" sz="2800" u="none" cap="none" strike="noStrike">
              <a:solidFill>
                <a:schemeClr val="dk1"/>
              </a:solidFill>
              <a:latin typeface="DM Sans"/>
              <a:ea typeface="DM Sans"/>
              <a:cs typeface="DM Sans"/>
              <a:sym typeface="DM Sans"/>
            </a:endParaRPr>
          </a:p>
        </p:txBody>
      </p:sp>
      <p:sp>
        <p:nvSpPr>
          <p:cNvPr id="468" name="Google Shape;468;g2a0d0221764_1_2962"/>
          <p:cNvSpPr txBox="1"/>
          <p:nvPr/>
        </p:nvSpPr>
        <p:spPr>
          <a:xfrm>
            <a:off x="12773890" y="10058932"/>
            <a:ext cx="11061000" cy="1293000"/>
          </a:xfrm>
          <a:prstGeom prst="rect">
            <a:avLst/>
          </a:prstGeom>
          <a:noFill/>
          <a:ln>
            <a:noFill/>
          </a:ln>
        </p:spPr>
        <p:txBody>
          <a:bodyPr anchorCtr="0" anchor="t" bIns="0" lIns="0" spcFirstLastPara="1" rIns="0" wrap="square" tIns="0">
            <a:spAutoFit/>
          </a:bodyPr>
          <a:lstStyle/>
          <a:p>
            <a:pPr indent="-14286" lvl="0" marL="92075" marR="0" rtl="0" algn="just">
              <a:lnSpc>
                <a:spcPct val="100000"/>
              </a:lnSpc>
              <a:spcBef>
                <a:spcPts val="0"/>
              </a:spcBef>
              <a:spcAft>
                <a:spcPts val="0"/>
              </a:spcAft>
              <a:buClr>
                <a:srgbClr val="828282"/>
              </a:buClr>
              <a:buSzPts val="4000"/>
              <a:buFont typeface="DM Sans"/>
              <a:buNone/>
            </a:pPr>
            <a:r>
              <a:rPr b="0" i="0" lang="en-US" sz="2800" u="none" cap="none" strike="noStrike">
                <a:solidFill>
                  <a:schemeClr val="dk1"/>
                </a:solidFill>
                <a:latin typeface="DM Sans"/>
                <a:ea typeface="DM Sans"/>
                <a:cs typeface="DM Sans"/>
                <a:sym typeface="DM Sans"/>
              </a:rPr>
              <a:t>Leads the technical and procedural integration and interfacing activities that iMagine activities and services require to make best use of EOSC and AI4EU initiatives</a:t>
            </a:r>
            <a:endParaRPr b="0" i="0" sz="2800" u="none" cap="none" strike="noStrike">
              <a:solidFill>
                <a:schemeClr val="dk1"/>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a0d0221764_1_3452"/>
          <p:cNvSpPr txBox="1"/>
          <p:nvPr>
            <p:ph idx="1" type="body"/>
          </p:nvPr>
        </p:nvSpPr>
        <p:spPr>
          <a:xfrm>
            <a:off x="2438050" y="5092234"/>
            <a:ext cx="12318900" cy="1231500"/>
          </a:xfrm>
          <a:prstGeom prst="rect">
            <a:avLst/>
          </a:prstGeom>
          <a:noFill/>
          <a:ln>
            <a:noFill/>
          </a:ln>
        </p:spPr>
        <p:txBody>
          <a:bodyPr anchorCtr="0" anchor="t" bIns="0" lIns="0" spcFirstLastPara="1" rIns="0" wrap="square" tIns="0">
            <a:spAutoFit/>
          </a:bodyPr>
          <a:lstStyle/>
          <a:p>
            <a:pPr indent="-228600" lvl="0" marL="457200" marR="0" rtl="0" algn="l">
              <a:lnSpc>
                <a:spcPct val="100000"/>
              </a:lnSpc>
              <a:spcBef>
                <a:spcPts val="0"/>
              </a:spcBef>
              <a:spcAft>
                <a:spcPts val="0"/>
              </a:spcAft>
              <a:buClr>
                <a:srgbClr val="FFFFFF"/>
              </a:buClr>
              <a:buSzPts val="8000"/>
              <a:buFont typeface="DM Sans"/>
              <a:buNone/>
            </a:pPr>
            <a:r>
              <a:rPr lang="en-US"/>
              <a:t>Thank you</a:t>
            </a:r>
            <a:endParaRPr/>
          </a:p>
        </p:txBody>
      </p:sp>
      <p:sp>
        <p:nvSpPr>
          <p:cNvPr id="773" name="Google Shape;773;g2a0d0221764_1_3452"/>
          <p:cNvSpPr txBox="1"/>
          <p:nvPr>
            <p:ph idx="2" type="body"/>
          </p:nvPr>
        </p:nvSpPr>
        <p:spPr>
          <a:xfrm>
            <a:off x="2438049" y="6667500"/>
            <a:ext cx="12317100" cy="738900"/>
          </a:xfrm>
          <a:prstGeom prst="rect">
            <a:avLst/>
          </a:prstGeom>
          <a:noFill/>
          <a:ln>
            <a:noFill/>
          </a:ln>
        </p:spPr>
        <p:txBody>
          <a:bodyPr anchorCtr="0" anchor="t" bIns="0" lIns="0" spcFirstLastPara="1" rIns="0" wrap="square" tIns="0">
            <a:spAutoFit/>
          </a:bodyPr>
          <a:lstStyle/>
          <a:p>
            <a:pPr indent="-228600" lvl="0" marL="457200" marR="0" rtl="0" algn="l">
              <a:lnSpc>
                <a:spcPct val="100000"/>
              </a:lnSpc>
              <a:spcBef>
                <a:spcPts val="0"/>
              </a:spcBef>
              <a:spcAft>
                <a:spcPts val="0"/>
              </a:spcAft>
              <a:buClr>
                <a:srgbClr val="FFFFFF"/>
              </a:buClr>
              <a:buSzPts val="4800"/>
              <a:buFont typeface="DM Sans"/>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2a0d0221764_1_3457"/>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9600"/>
              <a:buNone/>
            </a:pPr>
            <a:r>
              <a:rPr lang="en-US"/>
              <a:t>Backup Slides</a:t>
            </a:r>
            <a:endParaRPr/>
          </a:p>
        </p:txBody>
      </p:sp>
      <p:sp>
        <p:nvSpPr>
          <p:cNvPr id="779" name="Google Shape;779;g2a0d0221764_1_3457"/>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rgbClr val="999999"/>
              </a:buClr>
              <a:buSzPts val="1800"/>
              <a:buFont typeface="DM Sans"/>
              <a:buNone/>
            </a:pPr>
            <a:fld id="{00000000-1234-1234-1234-123412341234}" type="slidenum">
              <a:rPr lang="en-US"/>
              <a:t>‹#›</a:t>
            </a:fld>
            <a:endParaRPr/>
          </a:p>
        </p:txBody>
      </p:sp>
      <p:sp>
        <p:nvSpPr>
          <p:cNvPr id="780" name="Google Shape;780;g2a0d0221764_1_3457"/>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4" name="Shape 784"/>
        <p:cNvGrpSpPr/>
        <p:nvPr/>
      </p:nvGrpSpPr>
      <p:grpSpPr>
        <a:xfrm>
          <a:off x="0" y="0"/>
          <a:ext cx="0" cy="0"/>
          <a:chOff x="0" y="0"/>
          <a:chExt cx="0" cy="0"/>
        </a:xfrm>
      </p:grpSpPr>
      <p:sp>
        <p:nvSpPr>
          <p:cNvPr id="785" name="Google Shape;785;g312c412797f_0_193"/>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Sustainability</a:t>
            </a:r>
            <a:endParaRPr/>
          </a:p>
        </p:txBody>
      </p:sp>
      <p:sp>
        <p:nvSpPr>
          <p:cNvPr id="786" name="Google Shape;786;g312c412797f_0_193"/>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787" name="Google Shape;787;g312c412797f_0_193"/>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a:t>(Possible) Mechanisms</a:t>
            </a:r>
            <a:endParaRPr/>
          </a:p>
        </p:txBody>
      </p:sp>
      <p:sp>
        <p:nvSpPr>
          <p:cNvPr id="788" name="Google Shape;788;g312c412797f_0_193"/>
          <p:cNvSpPr txBox="1"/>
          <p:nvPr/>
        </p:nvSpPr>
        <p:spPr>
          <a:xfrm>
            <a:off x="381000" y="3264082"/>
            <a:ext cx="47607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Infrastructure Providers</a:t>
            </a:r>
            <a:endParaRPr i="0" sz="4000" u="none" cap="none" strike="noStrike">
              <a:solidFill>
                <a:srgbClr val="000000"/>
              </a:solidFill>
              <a:latin typeface="DM Sans SemiBold"/>
              <a:ea typeface="DM Sans SemiBold"/>
              <a:cs typeface="DM Sans SemiBold"/>
              <a:sym typeface="DM Sans SemiBold"/>
            </a:endParaRPr>
          </a:p>
        </p:txBody>
      </p:sp>
      <p:sp>
        <p:nvSpPr>
          <p:cNvPr id="789" name="Google Shape;789;g312c412797f_0_193"/>
          <p:cNvSpPr txBox="1"/>
          <p:nvPr/>
        </p:nvSpPr>
        <p:spPr>
          <a:xfrm>
            <a:off x="381000" y="4998998"/>
            <a:ext cx="5521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Research Infrastructures</a:t>
            </a:r>
            <a:endParaRPr i="0" sz="4000" u="none" cap="none" strike="noStrike">
              <a:solidFill>
                <a:srgbClr val="000000"/>
              </a:solidFill>
              <a:latin typeface="DM Sans SemiBold"/>
              <a:ea typeface="DM Sans SemiBold"/>
              <a:cs typeface="DM Sans SemiBold"/>
              <a:sym typeface="DM Sans SemiBold"/>
            </a:endParaRPr>
          </a:p>
        </p:txBody>
      </p:sp>
      <p:sp>
        <p:nvSpPr>
          <p:cNvPr id="790" name="Google Shape;790;g312c412797f_0_193"/>
          <p:cNvSpPr txBox="1"/>
          <p:nvPr/>
        </p:nvSpPr>
        <p:spPr>
          <a:xfrm>
            <a:off x="381000" y="8468828"/>
            <a:ext cx="2920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Ongoing Projects</a:t>
            </a:r>
            <a:endParaRPr i="0" sz="4000" u="none" cap="none" strike="noStrike">
              <a:solidFill>
                <a:srgbClr val="000000"/>
              </a:solidFill>
              <a:latin typeface="DM Sans SemiBold"/>
              <a:ea typeface="DM Sans SemiBold"/>
              <a:cs typeface="DM Sans SemiBold"/>
              <a:sym typeface="DM Sans SemiBold"/>
            </a:endParaRPr>
          </a:p>
        </p:txBody>
      </p:sp>
      <p:sp>
        <p:nvSpPr>
          <p:cNvPr id="791" name="Google Shape;791;g312c412797f_0_193"/>
          <p:cNvSpPr txBox="1"/>
          <p:nvPr/>
        </p:nvSpPr>
        <p:spPr>
          <a:xfrm>
            <a:off x="381000" y="10203743"/>
            <a:ext cx="36528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Future Proposals</a:t>
            </a:r>
            <a:endParaRPr i="0" sz="4000" u="none" cap="none" strike="noStrike">
              <a:solidFill>
                <a:srgbClr val="000000"/>
              </a:solidFill>
              <a:latin typeface="DM Sans SemiBold"/>
              <a:ea typeface="DM Sans SemiBold"/>
              <a:cs typeface="DM Sans SemiBold"/>
              <a:sym typeface="DM Sans SemiBold"/>
            </a:endParaRPr>
          </a:p>
        </p:txBody>
      </p:sp>
      <p:sp>
        <p:nvSpPr>
          <p:cNvPr id="792" name="Google Shape;792;g312c412797f_0_193"/>
          <p:cNvSpPr txBox="1"/>
          <p:nvPr/>
        </p:nvSpPr>
        <p:spPr>
          <a:xfrm>
            <a:off x="381000" y="12273675"/>
            <a:ext cx="3350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EOSC</a:t>
            </a:r>
            <a:endParaRPr i="0" sz="4000" u="none" cap="none" strike="noStrike">
              <a:solidFill>
                <a:srgbClr val="000000"/>
              </a:solidFill>
              <a:latin typeface="DM Sans SemiBold"/>
              <a:ea typeface="DM Sans SemiBold"/>
              <a:cs typeface="DM Sans SemiBold"/>
              <a:sym typeface="DM Sans SemiBold"/>
            </a:endParaRPr>
          </a:p>
        </p:txBody>
      </p:sp>
      <p:sp>
        <p:nvSpPr>
          <p:cNvPr id="793" name="Google Shape;793;g312c412797f_0_193"/>
          <p:cNvSpPr txBox="1"/>
          <p:nvPr/>
        </p:nvSpPr>
        <p:spPr>
          <a:xfrm>
            <a:off x="381000" y="6733913"/>
            <a:ext cx="3350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000">
                <a:solidFill>
                  <a:srgbClr val="595959"/>
                </a:solidFill>
                <a:latin typeface="DM Sans SemiBold"/>
                <a:ea typeface="DM Sans SemiBold"/>
                <a:cs typeface="DM Sans SemiBold"/>
                <a:sym typeface="DM Sans SemiBold"/>
              </a:rPr>
              <a:t>Industry Funding</a:t>
            </a:r>
            <a:endParaRPr i="0" sz="4000" u="none" cap="none" strike="noStrike">
              <a:solidFill>
                <a:srgbClr val="000000"/>
              </a:solidFill>
              <a:latin typeface="DM Sans SemiBold"/>
              <a:ea typeface="DM Sans SemiBold"/>
              <a:cs typeface="DM Sans SemiBold"/>
              <a:sym typeface="DM Sans SemiBold"/>
            </a:endParaRPr>
          </a:p>
        </p:txBody>
      </p:sp>
      <p:cxnSp>
        <p:nvCxnSpPr>
          <p:cNvPr id="794" name="Google Shape;794;g312c412797f_0_193"/>
          <p:cNvCxnSpPr/>
          <p:nvPr/>
        </p:nvCxnSpPr>
        <p:spPr>
          <a:xfrm>
            <a:off x="381000" y="4793340"/>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795" name="Google Shape;795;g312c412797f_0_193"/>
          <p:cNvCxnSpPr/>
          <p:nvPr/>
        </p:nvCxnSpPr>
        <p:spPr>
          <a:xfrm>
            <a:off x="473684" y="6528255"/>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796" name="Google Shape;796;g312c412797f_0_193"/>
          <p:cNvCxnSpPr/>
          <p:nvPr/>
        </p:nvCxnSpPr>
        <p:spPr>
          <a:xfrm>
            <a:off x="473684" y="8263170"/>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797" name="Google Shape;797;g312c412797f_0_193"/>
          <p:cNvCxnSpPr/>
          <p:nvPr/>
        </p:nvCxnSpPr>
        <p:spPr>
          <a:xfrm>
            <a:off x="381000" y="9998085"/>
            <a:ext cx="23495400" cy="0"/>
          </a:xfrm>
          <a:prstGeom prst="straightConnector1">
            <a:avLst/>
          </a:prstGeom>
          <a:noFill/>
          <a:ln cap="flat" cmpd="sng" w="28575">
            <a:solidFill>
              <a:schemeClr val="dk2"/>
            </a:solidFill>
            <a:prstDash val="lgDash"/>
            <a:round/>
            <a:headEnd len="med" w="med" type="none"/>
            <a:tailEnd len="med" w="med" type="none"/>
          </a:ln>
        </p:spPr>
      </p:cxnSp>
      <p:cxnSp>
        <p:nvCxnSpPr>
          <p:cNvPr id="798" name="Google Shape;798;g312c412797f_0_193"/>
          <p:cNvCxnSpPr/>
          <p:nvPr/>
        </p:nvCxnSpPr>
        <p:spPr>
          <a:xfrm>
            <a:off x="473675" y="11733010"/>
            <a:ext cx="23495400" cy="0"/>
          </a:xfrm>
          <a:prstGeom prst="straightConnector1">
            <a:avLst/>
          </a:prstGeom>
          <a:noFill/>
          <a:ln cap="flat" cmpd="sng" w="28575">
            <a:solidFill>
              <a:schemeClr val="dk2"/>
            </a:solidFill>
            <a:prstDash val="lgDash"/>
            <a:round/>
            <a:headEnd len="med" w="med" type="none"/>
            <a:tailEnd len="med" w="med" type="none"/>
          </a:ln>
        </p:spPr>
      </p:cxnSp>
      <p:sp>
        <p:nvSpPr>
          <p:cNvPr id="799" name="Google Shape;799;g312c412797f_0_193"/>
          <p:cNvSpPr/>
          <p:nvPr/>
        </p:nvSpPr>
        <p:spPr>
          <a:xfrm>
            <a:off x="5389350" y="321011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UC1</a:t>
            </a:r>
            <a:endParaRPr b="1" sz="2900">
              <a:solidFill>
                <a:schemeClr val="accent4"/>
              </a:solidFill>
              <a:latin typeface="DM Sans"/>
              <a:ea typeface="DM Sans"/>
              <a:cs typeface="DM Sans"/>
              <a:sym typeface="DM Sans"/>
            </a:endParaRPr>
          </a:p>
        </p:txBody>
      </p:sp>
      <p:sp>
        <p:nvSpPr>
          <p:cNvPr id="800" name="Google Shape;800;g312c412797f_0_193"/>
          <p:cNvSpPr/>
          <p:nvPr/>
        </p:nvSpPr>
        <p:spPr>
          <a:xfrm>
            <a:off x="5389350"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UC1</a:t>
            </a:r>
            <a:endParaRPr b="1" sz="2900">
              <a:solidFill>
                <a:schemeClr val="accent4"/>
              </a:solidFill>
              <a:latin typeface="DM Sans"/>
              <a:ea typeface="DM Sans"/>
              <a:cs typeface="DM Sans"/>
              <a:sym typeface="DM Sans"/>
            </a:endParaRPr>
          </a:p>
        </p:txBody>
      </p:sp>
      <p:sp>
        <p:nvSpPr>
          <p:cNvPr id="801" name="Google Shape;801;g312c412797f_0_193"/>
          <p:cNvSpPr/>
          <p:nvPr/>
        </p:nvSpPr>
        <p:spPr>
          <a:xfrm>
            <a:off x="5389350" y="668953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UC1</a:t>
            </a:r>
            <a:endParaRPr b="1" sz="2900">
              <a:solidFill>
                <a:srgbClr val="E4E4E4"/>
              </a:solidFill>
              <a:latin typeface="DM Sans"/>
              <a:ea typeface="DM Sans"/>
              <a:cs typeface="DM Sans"/>
              <a:sym typeface="DM Sans"/>
            </a:endParaRPr>
          </a:p>
        </p:txBody>
      </p:sp>
      <p:sp>
        <p:nvSpPr>
          <p:cNvPr id="802" name="Google Shape;802;g312c412797f_0_193"/>
          <p:cNvSpPr/>
          <p:nvPr/>
        </p:nvSpPr>
        <p:spPr>
          <a:xfrm>
            <a:off x="5389350"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UC1</a:t>
            </a:r>
            <a:endParaRPr b="1" sz="2900">
              <a:solidFill>
                <a:srgbClr val="E4E4E4"/>
              </a:solidFill>
              <a:latin typeface="DM Sans"/>
              <a:ea typeface="DM Sans"/>
              <a:cs typeface="DM Sans"/>
              <a:sym typeface="DM Sans"/>
            </a:endParaRPr>
          </a:p>
        </p:txBody>
      </p:sp>
      <p:sp>
        <p:nvSpPr>
          <p:cNvPr id="803" name="Google Shape;803;g312c412797f_0_193"/>
          <p:cNvSpPr/>
          <p:nvPr/>
        </p:nvSpPr>
        <p:spPr>
          <a:xfrm>
            <a:off x="5389350"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UC1</a:t>
            </a:r>
            <a:endParaRPr b="1" sz="2900">
              <a:solidFill>
                <a:schemeClr val="accent4"/>
              </a:solidFill>
              <a:latin typeface="DM Sans"/>
              <a:ea typeface="DM Sans"/>
              <a:cs typeface="DM Sans"/>
              <a:sym typeface="DM Sans"/>
            </a:endParaRPr>
          </a:p>
        </p:txBody>
      </p:sp>
      <p:sp>
        <p:nvSpPr>
          <p:cNvPr id="804" name="Google Shape;804;g312c412797f_0_193"/>
          <p:cNvSpPr/>
          <p:nvPr/>
        </p:nvSpPr>
        <p:spPr>
          <a:xfrm>
            <a:off x="5389350" y="11908663"/>
            <a:ext cx="1371600" cy="1371600"/>
          </a:xfrm>
          <a:prstGeom prst="ellipse">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FF0000"/>
                </a:solidFill>
                <a:latin typeface="DM Sans"/>
                <a:ea typeface="DM Sans"/>
                <a:cs typeface="DM Sans"/>
                <a:sym typeface="DM Sans"/>
              </a:rPr>
              <a:t>?</a:t>
            </a:r>
            <a:endParaRPr b="1" sz="2900">
              <a:solidFill>
                <a:srgbClr val="FF0000"/>
              </a:solidFill>
              <a:latin typeface="DM Sans"/>
              <a:ea typeface="DM Sans"/>
              <a:cs typeface="DM Sans"/>
              <a:sym typeface="DM Sans"/>
            </a:endParaRPr>
          </a:p>
        </p:txBody>
      </p:sp>
      <p:sp>
        <p:nvSpPr>
          <p:cNvPr id="805" name="Google Shape;805;g312c412797f_0_193"/>
          <p:cNvSpPr/>
          <p:nvPr/>
        </p:nvSpPr>
        <p:spPr>
          <a:xfrm>
            <a:off x="7700764" y="321011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UC2</a:t>
            </a:r>
            <a:endParaRPr b="1" sz="2900">
              <a:solidFill>
                <a:schemeClr val="accent4"/>
              </a:solidFill>
              <a:latin typeface="DM Sans"/>
              <a:ea typeface="DM Sans"/>
              <a:cs typeface="DM Sans"/>
              <a:sym typeface="DM Sans"/>
            </a:endParaRPr>
          </a:p>
        </p:txBody>
      </p:sp>
      <p:sp>
        <p:nvSpPr>
          <p:cNvPr id="806" name="Google Shape;806;g312c412797f_0_193"/>
          <p:cNvSpPr/>
          <p:nvPr/>
        </p:nvSpPr>
        <p:spPr>
          <a:xfrm>
            <a:off x="7700764"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UC2</a:t>
            </a:r>
            <a:endParaRPr b="1" sz="2900">
              <a:solidFill>
                <a:schemeClr val="accent4"/>
              </a:solidFill>
              <a:latin typeface="DM Sans"/>
              <a:ea typeface="DM Sans"/>
              <a:cs typeface="DM Sans"/>
              <a:sym typeface="DM Sans"/>
            </a:endParaRPr>
          </a:p>
        </p:txBody>
      </p:sp>
      <p:sp>
        <p:nvSpPr>
          <p:cNvPr id="807" name="Google Shape;807;g312c412797f_0_193"/>
          <p:cNvSpPr/>
          <p:nvPr/>
        </p:nvSpPr>
        <p:spPr>
          <a:xfrm>
            <a:off x="7700764" y="668953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UC2</a:t>
            </a:r>
            <a:endParaRPr b="1" sz="2900">
              <a:solidFill>
                <a:schemeClr val="accent4"/>
              </a:solidFill>
              <a:latin typeface="DM Sans"/>
              <a:ea typeface="DM Sans"/>
              <a:cs typeface="DM Sans"/>
              <a:sym typeface="DM Sans"/>
            </a:endParaRPr>
          </a:p>
        </p:txBody>
      </p:sp>
      <p:sp>
        <p:nvSpPr>
          <p:cNvPr id="808" name="Google Shape;808;g312c412797f_0_193"/>
          <p:cNvSpPr/>
          <p:nvPr/>
        </p:nvSpPr>
        <p:spPr>
          <a:xfrm>
            <a:off x="7700764"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UC2</a:t>
            </a:r>
            <a:endParaRPr b="1" sz="2900">
              <a:solidFill>
                <a:srgbClr val="E4E4E4"/>
              </a:solidFill>
              <a:latin typeface="DM Sans"/>
              <a:ea typeface="DM Sans"/>
              <a:cs typeface="DM Sans"/>
              <a:sym typeface="DM Sans"/>
            </a:endParaRPr>
          </a:p>
        </p:txBody>
      </p:sp>
      <p:sp>
        <p:nvSpPr>
          <p:cNvPr id="809" name="Google Shape;809;g312c412797f_0_193"/>
          <p:cNvSpPr/>
          <p:nvPr/>
        </p:nvSpPr>
        <p:spPr>
          <a:xfrm>
            <a:off x="7700764"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UC2</a:t>
            </a:r>
            <a:endParaRPr b="1" sz="2900">
              <a:solidFill>
                <a:schemeClr val="accent4"/>
              </a:solidFill>
              <a:latin typeface="DM Sans"/>
              <a:ea typeface="DM Sans"/>
              <a:cs typeface="DM Sans"/>
              <a:sym typeface="DM Sans"/>
            </a:endParaRPr>
          </a:p>
        </p:txBody>
      </p:sp>
      <p:sp>
        <p:nvSpPr>
          <p:cNvPr id="810" name="Google Shape;810;g312c412797f_0_193"/>
          <p:cNvSpPr/>
          <p:nvPr/>
        </p:nvSpPr>
        <p:spPr>
          <a:xfrm>
            <a:off x="10012179" y="321011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UC3</a:t>
            </a:r>
            <a:endParaRPr b="1" sz="2900">
              <a:solidFill>
                <a:schemeClr val="accent4"/>
              </a:solidFill>
              <a:latin typeface="DM Sans"/>
              <a:ea typeface="DM Sans"/>
              <a:cs typeface="DM Sans"/>
              <a:sym typeface="DM Sans"/>
            </a:endParaRPr>
          </a:p>
        </p:txBody>
      </p:sp>
      <p:sp>
        <p:nvSpPr>
          <p:cNvPr id="811" name="Google Shape;811;g312c412797f_0_193"/>
          <p:cNvSpPr/>
          <p:nvPr/>
        </p:nvSpPr>
        <p:spPr>
          <a:xfrm>
            <a:off x="10012179"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UC3</a:t>
            </a:r>
            <a:endParaRPr b="1" sz="2900">
              <a:solidFill>
                <a:schemeClr val="accent4"/>
              </a:solidFill>
              <a:latin typeface="DM Sans"/>
              <a:ea typeface="DM Sans"/>
              <a:cs typeface="DM Sans"/>
              <a:sym typeface="DM Sans"/>
            </a:endParaRPr>
          </a:p>
        </p:txBody>
      </p:sp>
      <p:sp>
        <p:nvSpPr>
          <p:cNvPr id="812" name="Google Shape;812;g312c412797f_0_193"/>
          <p:cNvSpPr/>
          <p:nvPr/>
        </p:nvSpPr>
        <p:spPr>
          <a:xfrm>
            <a:off x="10012179" y="668953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UC3</a:t>
            </a:r>
            <a:endParaRPr b="1" sz="2900">
              <a:solidFill>
                <a:srgbClr val="E4E4E4"/>
              </a:solidFill>
              <a:latin typeface="DM Sans"/>
              <a:ea typeface="DM Sans"/>
              <a:cs typeface="DM Sans"/>
              <a:sym typeface="DM Sans"/>
            </a:endParaRPr>
          </a:p>
        </p:txBody>
      </p:sp>
      <p:sp>
        <p:nvSpPr>
          <p:cNvPr id="813" name="Google Shape;813;g312c412797f_0_193"/>
          <p:cNvSpPr/>
          <p:nvPr/>
        </p:nvSpPr>
        <p:spPr>
          <a:xfrm>
            <a:off x="10012179"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UC3</a:t>
            </a:r>
            <a:endParaRPr b="1" sz="2900">
              <a:solidFill>
                <a:srgbClr val="E4E4E4"/>
              </a:solidFill>
              <a:latin typeface="DM Sans"/>
              <a:ea typeface="DM Sans"/>
              <a:cs typeface="DM Sans"/>
              <a:sym typeface="DM Sans"/>
            </a:endParaRPr>
          </a:p>
        </p:txBody>
      </p:sp>
      <p:sp>
        <p:nvSpPr>
          <p:cNvPr id="814" name="Google Shape;814;g312c412797f_0_193"/>
          <p:cNvSpPr/>
          <p:nvPr/>
        </p:nvSpPr>
        <p:spPr>
          <a:xfrm>
            <a:off x="10012179"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UC3</a:t>
            </a:r>
            <a:endParaRPr b="1" sz="2900">
              <a:solidFill>
                <a:schemeClr val="accent4"/>
              </a:solidFill>
              <a:latin typeface="DM Sans"/>
              <a:ea typeface="DM Sans"/>
              <a:cs typeface="DM Sans"/>
              <a:sym typeface="DM Sans"/>
            </a:endParaRPr>
          </a:p>
        </p:txBody>
      </p:sp>
      <p:sp>
        <p:nvSpPr>
          <p:cNvPr id="815" name="Google Shape;815;g312c412797f_0_193"/>
          <p:cNvSpPr/>
          <p:nvPr/>
        </p:nvSpPr>
        <p:spPr>
          <a:xfrm>
            <a:off x="12323593" y="321011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UC4</a:t>
            </a:r>
            <a:endParaRPr b="1" sz="2900">
              <a:solidFill>
                <a:schemeClr val="accent4"/>
              </a:solidFill>
              <a:latin typeface="DM Sans"/>
              <a:ea typeface="DM Sans"/>
              <a:cs typeface="DM Sans"/>
              <a:sym typeface="DM Sans"/>
            </a:endParaRPr>
          </a:p>
        </p:txBody>
      </p:sp>
      <p:sp>
        <p:nvSpPr>
          <p:cNvPr id="816" name="Google Shape;816;g312c412797f_0_193"/>
          <p:cNvSpPr/>
          <p:nvPr/>
        </p:nvSpPr>
        <p:spPr>
          <a:xfrm>
            <a:off x="12323593"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UC4</a:t>
            </a:r>
            <a:endParaRPr b="1" sz="2900">
              <a:solidFill>
                <a:schemeClr val="accent4"/>
              </a:solidFill>
              <a:latin typeface="DM Sans"/>
              <a:ea typeface="DM Sans"/>
              <a:cs typeface="DM Sans"/>
              <a:sym typeface="DM Sans"/>
            </a:endParaRPr>
          </a:p>
        </p:txBody>
      </p:sp>
      <p:sp>
        <p:nvSpPr>
          <p:cNvPr id="817" name="Google Shape;817;g312c412797f_0_193"/>
          <p:cNvSpPr/>
          <p:nvPr/>
        </p:nvSpPr>
        <p:spPr>
          <a:xfrm>
            <a:off x="12323593" y="668953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UC4</a:t>
            </a:r>
            <a:endParaRPr b="1" sz="2900">
              <a:solidFill>
                <a:schemeClr val="accent4"/>
              </a:solidFill>
              <a:latin typeface="DM Sans"/>
              <a:ea typeface="DM Sans"/>
              <a:cs typeface="DM Sans"/>
              <a:sym typeface="DM Sans"/>
            </a:endParaRPr>
          </a:p>
        </p:txBody>
      </p:sp>
      <p:sp>
        <p:nvSpPr>
          <p:cNvPr id="818" name="Google Shape;818;g312c412797f_0_193"/>
          <p:cNvSpPr/>
          <p:nvPr/>
        </p:nvSpPr>
        <p:spPr>
          <a:xfrm>
            <a:off x="12323593"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UC4</a:t>
            </a:r>
            <a:endParaRPr b="1" sz="2900">
              <a:solidFill>
                <a:srgbClr val="E4E4E4"/>
              </a:solidFill>
              <a:latin typeface="DM Sans"/>
              <a:ea typeface="DM Sans"/>
              <a:cs typeface="DM Sans"/>
              <a:sym typeface="DM Sans"/>
            </a:endParaRPr>
          </a:p>
        </p:txBody>
      </p:sp>
      <p:sp>
        <p:nvSpPr>
          <p:cNvPr id="819" name="Google Shape;819;g312c412797f_0_193"/>
          <p:cNvSpPr/>
          <p:nvPr/>
        </p:nvSpPr>
        <p:spPr>
          <a:xfrm>
            <a:off x="12323593"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UC4</a:t>
            </a:r>
            <a:endParaRPr b="1" sz="2900">
              <a:solidFill>
                <a:schemeClr val="accent4"/>
              </a:solidFill>
              <a:latin typeface="DM Sans"/>
              <a:ea typeface="DM Sans"/>
              <a:cs typeface="DM Sans"/>
              <a:sym typeface="DM Sans"/>
            </a:endParaRPr>
          </a:p>
        </p:txBody>
      </p:sp>
      <p:sp>
        <p:nvSpPr>
          <p:cNvPr id="820" name="Google Shape;820;g312c412797f_0_193"/>
          <p:cNvSpPr/>
          <p:nvPr/>
        </p:nvSpPr>
        <p:spPr>
          <a:xfrm>
            <a:off x="14635007" y="321011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UC5</a:t>
            </a:r>
            <a:endParaRPr b="1" sz="2900">
              <a:solidFill>
                <a:schemeClr val="accent4"/>
              </a:solidFill>
              <a:latin typeface="DM Sans"/>
              <a:ea typeface="DM Sans"/>
              <a:cs typeface="DM Sans"/>
              <a:sym typeface="DM Sans"/>
            </a:endParaRPr>
          </a:p>
        </p:txBody>
      </p:sp>
      <p:sp>
        <p:nvSpPr>
          <p:cNvPr id="821" name="Google Shape;821;g312c412797f_0_193"/>
          <p:cNvSpPr/>
          <p:nvPr/>
        </p:nvSpPr>
        <p:spPr>
          <a:xfrm>
            <a:off x="14635007"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UC5</a:t>
            </a:r>
            <a:endParaRPr b="1" sz="2900">
              <a:solidFill>
                <a:schemeClr val="accent4"/>
              </a:solidFill>
              <a:latin typeface="DM Sans"/>
              <a:ea typeface="DM Sans"/>
              <a:cs typeface="DM Sans"/>
              <a:sym typeface="DM Sans"/>
            </a:endParaRPr>
          </a:p>
        </p:txBody>
      </p:sp>
      <p:sp>
        <p:nvSpPr>
          <p:cNvPr id="822" name="Google Shape;822;g312c412797f_0_193"/>
          <p:cNvSpPr/>
          <p:nvPr/>
        </p:nvSpPr>
        <p:spPr>
          <a:xfrm>
            <a:off x="14635007" y="668953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UC5</a:t>
            </a:r>
            <a:endParaRPr b="1" sz="2900">
              <a:solidFill>
                <a:srgbClr val="E4E4E4"/>
              </a:solidFill>
              <a:latin typeface="DM Sans"/>
              <a:ea typeface="DM Sans"/>
              <a:cs typeface="DM Sans"/>
              <a:sym typeface="DM Sans"/>
            </a:endParaRPr>
          </a:p>
        </p:txBody>
      </p:sp>
      <p:sp>
        <p:nvSpPr>
          <p:cNvPr id="823" name="Google Shape;823;g312c412797f_0_193"/>
          <p:cNvSpPr/>
          <p:nvPr/>
        </p:nvSpPr>
        <p:spPr>
          <a:xfrm>
            <a:off x="14635007"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UC5</a:t>
            </a:r>
            <a:endParaRPr b="1" sz="2900">
              <a:solidFill>
                <a:srgbClr val="E4E4E4"/>
              </a:solidFill>
              <a:latin typeface="DM Sans"/>
              <a:ea typeface="DM Sans"/>
              <a:cs typeface="DM Sans"/>
              <a:sym typeface="DM Sans"/>
            </a:endParaRPr>
          </a:p>
        </p:txBody>
      </p:sp>
      <p:sp>
        <p:nvSpPr>
          <p:cNvPr id="824" name="Google Shape;824;g312c412797f_0_193"/>
          <p:cNvSpPr/>
          <p:nvPr/>
        </p:nvSpPr>
        <p:spPr>
          <a:xfrm>
            <a:off x="14635007"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UC5</a:t>
            </a:r>
            <a:endParaRPr b="1" sz="2900">
              <a:solidFill>
                <a:schemeClr val="accent4"/>
              </a:solidFill>
              <a:latin typeface="DM Sans"/>
              <a:ea typeface="DM Sans"/>
              <a:cs typeface="DM Sans"/>
              <a:sym typeface="DM Sans"/>
            </a:endParaRPr>
          </a:p>
        </p:txBody>
      </p:sp>
      <p:sp>
        <p:nvSpPr>
          <p:cNvPr id="825" name="Google Shape;825;g312c412797f_0_193"/>
          <p:cNvSpPr/>
          <p:nvPr/>
        </p:nvSpPr>
        <p:spPr>
          <a:xfrm>
            <a:off x="16946421" y="321011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PS</a:t>
            </a:r>
            <a:endParaRPr b="1" sz="2900">
              <a:solidFill>
                <a:srgbClr val="E4E4E4"/>
              </a:solidFill>
              <a:latin typeface="DM Sans"/>
              <a:ea typeface="DM Sans"/>
              <a:cs typeface="DM Sans"/>
              <a:sym typeface="DM Sans"/>
            </a:endParaRPr>
          </a:p>
        </p:txBody>
      </p:sp>
      <p:sp>
        <p:nvSpPr>
          <p:cNvPr id="826" name="Google Shape;826;g312c412797f_0_193"/>
          <p:cNvSpPr/>
          <p:nvPr/>
        </p:nvSpPr>
        <p:spPr>
          <a:xfrm>
            <a:off x="16946421" y="494982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PS</a:t>
            </a:r>
            <a:endParaRPr b="1" sz="2900">
              <a:solidFill>
                <a:schemeClr val="accent4"/>
              </a:solidFill>
              <a:latin typeface="DM Sans"/>
              <a:ea typeface="DM Sans"/>
              <a:cs typeface="DM Sans"/>
              <a:sym typeface="DM Sans"/>
            </a:endParaRPr>
          </a:p>
        </p:txBody>
      </p:sp>
      <p:sp>
        <p:nvSpPr>
          <p:cNvPr id="827" name="Google Shape;827;g312c412797f_0_193"/>
          <p:cNvSpPr/>
          <p:nvPr/>
        </p:nvSpPr>
        <p:spPr>
          <a:xfrm>
            <a:off x="16946421" y="668953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PS</a:t>
            </a:r>
            <a:endParaRPr b="1" sz="2900">
              <a:solidFill>
                <a:srgbClr val="E4E4E4"/>
              </a:solidFill>
              <a:latin typeface="DM Sans"/>
              <a:ea typeface="DM Sans"/>
              <a:cs typeface="DM Sans"/>
              <a:sym typeface="DM Sans"/>
            </a:endParaRPr>
          </a:p>
        </p:txBody>
      </p:sp>
      <p:sp>
        <p:nvSpPr>
          <p:cNvPr id="828" name="Google Shape;828;g312c412797f_0_193"/>
          <p:cNvSpPr/>
          <p:nvPr/>
        </p:nvSpPr>
        <p:spPr>
          <a:xfrm>
            <a:off x="16946421" y="842924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PS</a:t>
            </a:r>
            <a:endParaRPr b="1" sz="2900">
              <a:solidFill>
                <a:srgbClr val="E4E4E4"/>
              </a:solidFill>
              <a:latin typeface="DM Sans"/>
              <a:ea typeface="DM Sans"/>
              <a:cs typeface="DM Sans"/>
              <a:sym typeface="DM Sans"/>
            </a:endParaRPr>
          </a:p>
        </p:txBody>
      </p:sp>
      <p:sp>
        <p:nvSpPr>
          <p:cNvPr id="829" name="Google Shape;829;g312c412797f_0_193"/>
          <p:cNvSpPr/>
          <p:nvPr/>
        </p:nvSpPr>
        <p:spPr>
          <a:xfrm>
            <a:off x="16946421"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PS</a:t>
            </a:r>
            <a:endParaRPr b="1" sz="2900">
              <a:solidFill>
                <a:schemeClr val="accent4"/>
              </a:solidFill>
              <a:latin typeface="DM Sans"/>
              <a:ea typeface="DM Sans"/>
              <a:cs typeface="DM Sans"/>
              <a:sym typeface="DM Sans"/>
            </a:endParaRPr>
          </a:p>
        </p:txBody>
      </p:sp>
      <p:sp>
        <p:nvSpPr>
          <p:cNvPr id="830" name="Google Shape;830;g312c412797f_0_193"/>
          <p:cNvSpPr/>
          <p:nvPr/>
        </p:nvSpPr>
        <p:spPr>
          <a:xfrm>
            <a:off x="19257836" y="321011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IAP</a:t>
            </a:r>
            <a:endParaRPr b="1" sz="2900">
              <a:solidFill>
                <a:srgbClr val="E4E4E4"/>
              </a:solidFill>
              <a:latin typeface="DM Sans"/>
              <a:ea typeface="DM Sans"/>
              <a:cs typeface="DM Sans"/>
              <a:sym typeface="DM Sans"/>
            </a:endParaRPr>
          </a:p>
        </p:txBody>
      </p:sp>
      <p:sp>
        <p:nvSpPr>
          <p:cNvPr id="831" name="Google Shape;831;g312c412797f_0_193"/>
          <p:cNvSpPr/>
          <p:nvPr/>
        </p:nvSpPr>
        <p:spPr>
          <a:xfrm>
            <a:off x="19257836" y="494982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IAP</a:t>
            </a:r>
            <a:endParaRPr b="1" sz="2900">
              <a:solidFill>
                <a:srgbClr val="E4E4E4"/>
              </a:solidFill>
              <a:latin typeface="DM Sans"/>
              <a:ea typeface="DM Sans"/>
              <a:cs typeface="DM Sans"/>
              <a:sym typeface="DM Sans"/>
            </a:endParaRPr>
          </a:p>
        </p:txBody>
      </p:sp>
      <p:sp>
        <p:nvSpPr>
          <p:cNvPr id="832" name="Google Shape;832;g312c412797f_0_193"/>
          <p:cNvSpPr/>
          <p:nvPr/>
        </p:nvSpPr>
        <p:spPr>
          <a:xfrm>
            <a:off x="19257836" y="6689533"/>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IAP</a:t>
            </a:r>
            <a:endParaRPr b="1" sz="2900">
              <a:solidFill>
                <a:srgbClr val="E4E4E4"/>
              </a:solidFill>
              <a:latin typeface="DM Sans"/>
              <a:ea typeface="DM Sans"/>
              <a:cs typeface="DM Sans"/>
              <a:sym typeface="DM Sans"/>
            </a:endParaRPr>
          </a:p>
        </p:txBody>
      </p:sp>
      <p:sp>
        <p:nvSpPr>
          <p:cNvPr id="833" name="Google Shape;833;g312c412797f_0_193"/>
          <p:cNvSpPr/>
          <p:nvPr/>
        </p:nvSpPr>
        <p:spPr>
          <a:xfrm>
            <a:off x="19257836" y="8429243"/>
            <a:ext cx="1371600" cy="1371600"/>
          </a:xfrm>
          <a:prstGeom prst="ellipse">
            <a:avLst/>
          </a:prstGeom>
          <a:noFill/>
          <a:ln cap="flat" cmpd="sng" w="28575">
            <a:solidFill>
              <a:srgbClr val="EF82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F8200"/>
                </a:solidFill>
                <a:latin typeface="DM Sans"/>
                <a:ea typeface="DM Sans"/>
                <a:cs typeface="DM Sans"/>
                <a:sym typeface="DM Sans"/>
              </a:rPr>
              <a:t>IAP</a:t>
            </a:r>
            <a:endParaRPr b="1" sz="2900">
              <a:solidFill>
                <a:srgbClr val="EF8200"/>
              </a:solidFill>
              <a:latin typeface="DM Sans"/>
              <a:ea typeface="DM Sans"/>
              <a:cs typeface="DM Sans"/>
              <a:sym typeface="DM Sans"/>
            </a:endParaRPr>
          </a:p>
        </p:txBody>
      </p:sp>
      <p:sp>
        <p:nvSpPr>
          <p:cNvPr id="834" name="Google Shape;834;g312c412797f_0_193"/>
          <p:cNvSpPr/>
          <p:nvPr/>
        </p:nvSpPr>
        <p:spPr>
          <a:xfrm>
            <a:off x="19257836" y="10168953"/>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IAP</a:t>
            </a:r>
            <a:endParaRPr b="1" sz="2900">
              <a:solidFill>
                <a:schemeClr val="accent4"/>
              </a:solidFill>
              <a:latin typeface="DM Sans"/>
              <a:ea typeface="DM Sans"/>
              <a:cs typeface="DM Sans"/>
              <a:sym typeface="DM Sans"/>
            </a:endParaRPr>
          </a:p>
        </p:txBody>
      </p:sp>
      <p:sp>
        <p:nvSpPr>
          <p:cNvPr id="835" name="Google Shape;835;g312c412797f_0_193"/>
          <p:cNvSpPr/>
          <p:nvPr/>
        </p:nvSpPr>
        <p:spPr>
          <a:xfrm>
            <a:off x="21569250" y="3228088"/>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CC</a:t>
            </a:r>
            <a:endParaRPr b="1" sz="2900">
              <a:solidFill>
                <a:srgbClr val="E4E4E4"/>
              </a:solidFill>
              <a:latin typeface="DM Sans"/>
              <a:ea typeface="DM Sans"/>
              <a:cs typeface="DM Sans"/>
              <a:sym typeface="DM Sans"/>
            </a:endParaRPr>
          </a:p>
        </p:txBody>
      </p:sp>
      <p:sp>
        <p:nvSpPr>
          <p:cNvPr id="836" name="Google Shape;836;g312c412797f_0_193"/>
          <p:cNvSpPr/>
          <p:nvPr/>
        </p:nvSpPr>
        <p:spPr>
          <a:xfrm>
            <a:off x="21569250" y="4967798"/>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CC</a:t>
            </a:r>
            <a:endParaRPr b="1" sz="2900">
              <a:solidFill>
                <a:srgbClr val="E4E4E4"/>
              </a:solidFill>
              <a:latin typeface="DM Sans"/>
              <a:ea typeface="DM Sans"/>
              <a:cs typeface="DM Sans"/>
              <a:sym typeface="DM Sans"/>
            </a:endParaRPr>
          </a:p>
        </p:txBody>
      </p:sp>
      <p:sp>
        <p:nvSpPr>
          <p:cNvPr id="837" name="Google Shape;837;g312c412797f_0_193"/>
          <p:cNvSpPr/>
          <p:nvPr/>
        </p:nvSpPr>
        <p:spPr>
          <a:xfrm>
            <a:off x="21569250" y="6707508"/>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CC</a:t>
            </a:r>
            <a:endParaRPr b="1" sz="2900">
              <a:solidFill>
                <a:srgbClr val="E4E4E4"/>
              </a:solidFill>
              <a:latin typeface="DM Sans"/>
              <a:ea typeface="DM Sans"/>
              <a:cs typeface="DM Sans"/>
              <a:sym typeface="DM Sans"/>
            </a:endParaRPr>
          </a:p>
        </p:txBody>
      </p:sp>
      <p:sp>
        <p:nvSpPr>
          <p:cNvPr id="838" name="Google Shape;838;g312c412797f_0_193"/>
          <p:cNvSpPr/>
          <p:nvPr/>
        </p:nvSpPr>
        <p:spPr>
          <a:xfrm>
            <a:off x="21569250" y="8447218"/>
            <a:ext cx="1371600" cy="1371600"/>
          </a:xfrm>
          <a:prstGeom prst="ellipse">
            <a:avLst/>
          </a:prstGeom>
          <a:noFill/>
          <a:ln cap="flat" cmpd="sng" w="28575">
            <a:solidFill>
              <a:srgbClr val="E4E4E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rgbClr val="E4E4E4"/>
                </a:solidFill>
                <a:latin typeface="DM Sans"/>
                <a:ea typeface="DM Sans"/>
                <a:cs typeface="DM Sans"/>
                <a:sym typeface="DM Sans"/>
              </a:rPr>
              <a:t>CC</a:t>
            </a:r>
            <a:endParaRPr b="1" sz="2900">
              <a:solidFill>
                <a:srgbClr val="E4E4E4"/>
              </a:solidFill>
              <a:latin typeface="DM Sans"/>
              <a:ea typeface="DM Sans"/>
              <a:cs typeface="DM Sans"/>
              <a:sym typeface="DM Sans"/>
            </a:endParaRPr>
          </a:p>
        </p:txBody>
      </p:sp>
      <p:sp>
        <p:nvSpPr>
          <p:cNvPr id="839" name="Google Shape;839;g312c412797f_0_193"/>
          <p:cNvSpPr/>
          <p:nvPr/>
        </p:nvSpPr>
        <p:spPr>
          <a:xfrm>
            <a:off x="21569250" y="10186928"/>
            <a:ext cx="1371600" cy="1371600"/>
          </a:xfrm>
          <a:prstGeom prst="ellipse">
            <a:avLst/>
          </a:prstGeom>
          <a:noFill/>
          <a:ln cap="flat" cmpd="sng" w="28575">
            <a:solidFill>
              <a:schemeClr val="accent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solidFill>
                  <a:schemeClr val="accent4"/>
                </a:solidFill>
                <a:latin typeface="DM Sans"/>
                <a:ea typeface="DM Sans"/>
                <a:cs typeface="DM Sans"/>
                <a:sym typeface="DM Sans"/>
              </a:rPr>
              <a:t>CC</a:t>
            </a:r>
            <a:endParaRPr b="1" sz="2900">
              <a:solidFill>
                <a:schemeClr val="accent4"/>
              </a:solidFill>
              <a:latin typeface="DM Sans"/>
              <a:ea typeface="DM Sans"/>
              <a:cs typeface="DM Sans"/>
              <a:sym typeface="DM Sans"/>
            </a:endParaRPr>
          </a:p>
        </p:txBody>
      </p:sp>
      <p:sp>
        <p:nvSpPr>
          <p:cNvPr id="840" name="Google Shape;840;g312c412797f_0_193"/>
          <p:cNvSpPr txBox="1"/>
          <p:nvPr/>
        </p:nvSpPr>
        <p:spPr>
          <a:xfrm>
            <a:off x="17569171" y="302225"/>
            <a:ext cx="6993300" cy="2539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3000">
                <a:solidFill>
                  <a:schemeClr val="dk1"/>
                </a:solidFill>
                <a:latin typeface="DM Sans"/>
                <a:ea typeface="DM Sans"/>
                <a:cs typeface="DM Sans"/>
                <a:sym typeface="DM Sans"/>
              </a:rPr>
              <a:t>UCX: Use Case</a:t>
            </a:r>
            <a:endParaRPr sz="3000">
              <a:solidFill>
                <a:schemeClr val="dk1"/>
              </a:solidFill>
              <a:latin typeface="DM Sans"/>
              <a:ea typeface="DM Sans"/>
              <a:cs typeface="DM Sans"/>
              <a:sym typeface="DM Sans"/>
            </a:endParaRPr>
          </a:p>
          <a:p>
            <a:pPr indent="0" lvl="0" marL="0" marR="0" rtl="0" algn="just">
              <a:lnSpc>
                <a:spcPct val="100000"/>
              </a:lnSpc>
              <a:spcBef>
                <a:spcPts val="1800"/>
              </a:spcBef>
              <a:spcAft>
                <a:spcPts val="0"/>
              </a:spcAft>
              <a:buNone/>
            </a:pPr>
            <a:r>
              <a:rPr lang="en-US" sz="3000">
                <a:solidFill>
                  <a:schemeClr val="dk1"/>
                </a:solidFill>
                <a:latin typeface="DM Sans"/>
                <a:ea typeface="DM Sans"/>
                <a:cs typeface="DM Sans"/>
                <a:sym typeface="DM Sans"/>
              </a:rPr>
              <a:t>PS: Prototype Services</a:t>
            </a:r>
            <a:endParaRPr sz="3000">
              <a:solidFill>
                <a:schemeClr val="dk1"/>
              </a:solidFill>
              <a:latin typeface="DM Sans"/>
              <a:ea typeface="DM Sans"/>
              <a:cs typeface="DM Sans"/>
              <a:sym typeface="DM Sans"/>
            </a:endParaRPr>
          </a:p>
          <a:p>
            <a:pPr indent="0" lvl="0" marL="0" marR="0" rtl="0" algn="just">
              <a:lnSpc>
                <a:spcPct val="100000"/>
              </a:lnSpc>
              <a:spcBef>
                <a:spcPts val="1800"/>
              </a:spcBef>
              <a:spcAft>
                <a:spcPts val="0"/>
              </a:spcAft>
              <a:buNone/>
            </a:pPr>
            <a:r>
              <a:rPr lang="en-US" sz="3000">
                <a:solidFill>
                  <a:schemeClr val="dk1"/>
                </a:solidFill>
                <a:latin typeface="DM Sans"/>
                <a:ea typeface="DM Sans"/>
                <a:cs typeface="DM Sans"/>
                <a:sym typeface="DM Sans"/>
              </a:rPr>
              <a:t>IAP: iMagine AI Platform &amp; OSCAR</a:t>
            </a:r>
            <a:endParaRPr sz="3000">
              <a:solidFill>
                <a:schemeClr val="dk1"/>
              </a:solidFill>
              <a:latin typeface="DM Sans"/>
              <a:ea typeface="DM Sans"/>
              <a:cs typeface="DM Sans"/>
              <a:sym typeface="DM Sans"/>
            </a:endParaRPr>
          </a:p>
          <a:p>
            <a:pPr indent="0" lvl="0" marL="0" marR="0" rtl="0" algn="just">
              <a:lnSpc>
                <a:spcPct val="100000"/>
              </a:lnSpc>
              <a:spcBef>
                <a:spcPts val="1800"/>
              </a:spcBef>
              <a:spcAft>
                <a:spcPts val="1800"/>
              </a:spcAft>
              <a:buNone/>
            </a:pPr>
            <a:r>
              <a:rPr lang="en-US" sz="3000">
                <a:solidFill>
                  <a:schemeClr val="dk1"/>
                </a:solidFill>
                <a:latin typeface="DM Sans"/>
                <a:ea typeface="DM Sans"/>
                <a:cs typeface="DM Sans"/>
                <a:sym typeface="DM Sans"/>
              </a:rPr>
              <a:t>CC: Competence Center</a:t>
            </a:r>
            <a:endParaRPr sz="3000">
              <a:solidFill>
                <a:schemeClr val="dk1"/>
              </a:solidFill>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4" name="Shape 844"/>
        <p:cNvGrpSpPr/>
        <p:nvPr/>
      </p:nvGrpSpPr>
      <p:grpSpPr>
        <a:xfrm>
          <a:off x="0" y="0"/>
          <a:ext cx="0" cy="0"/>
          <a:chOff x="0" y="0"/>
          <a:chExt cx="0" cy="0"/>
        </a:xfrm>
      </p:grpSpPr>
      <p:pic>
        <p:nvPicPr>
          <p:cNvPr id="845" name="Google Shape;845;g31471cf5108_0_0"/>
          <p:cNvPicPr preferRelativeResize="0"/>
          <p:nvPr/>
        </p:nvPicPr>
        <p:blipFill>
          <a:blip r:embed="rId3">
            <a:alphaModFix/>
          </a:blip>
          <a:stretch>
            <a:fillRect/>
          </a:stretch>
        </p:blipFill>
        <p:spPr>
          <a:xfrm>
            <a:off x="12192000" y="1342275"/>
            <a:ext cx="10768200" cy="7107002"/>
          </a:xfrm>
          <a:prstGeom prst="rect">
            <a:avLst/>
          </a:prstGeom>
          <a:noFill/>
          <a:ln>
            <a:noFill/>
          </a:ln>
        </p:spPr>
      </p:pic>
      <p:sp>
        <p:nvSpPr>
          <p:cNvPr id="846" name="Google Shape;846;g31471cf5108_0_0"/>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EOSC and AIoD Future Architecture</a:t>
            </a:r>
            <a:endParaRPr/>
          </a:p>
        </p:txBody>
      </p:sp>
      <p:sp>
        <p:nvSpPr>
          <p:cNvPr id="847" name="Google Shape;847;g31471cf5108_0_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
        <p:nvSpPr>
          <p:cNvPr id="848" name="Google Shape;848;g31471cf5108_0_0"/>
          <p:cNvSpPr txBox="1"/>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rtl="0" algn="l">
              <a:lnSpc>
                <a:spcPct val="90000"/>
              </a:lnSpc>
              <a:spcBef>
                <a:spcPts val="1000"/>
              </a:spcBef>
              <a:spcAft>
                <a:spcPts val="0"/>
              </a:spcAft>
              <a:buNone/>
            </a:pPr>
            <a:r>
              <a:rPr lang="en-US" sz="3100">
                <a:solidFill>
                  <a:srgbClr val="828282"/>
                </a:solidFill>
                <a:latin typeface="DM Sans"/>
                <a:ea typeface="DM Sans"/>
                <a:cs typeface="DM Sans"/>
                <a:sym typeface="DM Sans"/>
              </a:rPr>
              <a:t>System of Systems</a:t>
            </a:r>
            <a:endParaRPr sz="3100">
              <a:solidFill>
                <a:srgbClr val="828282"/>
              </a:solidFill>
              <a:latin typeface="DM Sans"/>
              <a:ea typeface="DM Sans"/>
              <a:cs typeface="DM Sans"/>
              <a:sym typeface="DM Sans"/>
            </a:endParaRPr>
          </a:p>
        </p:txBody>
      </p:sp>
      <p:pic>
        <p:nvPicPr>
          <p:cNvPr id="849" name="Google Shape;849;g31471cf5108_0_0"/>
          <p:cNvPicPr preferRelativeResize="0"/>
          <p:nvPr/>
        </p:nvPicPr>
        <p:blipFill>
          <a:blip r:embed="rId4">
            <a:alphaModFix/>
          </a:blip>
          <a:stretch>
            <a:fillRect/>
          </a:stretch>
        </p:blipFill>
        <p:spPr>
          <a:xfrm>
            <a:off x="952500" y="2147625"/>
            <a:ext cx="10771632" cy="5496294"/>
          </a:xfrm>
          <a:prstGeom prst="rect">
            <a:avLst/>
          </a:prstGeom>
          <a:noFill/>
          <a:ln>
            <a:noFill/>
          </a:ln>
        </p:spPr>
      </p:pic>
      <p:sp>
        <p:nvSpPr>
          <p:cNvPr id="850" name="Google Shape;850;g31471cf5108_0_0"/>
          <p:cNvSpPr txBox="1"/>
          <p:nvPr/>
        </p:nvSpPr>
        <p:spPr>
          <a:xfrm>
            <a:off x="952500" y="8591900"/>
            <a:ext cx="10854000" cy="36753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5E5E5E"/>
              </a:buClr>
              <a:buSzPts val="3000"/>
              <a:buFont typeface="DM Sans"/>
              <a:buChar char="●"/>
            </a:pPr>
            <a:r>
              <a:rPr b="1" lang="en-US" sz="3000">
                <a:solidFill>
                  <a:srgbClr val="5E5E5E"/>
                </a:solidFill>
                <a:latin typeface="DM Sans"/>
                <a:ea typeface="DM Sans"/>
                <a:cs typeface="DM Sans"/>
                <a:sym typeface="DM Sans"/>
              </a:rPr>
              <a:t>EOSC EU node</a:t>
            </a:r>
            <a:r>
              <a:rPr lang="en-US" sz="3000">
                <a:solidFill>
                  <a:srgbClr val="5E5E5E"/>
                </a:solidFill>
                <a:latin typeface="DM Sans"/>
                <a:ea typeface="DM Sans"/>
                <a:cs typeface="DM Sans"/>
                <a:sym typeface="DM Sans"/>
              </a:rPr>
              <a:t> has just launched and includes 6 services under User Access Policy</a:t>
            </a:r>
            <a:endParaRPr sz="3000">
              <a:solidFill>
                <a:srgbClr val="5E5E5E"/>
              </a:solidFill>
              <a:latin typeface="DM Sans"/>
              <a:ea typeface="DM Sans"/>
              <a:cs typeface="DM Sans"/>
              <a:sym typeface="DM Sans"/>
            </a:endParaRPr>
          </a:p>
          <a:p>
            <a:pPr indent="-419100" lvl="0" marL="457200" rtl="0" algn="just">
              <a:spcBef>
                <a:spcPts val="1800"/>
              </a:spcBef>
              <a:spcAft>
                <a:spcPts val="0"/>
              </a:spcAft>
              <a:buClr>
                <a:srgbClr val="5E5E5E"/>
              </a:buClr>
              <a:buSzPts val="3000"/>
              <a:buFont typeface="DM Sans"/>
              <a:buChar char="●"/>
            </a:pPr>
            <a:r>
              <a:rPr lang="en-US" sz="3000">
                <a:solidFill>
                  <a:srgbClr val="5E5E5E"/>
                </a:solidFill>
                <a:latin typeface="DM Sans"/>
                <a:ea typeface="DM Sans"/>
                <a:cs typeface="DM Sans"/>
                <a:sym typeface="DM Sans"/>
              </a:rPr>
              <a:t>The </a:t>
            </a:r>
            <a:r>
              <a:rPr b="1" lang="en-US" sz="3000">
                <a:solidFill>
                  <a:srgbClr val="5E5E5E"/>
                </a:solidFill>
                <a:latin typeface="DM Sans"/>
                <a:ea typeface="DM Sans"/>
                <a:cs typeface="DM Sans"/>
                <a:sym typeface="DM Sans"/>
              </a:rPr>
              <a:t>Tools Hub</a:t>
            </a:r>
            <a:r>
              <a:rPr lang="en-US" sz="3000">
                <a:solidFill>
                  <a:srgbClr val="5E5E5E"/>
                </a:solidFill>
                <a:latin typeface="DM Sans"/>
                <a:ea typeface="DM Sans"/>
                <a:cs typeface="DM Sans"/>
                <a:sym typeface="DM Sans"/>
              </a:rPr>
              <a:t> enables publishing and running tools (TOSCA templates) compatible with the AI4OS software stack, empowering the deployments of AI4EOSC and iMagine</a:t>
            </a:r>
            <a:endParaRPr sz="3000">
              <a:solidFill>
                <a:srgbClr val="5E5E5E"/>
              </a:solidFill>
              <a:latin typeface="DM Sans"/>
              <a:ea typeface="DM Sans"/>
              <a:cs typeface="DM Sans"/>
              <a:sym typeface="DM Sans"/>
            </a:endParaRPr>
          </a:p>
          <a:p>
            <a:pPr indent="-419100" lvl="0" marL="457200" rtl="0" algn="just">
              <a:spcBef>
                <a:spcPts val="1800"/>
              </a:spcBef>
              <a:spcAft>
                <a:spcPts val="1800"/>
              </a:spcAft>
              <a:buClr>
                <a:srgbClr val="5E5E5E"/>
              </a:buClr>
              <a:buSzPts val="3000"/>
              <a:buFont typeface="DM Sans"/>
              <a:buChar char="●"/>
            </a:pPr>
            <a:r>
              <a:rPr lang="en-US" sz="3000">
                <a:solidFill>
                  <a:srgbClr val="5E5E5E"/>
                </a:solidFill>
                <a:latin typeface="DM Sans"/>
                <a:ea typeface="DM Sans"/>
                <a:cs typeface="DM Sans"/>
                <a:sym typeface="DM Sans"/>
              </a:rPr>
              <a:t>The </a:t>
            </a:r>
            <a:r>
              <a:rPr b="1" lang="en-US" sz="3000">
                <a:solidFill>
                  <a:srgbClr val="5E5E5E"/>
                </a:solidFill>
                <a:latin typeface="DM Sans"/>
                <a:ea typeface="DM Sans"/>
                <a:cs typeface="DM Sans"/>
                <a:sym typeface="DM Sans"/>
              </a:rPr>
              <a:t>Resource Hub</a:t>
            </a:r>
            <a:r>
              <a:rPr lang="en-US" sz="3000">
                <a:solidFill>
                  <a:srgbClr val="5E5E5E"/>
                </a:solidFill>
                <a:latin typeface="DM Sans"/>
                <a:ea typeface="DM Sans"/>
                <a:cs typeface="DM Sans"/>
                <a:sym typeface="DM Sans"/>
              </a:rPr>
              <a:t> provides access to the iMagine platform and other assets</a:t>
            </a:r>
            <a:endParaRPr sz="3000">
              <a:solidFill>
                <a:srgbClr val="5E5E5E"/>
              </a:solidFill>
              <a:latin typeface="DM Sans"/>
              <a:ea typeface="DM Sans"/>
              <a:cs typeface="DM Sans"/>
              <a:sym typeface="DM Sans"/>
            </a:endParaRPr>
          </a:p>
        </p:txBody>
      </p:sp>
      <p:sp>
        <p:nvSpPr>
          <p:cNvPr id="851" name="Google Shape;851;g31471cf5108_0_0"/>
          <p:cNvSpPr txBox="1"/>
          <p:nvPr/>
        </p:nvSpPr>
        <p:spPr>
          <a:xfrm>
            <a:off x="12149100" y="8682700"/>
            <a:ext cx="10854000" cy="3675300"/>
          </a:xfrm>
          <a:prstGeom prst="rect">
            <a:avLst/>
          </a:prstGeom>
          <a:noFill/>
          <a:ln>
            <a:noFill/>
          </a:ln>
        </p:spPr>
        <p:txBody>
          <a:bodyPr anchorCtr="0" anchor="t" bIns="91425" lIns="91425" spcFirstLastPara="1" rIns="91425" wrap="square" tIns="91425">
            <a:noAutofit/>
          </a:bodyPr>
          <a:lstStyle/>
          <a:p>
            <a:pPr indent="-419100" lvl="0" marL="457200" rtl="0" algn="just">
              <a:spcBef>
                <a:spcPts val="0"/>
              </a:spcBef>
              <a:spcAft>
                <a:spcPts val="0"/>
              </a:spcAft>
              <a:buClr>
                <a:srgbClr val="5E5E5E"/>
              </a:buClr>
              <a:buSzPts val="3000"/>
              <a:buFont typeface="DM Sans"/>
              <a:buChar char="●"/>
            </a:pPr>
            <a:r>
              <a:rPr b="1" lang="en-US" sz="3000">
                <a:solidFill>
                  <a:srgbClr val="5E5E5E"/>
                </a:solidFill>
                <a:latin typeface="DM Sans"/>
                <a:ea typeface="DM Sans"/>
                <a:cs typeface="DM Sans"/>
                <a:sym typeface="DM Sans"/>
              </a:rPr>
              <a:t>AIoD platform </a:t>
            </a:r>
            <a:r>
              <a:rPr lang="en-US" sz="3000">
                <a:solidFill>
                  <a:srgbClr val="5E5E5E"/>
                </a:solidFill>
                <a:latin typeface="DM Sans"/>
                <a:ea typeface="DM Sans"/>
                <a:cs typeface="DM Sans"/>
                <a:sym typeface="DM Sans"/>
              </a:rPr>
              <a:t>envisions a federated infrastructure,</a:t>
            </a:r>
            <a:r>
              <a:rPr b="1" lang="en-US" sz="3000">
                <a:solidFill>
                  <a:srgbClr val="5E5E5E"/>
                </a:solidFill>
                <a:latin typeface="DM Sans"/>
                <a:ea typeface="DM Sans"/>
                <a:cs typeface="DM Sans"/>
                <a:sym typeface="DM Sans"/>
              </a:rPr>
              <a:t> </a:t>
            </a:r>
            <a:r>
              <a:rPr lang="en-US" sz="3000">
                <a:solidFill>
                  <a:srgbClr val="5E5E5E"/>
                </a:solidFill>
                <a:latin typeface="DM Sans"/>
                <a:ea typeface="DM Sans"/>
                <a:cs typeface="DM Sans"/>
                <a:sym typeface="DM Sans"/>
              </a:rPr>
              <a:t>similar to EOSC</a:t>
            </a:r>
            <a:endParaRPr sz="3000">
              <a:solidFill>
                <a:srgbClr val="5E5E5E"/>
              </a:solidFill>
              <a:latin typeface="DM Sans"/>
              <a:ea typeface="DM Sans"/>
              <a:cs typeface="DM Sans"/>
              <a:sym typeface="DM Sans"/>
            </a:endParaRPr>
          </a:p>
          <a:p>
            <a:pPr indent="-419100" lvl="0" marL="457200" rtl="0" algn="just">
              <a:spcBef>
                <a:spcPts val="1800"/>
              </a:spcBef>
              <a:spcAft>
                <a:spcPts val="0"/>
              </a:spcAft>
              <a:buClr>
                <a:srgbClr val="5E5E5E"/>
              </a:buClr>
              <a:buSzPts val="3000"/>
              <a:buFont typeface="DM Sans"/>
              <a:buChar char="●"/>
            </a:pPr>
            <a:r>
              <a:rPr lang="en-US" sz="3000">
                <a:solidFill>
                  <a:srgbClr val="5E5E5E"/>
                </a:solidFill>
                <a:latin typeface="DM Sans"/>
                <a:ea typeface="DM Sans"/>
                <a:cs typeface="DM Sans"/>
                <a:sym typeface="DM Sans"/>
              </a:rPr>
              <a:t>A comparable </a:t>
            </a:r>
            <a:r>
              <a:rPr b="1" lang="en-US" sz="3000">
                <a:solidFill>
                  <a:srgbClr val="5E5E5E"/>
                </a:solidFill>
                <a:latin typeface="DM Sans"/>
                <a:ea typeface="DM Sans"/>
                <a:cs typeface="DM Sans"/>
                <a:sym typeface="DM Sans"/>
              </a:rPr>
              <a:t>Tools Hub</a:t>
            </a:r>
            <a:r>
              <a:rPr lang="en-US" sz="3000">
                <a:solidFill>
                  <a:srgbClr val="5E5E5E"/>
                </a:solidFill>
                <a:latin typeface="DM Sans"/>
                <a:ea typeface="DM Sans"/>
                <a:cs typeface="DM Sans"/>
                <a:sym typeface="DM Sans"/>
              </a:rPr>
              <a:t> is planned to enable running run tools  (TOSCA templates)</a:t>
            </a:r>
            <a:endParaRPr sz="3000">
              <a:solidFill>
                <a:srgbClr val="5E5E5E"/>
              </a:solidFill>
              <a:latin typeface="DM Sans"/>
              <a:ea typeface="DM Sans"/>
              <a:cs typeface="DM Sans"/>
              <a:sym typeface="DM Sans"/>
            </a:endParaRPr>
          </a:p>
          <a:p>
            <a:pPr indent="-419100" lvl="0" marL="457200" rtl="0" algn="just">
              <a:spcBef>
                <a:spcPts val="1800"/>
              </a:spcBef>
              <a:spcAft>
                <a:spcPts val="1800"/>
              </a:spcAft>
              <a:buClr>
                <a:srgbClr val="5E5E5E"/>
              </a:buClr>
              <a:buSzPts val="3000"/>
              <a:buFont typeface="DM Sans"/>
              <a:buChar char="●"/>
            </a:pPr>
            <a:r>
              <a:rPr lang="en-US" sz="3000">
                <a:solidFill>
                  <a:srgbClr val="5E5E5E"/>
                </a:solidFill>
                <a:latin typeface="DM Sans"/>
                <a:ea typeface="DM Sans"/>
                <a:cs typeface="DM Sans"/>
                <a:sym typeface="DM Sans"/>
              </a:rPr>
              <a:t>The </a:t>
            </a:r>
            <a:r>
              <a:rPr b="1" lang="en-US" sz="3000">
                <a:solidFill>
                  <a:srgbClr val="5E5E5E"/>
                </a:solidFill>
                <a:latin typeface="DM Sans"/>
                <a:ea typeface="DM Sans"/>
                <a:cs typeface="DM Sans"/>
                <a:sym typeface="DM Sans"/>
              </a:rPr>
              <a:t>Metadata Catalogue</a:t>
            </a:r>
            <a:r>
              <a:rPr lang="en-US" sz="3000">
                <a:solidFill>
                  <a:srgbClr val="5E5E5E"/>
                </a:solidFill>
                <a:latin typeface="DM Sans"/>
                <a:ea typeface="DM Sans"/>
                <a:cs typeface="DM Sans"/>
                <a:sym typeface="DM Sans"/>
              </a:rPr>
              <a:t> allows publishing and accessing metadata for datasets, experiments, models, publications, services, projects, computational assets, news, events, educational resources, case studies, persons, teams, and more</a:t>
            </a:r>
            <a:endParaRPr sz="3000">
              <a:solidFill>
                <a:srgbClr val="5E5E5E"/>
              </a:solidFill>
              <a:latin typeface="DM Sans"/>
              <a:ea typeface="DM Sans"/>
              <a:cs typeface="DM Sans"/>
              <a:sym typeface="DM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30e476b7f6d_0_96"/>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Collaboration with EOSC-related Projects</a:t>
            </a:r>
            <a:endParaRPr/>
          </a:p>
        </p:txBody>
      </p:sp>
      <p:sp>
        <p:nvSpPr>
          <p:cNvPr id="857" name="Google Shape;857;g30e476b7f6d_0_96"/>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858" name="Google Shape;858;g30e476b7f6d_0_96"/>
          <p:cNvSpPr txBox="1"/>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rtl="0" algn="l">
              <a:lnSpc>
                <a:spcPct val="90000"/>
              </a:lnSpc>
              <a:spcBef>
                <a:spcPts val="1000"/>
              </a:spcBef>
              <a:spcAft>
                <a:spcPts val="0"/>
              </a:spcAft>
              <a:buNone/>
            </a:pPr>
            <a:r>
              <a:rPr lang="en-US" sz="3100">
                <a:solidFill>
                  <a:srgbClr val="828282"/>
                </a:solidFill>
                <a:latin typeface="DM Sans"/>
                <a:ea typeface="DM Sans"/>
                <a:cs typeface="DM Sans"/>
                <a:sym typeface="DM Sans"/>
              </a:rPr>
              <a:t>Towards full Integration with EOSC</a:t>
            </a:r>
            <a:endParaRPr sz="3100">
              <a:solidFill>
                <a:srgbClr val="828282"/>
              </a:solidFill>
              <a:latin typeface="DM Sans"/>
              <a:ea typeface="DM Sans"/>
              <a:cs typeface="DM Sans"/>
              <a:sym typeface="DM Sans"/>
            </a:endParaRPr>
          </a:p>
        </p:txBody>
      </p:sp>
      <p:sp>
        <p:nvSpPr>
          <p:cNvPr id="859" name="Google Shape;859;g30e476b7f6d_0_96"/>
          <p:cNvSpPr txBox="1"/>
          <p:nvPr/>
        </p:nvSpPr>
        <p:spPr>
          <a:xfrm>
            <a:off x="2610375" y="2375575"/>
            <a:ext cx="19199400" cy="10209900"/>
          </a:xfrm>
          <a:prstGeom prst="rect">
            <a:avLst/>
          </a:prstGeom>
          <a:noFill/>
          <a:ln>
            <a:noFill/>
          </a:ln>
        </p:spPr>
        <p:txBody>
          <a:bodyPr anchorCtr="0" anchor="t" bIns="91425" lIns="91425" spcFirstLastPara="1" rIns="91425" wrap="square" tIns="91425">
            <a:noAutofit/>
          </a:bodyPr>
          <a:lstStyle/>
          <a:p>
            <a:pPr indent="-425450" lvl="0" marL="457200" rtl="0" algn="l">
              <a:lnSpc>
                <a:spcPct val="90000"/>
              </a:lnSpc>
              <a:spcBef>
                <a:spcPts val="2000"/>
              </a:spcBef>
              <a:spcAft>
                <a:spcPts val="0"/>
              </a:spcAft>
              <a:buClr>
                <a:srgbClr val="5E5E5E"/>
              </a:buClr>
              <a:buSzPts val="4800"/>
              <a:buFont typeface="DM Sans"/>
              <a:buChar char="•"/>
            </a:pPr>
            <a:r>
              <a:rPr lang="en-US" sz="4800">
                <a:solidFill>
                  <a:srgbClr val="5E5E5E"/>
                </a:solidFill>
                <a:latin typeface="DM Sans"/>
                <a:ea typeface="DM Sans"/>
                <a:cs typeface="DM Sans"/>
                <a:sym typeface="DM Sans"/>
              </a:rPr>
              <a:t>EOSC Federated Nodes: establishing connection with potential infrastructure node candidates</a:t>
            </a:r>
            <a:endParaRPr sz="4800">
              <a:solidFill>
                <a:srgbClr val="5E5E5E"/>
              </a:solidFill>
              <a:latin typeface="DM Sans"/>
              <a:ea typeface="DM Sans"/>
              <a:cs typeface="DM Sans"/>
              <a:sym typeface="DM Sans"/>
            </a:endParaRPr>
          </a:p>
          <a:p>
            <a:pPr indent="-425450" lvl="0" marL="457200" rtl="0" algn="l">
              <a:lnSpc>
                <a:spcPct val="90000"/>
              </a:lnSpc>
              <a:spcBef>
                <a:spcPts val="2000"/>
              </a:spcBef>
              <a:spcAft>
                <a:spcPts val="0"/>
              </a:spcAft>
              <a:buClr>
                <a:srgbClr val="5E5E5E"/>
              </a:buClr>
              <a:buSzPts val="4800"/>
              <a:buFont typeface="DM Sans"/>
              <a:buChar char="•"/>
            </a:pPr>
            <a:r>
              <a:rPr lang="en-US" sz="4800">
                <a:solidFill>
                  <a:srgbClr val="5E5E5E"/>
                </a:solidFill>
                <a:latin typeface="DM Sans"/>
                <a:ea typeface="DM Sans"/>
                <a:cs typeface="DM Sans"/>
                <a:sym typeface="DM Sans"/>
              </a:rPr>
              <a:t>EOSC Beyond: exploring services and possible collaboration   </a:t>
            </a:r>
            <a:endParaRPr sz="4800">
              <a:solidFill>
                <a:srgbClr val="5E5E5E"/>
              </a:solidFill>
              <a:latin typeface="DM Sans"/>
              <a:ea typeface="DM Sans"/>
              <a:cs typeface="DM Sans"/>
              <a:sym typeface="DM Sans"/>
            </a:endParaRPr>
          </a:p>
          <a:p>
            <a:pPr indent="-425450" lvl="0" marL="457200" rtl="0" algn="l">
              <a:lnSpc>
                <a:spcPct val="90000"/>
              </a:lnSpc>
              <a:spcBef>
                <a:spcPts val="2000"/>
              </a:spcBef>
              <a:spcAft>
                <a:spcPts val="0"/>
              </a:spcAft>
              <a:buClr>
                <a:srgbClr val="5E5E5E"/>
              </a:buClr>
              <a:buSzPts val="4800"/>
              <a:buFont typeface="DM Sans"/>
              <a:buChar char="•"/>
            </a:pPr>
            <a:r>
              <a:rPr lang="en-US" sz="4800">
                <a:solidFill>
                  <a:srgbClr val="5E5E5E"/>
                </a:solidFill>
                <a:latin typeface="DM Sans"/>
                <a:ea typeface="DM Sans"/>
                <a:cs typeface="DM Sans"/>
                <a:sym typeface="DM Sans"/>
              </a:rPr>
              <a:t>EOSC upcoming calls: Identifying partnership opportunities</a:t>
            </a:r>
            <a:endParaRPr sz="4800">
              <a:solidFill>
                <a:srgbClr val="5E5E5E"/>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g314b8a4a662_1_0"/>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Updates from EOSC</a:t>
            </a:r>
            <a:endParaRPr/>
          </a:p>
        </p:txBody>
      </p:sp>
      <p:sp>
        <p:nvSpPr>
          <p:cNvPr id="865" name="Google Shape;865;g314b8a4a662_1_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pic>
        <p:nvPicPr>
          <p:cNvPr id="866" name="Google Shape;866;g314b8a4a662_1_0"/>
          <p:cNvPicPr preferRelativeResize="0"/>
          <p:nvPr/>
        </p:nvPicPr>
        <p:blipFill>
          <a:blip r:embed="rId3">
            <a:alphaModFix/>
          </a:blip>
          <a:stretch>
            <a:fillRect/>
          </a:stretch>
        </p:blipFill>
        <p:spPr>
          <a:xfrm>
            <a:off x="2590801" y="2102358"/>
            <a:ext cx="19202398" cy="10273284"/>
          </a:xfrm>
          <a:prstGeom prst="rect">
            <a:avLst/>
          </a:prstGeom>
          <a:noFill/>
          <a:ln>
            <a:noFill/>
          </a:ln>
        </p:spPr>
      </p:pic>
      <p:pic>
        <p:nvPicPr>
          <p:cNvPr id="867" name="Google Shape;867;g314b8a4a662_1_0"/>
          <p:cNvPicPr preferRelativeResize="0"/>
          <p:nvPr/>
        </p:nvPicPr>
        <p:blipFill rotWithShape="1">
          <a:blip r:embed="rId4">
            <a:alphaModFix/>
          </a:blip>
          <a:srcRect b="0" l="268" r="268" t="0"/>
          <a:stretch/>
        </p:blipFill>
        <p:spPr>
          <a:xfrm>
            <a:off x="2590801" y="2102358"/>
            <a:ext cx="19202397" cy="10273284"/>
          </a:xfrm>
          <a:prstGeom prst="rect">
            <a:avLst/>
          </a:prstGeom>
          <a:noFill/>
          <a:ln>
            <a:noFill/>
          </a:ln>
        </p:spPr>
      </p:pic>
      <p:pic>
        <p:nvPicPr>
          <p:cNvPr id="868" name="Google Shape;868;g314b8a4a662_1_0"/>
          <p:cNvPicPr preferRelativeResize="0"/>
          <p:nvPr/>
        </p:nvPicPr>
        <p:blipFill rotWithShape="1">
          <a:blip r:embed="rId5">
            <a:alphaModFix/>
          </a:blip>
          <a:srcRect b="0" l="139" r="129" t="0"/>
          <a:stretch/>
        </p:blipFill>
        <p:spPr>
          <a:xfrm>
            <a:off x="2590801" y="2102358"/>
            <a:ext cx="19202396" cy="10273285"/>
          </a:xfrm>
          <a:prstGeom prst="rect">
            <a:avLst/>
          </a:prstGeom>
          <a:noFill/>
          <a:ln>
            <a:noFill/>
          </a:ln>
        </p:spPr>
      </p:pic>
      <p:pic>
        <p:nvPicPr>
          <p:cNvPr id="869" name="Google Shape;869;g314b8a4a662_1_0"/>
          <p:cNvPicPr preferRelativeResize="0"/>
          <p:nvPr/>
        </p:nvPicPr>
        <p:blipFill rotWithShape="1">
          <a:blip r:embed="rId6">
            <a:alphaModFix/>
          </a:blip>
          <a:srcRect b="129" l="0" r="0" t="129"/>
          <a:stretch/>
        </p:blipFill>
        <p:spPr>
          <a:xfrm>
            <a:off x="2590801" y="2102358"/>
            <a:ext cx="19202398" cy="10273285"/>
          </a:xfrm>
          <a:prstGeom prst="rect">
            <a:avLst/>
          </a:prstGeom>
          <a:noFill/>
          <a:ln>
            <a:noFill/>
          </a:ln>
        </p:spPr>
      </p:pic>
      <p:pic>
        <p:nvPicPr>
          <p:cNvPr id="870" name="Google Shape;870;g314b8a4a662_1_0"/>
          <p:cNvPicPr preferRelativeResize="0"/>
          <p:nvPr/>
        </p:nvPicPr>
        <p:blipFill rotWithShape="1">
          <a:blip r:embed="rId7">
            <a:alphaModFix/>
          </a:blip>
          <a:srcRect b="268" l="0" r="0" t="268"/>
          <a:stretch/>
        </p:blipFill>
        <p:spPr>
          <a:xfrm>
            <a:off x="2590801" y="2102358"/>
            <a:ext cx="19202399" cy="10273285"/>
          </a:xfrm>
          <a:prstGeom prst="rect">
            <a:avLst/>
          </a:prstGeom>
          <a:noFill/>
          <a:ln>
            <a:noFill/>
          </a:ln>
        </p:spPr>
      </p:pic>
      <p:pic>
        <p:nvPicPr>
          <p:cNvPr id="871" name="Google Shape;871;g314b8a4a662_1_0"/>
          <p:cNvPicPr preferRelativeResize="0"/>
          <p:nvPr/>
        </p:nvPicPr>
        <p:blipFill rotWithShape="1">
          <a:blip r:embed="rId8">
            <a:alphaModFix/>
          </a:blip>
          <a:srcRect b="0" l="59" r="69" t="0"/>
          <a:stretch/>
        </p:blipFill>
        <p:spPr>
          <a:xfrm>
            <a:off x="2590801" y="2102358"/>
            <a:ext cx="19202400" cy="10273286"/>
          </a:xfrm>
          <a:prstGeom prst="rect">
            <a:avLst/>
          </a:prstGeom>
          <a:noFill/>
          <a:ln>
            <a:noFill/>
          </a:ln>
        </p:spPr>
      </p:pic>
      <p:pic>
        <p:nvPicPr>
          <p:cNvPr id="872" name="Google Shape;872;g314b8a4a662_1_0"/>
          <p:cNvPicPr preferRelativeResize="0"/>
          <p:nvPr/>
        </p:nvPicPr>
        <p:blipFill rotWithShape="1">
          <a:blip r:embed="rId9">
            <a:alphaModFix/>
          </a:blip>
          <a:srcRect b="0" l="941" r="941" t="0"/>
          <a:stretch/>
        </p:blipFill>
        <p:spPr>
          <a:xfrm>
            <a:off x="2590801" y="2102358"/>
            <a:ext cx="19202401" cy="10273286"/>
          </a:xfrm>
          <a:prstGeom prst="rect">
            <a:avLst/>
          </a:prstGeom>
          <a:noFill/>
          <a:ln>
            <a:noFill/>
          </a:ln>
        </p:spPr>
      </p:pic>
      <p:sp>
        <p:nvSpPr>
          <p:cNvPr id="873" name="Google Shape;873;g314b8a4a662_1_0"/>
          <p:cNvSpPr txBox="1"/>
          <p:nvPr/>
        </p:nvSpPr>
        <p:spPr>
          <a:xfrm>
            <a:off x="2610375" y="2146975"/>
            <a:ext cx="19199400" cy="102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312c0b4a9fb_1_896"/>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Updates from AIoD</a:t>
            </a:r>
            <a:endParaRPr/>
          </a:p>
        </p:txBody>
      </p:sp>
      <p:sp>
        <p:nvSpPr>
          <p:cNvPr id="879" name="Google Shape;879;g312c0b4a9fb_1_896"/>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pic>
        <p:nvPicPr>
          <p:cNvPr id="880" name="Google Shape;880;g312c0b4a9fb_1_896"/>
          <p:cNvPicPr preferRelativeResize="0"/>
          <p:nvPr/>
        </p:nvPicPr>
        <p:blipFill>
          <a:blip r:embed="rId3">
            <a:alphaModFix/>
          </a:blip>
          <a:stretch>
            <a:fillRect/>
          </a:stretch>
        </p:blipFill>
        <p:spPr>
          <a:xfrm>
            <a:off x="952500" y="2377500"/>
            <a:ext cx="10768200" cy="7107002"/>
          </a:xfrm>
          <a:prstGeom prst="rect">
            <a:avLst/>
          </a:prstGeom>
          <a:noFill/>
          <a:ln>
            <a:noFill/>
          </a:ln>
        </p:spPr>
      </p:pic>
      <p:pic>
        <p:nvPicPr>
          <p:cNvPr id="881" name="Google Shape;881;g312c0b4a9fb_1_896"/>
          <p:cNvPicPr preferRelativeResize="0"/>
          <p:nvPr/>
        </p:nvPicPr>
        <p:blipFill>
          <a:blip r:embed="rId4">
            <a:alphaModFix/>
          </a:blip>
          <a:stretch>
            <a:fillRect/>
          </a:stretch>
        </p:blipFill>
        <p:spPr>
          <a:xfrm>
            <a:off x="12663300" y="2377500"/>
            <a:ext cx="10768200" cy="789155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g31471cf5108_3_0"/>
          <p:cNvSpPr txBox="1"/>
          <p:nvPr>
            <p:ph type="title"/>
          </p:nvPr>
        </p:nvSpPr>
        <p:spPr>
          <a:xfrm>
            <a:off x="2623225" y="-127950"/>
            <a:ext cx="21031200" cy="2651400"/>
          </a:xfrm>
          <a:prstGeom prst="rect">
            <a:avLst/>
          </a:prstGeom>
        </p:spPr>
        <p:txBody>
          <a:bodyPr anchorCtr="0" anchor="ctr" bIns="91400" lIns="182850" spcFirstLastPara="1" rIns="182850" wrap="square" tIns="91400">
            <a:normAutofit/>
          </a:bodyPr>
          <a:lstStyle/>
          <a:p>
            <a:pPr indent="0" lvl="0" marL="0" rtl="0" algn="l">
              <a:spcBef>
                <a:spcPts val="0"/>
              </a:spcBef>
              <a:spcAft>
                <a:spcPts val="0"/>
              </a:spcAft>
              <a:buNone/>
            </a:pPr>
            <a:r>
              <a:rPr lang="en-US"/>
              <a:t>Collaboration with Zenodo</a:t>
            </a:r>
            <a:endParaRPr/>
          </a:p>
        </p:txBody>
      </p:sp>
      <p:sp>
        <p:nvSpPr>
          <p:cNvPr id="887" name="Google Shape;887;g31471cf5108_3_0"/>
          <p:cNvSpPr txBox="1"/>
          <p:nvPr>
            <p:ph idx="12" type="sldNum"/>
          </p:nvPr>
        </p:nvSpPr>
        <p:spPr>
          <a:xfrm>
            <a:off x="17221200" y="12712700"/>
            <a:ext cx="5486400" cy="730200"/>
          </a:xfrm>
          <a:prstGeom prst="rect">
            <a:avLst/>
          </a:prstGeom>
        </p:spPr>
        <p:txBody>
          <a:bodyPr anchorCtr="0" anchor="ctr" bIns="91400" lIns="182850" spcFirstLastPara="1" rIns="182850" wrap="square" tIns="914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
        <p:nvSpPr>
          <p:cNvPr id="888" name="Google Shape;888;g31471cf5108_3_0"/>
          <p:cNvSpPr txBox="1"/>
          <p:nvPr>
            <p:ph idx="1" type="body"/>
          </p:nvPr>
        </p:nvSpPr>
        <p:spPr>
          <a:xfrm>
            <a:off x="2025368" y="3065324"/>
            <a:ext cx="15240000" cy="7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900">
                <a:solidFill>
                  <a:schemeClr val="dk1"/>
                </a:solidFill>
                <a:latin typeface="DM Sans"/>
                <a:ea typeface="DM Sans"/>
                <a:cs typeface="DM Sans"/>
                <a:sym typeface="DM Sans"/>
              </a:rPr>
              <a:t>Part of the Horizon ZEN Pilot</a:t>
            </a:r>
            <a:endParaRPr sz="2900">
              <a:solidFill>
                <a:schemeClr val="dk1"/>
              </a:solidFill>
              <a:latin typeface="DM Sans"/>
              <a:ea typeface="DM Sans"/>
              <a:cs typeface="DM Sans"/>
              <a:sym typeface="DM Sans"/>
            </a:endParaRPr>
          </a:p>
        </p:txBody>
      </p:sp>
      <p:sp>
        <p:nvSpPr>
          <p:cNvPr id="889" name="Google Shape;889;g31471cf5108_3_0"/>
          <p:cNvSpPr txBox="1"/>
          <p:nvPr>
            <p:ph idx="2" type="body"/>
          </p:nvPr>
        </p:nvSpPr>
        <p:spPr>
          <a:xfrm>
            <a:off x="2025366" y="3901720"/>
            <a:ext cx="15240000" cy="61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100">
                <a:solidFill>
                  <a:schemeClr val="dk1"/>
                </a:solidFill>
                <a:latin typeface="DM Sans"/>
                <a:ea typeface="DM Sans"/>
                <a:cs typeface="DM Sans"/>
                <a:sym typeface="DM Sans"/>
              </a:rPr>
              <a:t>and of the </a:t>
            </a:r>
            <a:r>
              <a:rPr lang="en-US" sz="3100" u="sng">
                <a:solidFill>
                  <a:schemeClr val="hlink"/>
                </a:solidFill>
                <a:latin typeface="DM Sans"/>
                <a:ea typeface="DM Sans"/>
                <a:cs typeface="DM Sans"/>
                <a:sym typeface="DM Sans"/>
                <a:hlinkClick r:id="rId3"/>
              </a:rPr>
              <a:t>EU Open Research Repository</a:t>
            </a:r>
            <a:endParaRPr sz="3100">
              <a:solidFill>
                <a:schemeClr val="dk1"/>
              </a:solidFill>
              <a:latin typeface="DM Sans"/>
              <a:ea typeface="DM Sans"/>
              <a:cs typeface="DM Sans"/>
              <a:sym typeface="DM Sans"/>
            </a:endParaRPr>
          </a:p>
        </p:txBody>
      </p:sp>
      <p:pic>
        <p:nvPicPr>
          <p:cNvPr id="890" name="Google Shape;890;g31471cf5108_3_0"/>
          <p:cNvPicPr preferRelativeResize="0"/>
          <p:nvPr/>
        </p:nvPicPr>
        <p:blipFill>
          <a:blip r:embed="rId4">
            <a:alphaModFix/>
          </a:blip>
          <a:stretch>
            <a:fillRect/>
          </a:stretch>
        </p:blipFill>
        <p:spPr>
          <a:xfrm>
            <a:off x="2173950" y="5463010"/>
            <a:ext cx="18638172" cy="53780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31471cf5108_3_17"/>
          <p:cNvSpPr txBox="1"/>
          <p:nvPr>
            <p:ph type="title"/>
          </p:nvPr>
        </p:nvSpPr>
        <p:spPr>
          <a:xfrm>
            <a:off x="2564146" y="859196"/>
            <a:ext cx="21031200" cy="868200"/>
          </a:xfrm>
          <a:prstGeom prst="rect">
            <a:avLst/>
          </a:prstGeom>
        </p:spPr>
        <p:txBody>
          <a:bodyPr anchorCtr="0" anchor="ctr" bIns="45700" lIns="45700" spcFirstLastPara="1" rIns="45700" wrap="square" tIns="45700">
            <a:spAutoFit/>
          </a:bodyPr>
          <a:lstStyle/>
          <a:p>
            <a:pPr indent="0" lvl="0" marL="0" rtl="0" algn="l">
              <a:spcBef>
                <a:spcPts val="0"/>
              </a:spcBef>
              <a:spcAft>
                <a:spcPts val="0"/>
              </a:spcAft>
              <a:buNone/>
            </a:pPr>
            <a:r>
              <a:rPr lang="en-US"/>
              <a:t>Collaboration with Projects</a:t>
            </a:r>
            <a:endParaRPr/>
          </a:p>
        </p:txBody>
      </p:sp>
      <p:sp>
        <p:nvSpPr>
          <p:cNvPr id="896" name="Google Shape;896;g31471cf5108_3_17"/>
          <p:cNvSpPr txBox="1"/>
          <p:nvPr>
            <p:ph idx="12" type="sldNum"/>
          </p:nvPr>
        </p:nvSpPr>
        <p:spPr>
          <a:xfrm>
            <a:off x="23351074" y="13045350"/>
            <a:ext cx="483900" cy="3693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
        <p:nvSpPr>
          <p:cNvPr id="897" name="Google Shape;897;g31471cf5108_3_17"/>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t/>
            </a:r>
            <a:endParaRPr/>
          </a:p>
        </p:txBody>
      </p:sp>
      <p:sp>
        <p:nvSpPr>
          <p:cNvPr id="898" name="Google Shape;898;g31471cf5108_3_17"/>
          <p:cNvSpPr txBox="1"/>
          <p:nvPr>
            <p:ph idx="5" type="body"/>
          </p:nvPr>
        </p:nvSpPr>
        <p:spPr>
          <a:xfrm>
            <a:off x="10647703" y="3074138"/>
            <a:ext cx="12232800" cy="1970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200">
                <a:solidFill>
                  <a:schemeClr val="dk1"/>
                </a:solidFill>
              </a:rPr>
              <a:t>The requirements from the iMagine use cases for (new) features related to the platform are collected and the technological developments of these features are carried out in the AI4EOSC project. </a:t>
            </a:r>
            <a:endParaRPr>
              <a:solidFill>
                <a:schemeClr val="dk1"/>
              </a:solidFill>
            </a:endParaRPr>
          </a:p>
        </p:txBody>
      </p:sp>
      <p:sp>
        <p:nvSpPr>
          <p:cNvPr id="899" name="Google Shape;899;g31471cf5108_3_17"/>
          <p:cNvSpPr txBox="1"/>
          <p:nvPr>
            <p:ph idx="6" type="body"/>
          </p:nvPr>
        </p:nvSpPr>
        <p:spPr>
          <a:xfrm>
            <a:off x="10595978" y="5638800"/>
            <a:ext cx="12232800" cy="27582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600"/>
              </a:spcAft>
              <a:buNone/>
            </a:pPr>
            <a:r>
              <a:rPr lang="en-US" sz="3200">
                <a:solidFill>
                  <a:schemeClr val="dk1"/>
                </a:solidFill>
                <a:highlight>
                  <a:srgbClr val="FFFFFF"/>
                </a:highlight>
              </a:rPr>
              <a:t>Technical integration activities involved exploring automated data ingestion from the AI4Life BioImage Archive into the platform. We also focused on achieving interoperability at the AI model level, enabling the consumption and deployment of AI4Life-developed models within the platform, and vice versa.</a:t>
            </a:r>
            <a:endParaRPr sz="3200">
              <a:solidFill>
                <a:schemeClr val="dk1"/>
              </a:solidFill>
            </a:endParaRPr>
          </a:p>
        </p:txBody>
      </p:sp>
      <p:sp>
        <p:nvSpPr>
          <p:cNvPr id="900" name="Google Shape;900;g31471cf5108_3_17"/>
          <p:cNvSpPr txBox="1"/>
          <p:nvPr>
            <p:ph idx="7" type="body"/>
          </p:nvPr>
        </p:nvSpPr>
        <p:spPr>
          <a:xfrm>
            <a:off x="10595975" y="8991550"/>
            <a:ext cx="12284400" cy="344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200">
                <a:solidFill>
                  <a:schemeClr val="dk1"/>
                </a:solidFill>
              </a:rPr>
              <a:t>ANERIS and iMagine share a common goal of developing innovative tools for marine research. </a:t>
            </a:r>
            <a:r>
              <a:rPr lang="en-US" sz="3200">
                <a:solidFill>
                  <a:schemeClr val="dk1"/>
                </a:solidFill>
              </a:rPr>
              <a:t>The</a:t>
            </a:r>
            <a:r>
              <a:rPr lang="en-US" sz="3200">
                <a:solidFill>
                  <a:schemeClr val="dk1"/>
                </a:solidFill>
              </a:rPr>
              <a:t> projects collaborate closely, leveraging shared resources like the Innovation Manager and coordinated communication strategies. This synergy allows for mutual promotion and potential future collaborations, as evidenced by joint conference participation and planned discussions to explore further opportunities.</a:t>
            </a:r>
            <a:endParaRPr sz="3200">
              <a:solidFill>
                <a:schemeClr val="dk1"/>
              </a:solidFill>
            </a:endParaRPr>
          </a:p>
        </p:txBody>
      </p:sp>
      <p:pic>
        <p:nvPicPr>
          <p:cNvPr id="901" name="Google Shape;901;g31471cf5108_3_17"/>
          <p:cNvPicPr preferRelativeResize="0"/>
          <p:nvPr>
            <p:ph idx="13" type="pic"/>
          </p:nvPr>
        </p:nvPicPr>
        <p:blipFill rotWithShape="1">
          <a:blip r:embed="rId3">
            <a:alphaModFix/>
          </a:blip>
          <a:srcRect b="149" l="0" r="0" t="159"/>
          <a:stretch/>
        </p:blipFill>
        <p:spPr>
          <a:xfrm>
            <a:off x="2567461" y="2976850"/>
            <a:ext cx="5700900" cy="2031900"/>
          </a:xfrm>
          <a:prstGeom prst="rect">
            <a:avLst/>
          </a:prstGeom>
        </p:spPr>
      </p:pic>
      <p:pic>
        <p:nvPicPr>
          <p:cNvPr id="902" name="Google Shape;902;g31471cf5108_3_17"/>
          <p:cNvPicPr preferRelativeResize="0"/>
          <p:nvPr>
            <p:ph idx="14" type="pic"/>
          </p:nvPr>
        </p:nvPicPr>
        <p:blipFill rotWithShape="1">
          <a:blip r:embed="rId4">
            <a:alphaModFix/>
          </a:blip>
          <a:srcRect b="11437" l="0" r="0" t="11437"/>
          <a:stretch/>
        </p:blipFill>
        <p:spPr>
          <a:xfrm>
            <a:off x="2491386" y="5786900"/>
            <a:ext cx="5700900" cy="2031899"/>
          </a:xfrm>
          <a:prstGeom prst="rect">
            <a:avLst/>
          </a:prstGeom>
        </p:spPr>
      </p:pic>
      <p:pic>
        <p:nvPicPr>
          <p:cNvPr id="903" name="Google Shape;903;g31471cf5108_3_17"/>
          <p:cNvPicPr preferRelativeResize="0"/>
          <p:nvPr>
            <p:ph idx="15" type="pic"/>
          </p:nvPr>
        </p:nvPicPr>
        <p:blipFill rotWithShape="1">
          <a:blip r:embed="rId5">
            <a:alphaModFix/>
          </a:blip>
          <a:srcRect b="0" l="1770" r="-1770" t="-9589"/>
          <a:stretch/>
        </p:blipFill>
        <p:spPr>
          <a:xfrm>
            <a:off x="2643775" y="8678725"/>
            <a:ext cx="5803628" cy="20319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31471cf5108_3_34"/>
          <p:cNvSpPr txBox="1"/>
          <p:nvPr>
            <p:ph type="title"/>
          </p:nvPr>
        </p:nvSpPr>
        <p:spPr>
          <a:xfrm>
            <a:off x="2564146" y="859196"/>
            <a:ext cx="21031200" cy="868200"/>
          </a:xfrm>
          <a:prstGeom prst="rect">
            <a:avLst/>
          </a:prstGeom>
        </p:spPr>
        <p:txBody>
          <a:bodyPr anchorCtr="0" anchor="ctr" bIns="45700" lIns="45700" spcFirstLastPara="1" rIns="45700" wrap="square" tIns="45700">
            <a:spAutoFit/>
          </a:bodyPr>
          <a:lstStyle/>
          <a:p>
            <a:pPr indent="0" lvl="0" marL="0" rtl="0" algn="l">
              <a:spcBef>
                <a:spcPts val="0"/>
              </a:spcBef>
              <a:spcAft>
                <a:spcPts val="0"/>
              </a:spcAft>
              <a:buNone/>
            </a:pPr>
            <a:r>
              <a:rPr lang="en-US"/>
              <a:t>Collaboration with Projects</a:t>
            </a:r>
            <a:endParaRPr/>
          </a:p>
        </p:txBody>
      </p:sp>
      <p:sp>
        <p:nvSpPr>
          <p:cNvPr id="909" name="Google Shape;909;g31471cf5108_3_34"/>
          <p:cNvSpPr txBox="1"/>
          <p:nvPr>
            <p:ph idx="12" type="sldNum"/>
          </p:nvPr>
        </p:nvSpPr>
        <p:spPr>
          <a:xfrm>
            <a:off x="23351074" y="13045350"/>
            <a:ext cx="483900" cy="3693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US"/>
              <a:t>‹#›</a:t>
            </a:fld>
            <a:endParaRPr/>
          </a:p>
        </p:txBody>
      </p:sp>
      <p:sp>
        <p:nvSpPr>
          <p:cNvPr id="910" name="Google Shape;910;g31471cf5108_3_34"/>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t/>
            </a:r>
            <a:endParaRPr/>
          </a:p>
        </p:txBody>
      </p:sp>
      <p:sp>
        <p:nvSpPr>
          <p:cNvPr id="911" name="Google Shape;911;g31471cf5108_3_34"/>
          <p:cNvSpPr txBox="1"/>
          <p:nvPr>
            <p:ph idx="5" type="body"/>
          </p:nvPr>
        </p:nvSpPr>
        <p:spPr>
          <a:xfrm>
            <a:off x="10723900" y="3124500"/>
            <a:ext cx="12627300" cy="344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200"/>
              <a:t>To facilitate collaboration within the aquatic science community, joint workshops were held in 2024. Additionally, the successful integration of iMagine services into the d4science platform demonstrates the potential for interoperability between different platforms. The two projects aims to leverage each other's strengths to advance aquatic research and innovation.</a:t>
            </a:r>
            <a:endParaRPr sz="3200"/>
          </a:p>
          <a:p>
            <a:pPr indent="0" lvl="0" marL="0" rtl="0" algn="l">
              <a:spcBef>
                <a:spcPts val="0"/>
              </a:spcBef>
              <a:spcAft>
                <a:spcPts val="0"/>
              </a:spcAft>
              <a:buNone/>
            </a:pPr>
            <a:r>
              <a:rPr lang="en-US" sz="3200"/>
              <a:t>Blue-Cloud also offers a gate to EOSC.</a:t>
            </a:r>
            <a:endParaRPr sz="3200"/>
          </a:p>
        </p:txBody>
      </p:sp>
      <p:sp>
        <p:nvSpPr>
          <p:cNvPr id="912" name="Google Shape;912;g31471cf5108_3_34"/>
          <p:cNvSpPr txBox="1"/>
          <p:nvPr>
            <p:ph idx="6" type="body"/>
          </p:nvPr>
        </p:nvSpPr>
        <p:spPr>
          <a:xfrm>
            <a:off x="10723903" y="7627225"/>
            <a:ext cx="12514200" cy="2462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US" sz="3200"/>
              <a:t>iMagine is collaborating with OBPS to highlight the project best practices and the achievements of the Use Cases. This collaboration will be achieved with the availability of the iMagine best practices in the OBPS repository on the one hand and with the promotion of some use cases in the OBPS News Flash</a:t>
            </a:r>
            <a:endParaRPr sz="3200"/>
          </a:p>
        </p:txBody>
      </p:sp>
      <p:pic>
        <p:nvPicPr>
          <p:cNvPr id="913" name="Google Shape;913;g31471cf5108_3_34"/>
          <p:cNvPicPr preferRelativeResize="0"/>
          <p:nvPr>
            <p:ph idx="13" type="pic"/>
          </p:nvPr>
        </p:nvPicPr>
        <p:blipFill rotWithShape="1">
          <a:blip r:embed="rId3">
            <a:alphaModFix/>
          </a:blip>
          <a:srcRect b="0" l="1941" r="2874" t="-23198"/>
          <a:stretch/>
        </p:blipFill>
        <p:spPr>
          <a:xfrm>
            <a:off x="1410276" y="3053050"/>
            <a:ext cx="8905149" cy="2031900"/>
          </a:xfrm>
          <a:prstGeom prst="rect">
            <a:avLst/>
          </a:prstGeom>
        </p:spPr>
      </p:pic>
      <p:pic>
        <p:nvPicPr>
          <p:cNvPr id="914" name="Google Shape;914;g31471cf5108_3_34"/>
          <p:cNvPicPr preferRelativeResize="0"/>
          <p:nvPr>
            <p:ph idx="14" type="pic"/>
          </p:nvPr>
        </p:nvPicPr>
        <p:blipFill rotWithShape="1">
          <a:blip r:embed="rId4">
            <a:alphaModFix/>
          </a:blip>
          <a:srcRect b="-12032" l="-2554" r="-2564" t="0"/>
          <a:stretch/>
        </p:blipFill>
        <p:spPr>
          <a:xfrm>
            <a:off x="1614975" y="6991825"/>
            <a:ext cx="8163077" cy="32440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30e476b7f6d_0_101"/>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Work Package 2</a:t>
            </a:r>
            <a:endParaRPr/>
          </a:p>
        </p:txBody>
      </p:sp>
      <p:sp>
        <p:nvSpPr>
          <p:cNvPr id="474" name="Google Shape;474;g30e476b7f6d_0_10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marR="0" rtl="0" algn="l">
              <a:lnSpc>
                <a:spcPct val="90000"/>
              </a:lnSpc>
              <a:spcBef>
                <a:spcPts val="1000"/>
              </a:spcBef>
              <a:spcAft>
                <a:spcPts val="0"/>
              </a:spcAft>
              <a:buClr>
                <a:srgbClr val="828282"/>
              </a:buClr>
              <a:buSzPts val="3100"/>
              <a:buFont typeface="DM Sans"/>
              <a:buNone/>
            </a:pPr>
            <a:r>
              <a:rPr lang="en-US"/>
              <a:t>Work Done</a:t>
            </a:r>
            <a:endParaRPr/>
          </a:p>
        </p:txBody>
      </p:sp>
      <p:sp>
        <p:nvSpPr>
          <p:cNvPr id="475" name="Google Shape;475;g30e476b7f6d_0_101"/>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476" name="Google Shape;476;g30e476b7f6d_0_101"/>
          <p:cNvSpPr/>
          <p:nvPr/>
        </p:nvSpPr>
        <p:spPr>
          <a:xfrm>
            <a:off x="810825" y="28740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T2.1</a:t>
            </a:r>
            <a:endParaRPr b="0" i="0" sz="1400" u="none" cap="none" strike="noStrike">
              <a:solidFill>
                <a:srgbClr val="000000"/>
              </a:solidFill>
              <a:latin typeface="Arial"/>
              <a:ea typeface="Arial"/>
              <a:cs typeface="Arial"/>
              <a:sym typeface="Arial"/>
            </a:endParaRPr>
          </a:p>
        </p:txBody>
      </p:sp>
      <p:sp>
        <p:nvSpPr>
          <p:cNvPr id="477" name="Google Shape;477;g30e476b7f6d_0_101"/>
          <p:cNvSpPr txBox="1"/>
          <p:nvPr/>
        </p:nvSpPr>
        <p:spPr>
          <a:xfrm>
            <a:off x="810821" y="4228625"/>
            <a:ext cx="6993300" cy="5772000"/>
          </a:xfrm>
          <a:prstGeom prst="rect">
            <a:avLst/>
          </a:prstGeom>
          <a:noFill/>
          <a:ln>
            <a:noFill/>
          </a:ln>
        </p:spPr>
        <p:txBody>
          <a:bodyPr anchorCtr="0" anchor="t" bIns="0" lIns="0" spcFirstLastPara="1" rIns="0" wrap="square" tIns="0">
            <a:spAutoFit/>
          </a:bodyPr>
          <a:lstStyle/>
          <a:p>
            <a:pPr indent="-419100" lvl="0" marL="4572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First version of Horizon Results platform </a:t>
            </a:r>
            <a:r>
              <a:rPr lang="en-US" sz="3000">
                <a:solidFill>
                  <a:schemeClr val="dk1"/>
                </a:solidFill>
                <a:latin typeface="DM Sans"/>
                <a:ea typeface="DM Sans"/>
                <a:cs typeface="DM Sans"/>
                <a:sym typeface="DM Sans"/>
              </a:rPr>
              <a:t>template</a:t>
            </a:r>
            <a:r>
              <a:rPr lang="en-US" sz="3000">
                <a:solidFill>
                  <a:schemeClr val="dk1"/>
                </a:solidFill>
                <a:latin typeface="DM Sans"/>
                <a:ea typeface="DM Sans"/>
                <a:cs typeface="DM Sans"/>
                <a:sym typeface="DM Sans"/>
              </a:rPr>
              <a:t> for the Key Exploitable Results; Updated Innovation Management and Exploitation deliverable.</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Sustainability workshop for mature use cases; Sustainability plan as a deliverable</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Value Proposition workshop for UC2</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Documentation for the various forms IP related to the project. </a:t>
            </a:r>
            <a:endParaRPr sz="3000">
              <a:solidFill>
                <a:schemeClr val="dk1"/>
              </a:solidFill>
              <a:latin typeface="DM Sans"/>
              <a:ea typeface="DM Sans"/>
              <a:cs typeface="DM Sans"/>
              <a:sym typeface="DM Sans"/>
            </a:endParaRPr>
          </a:p>
        </p:txBody>
      </p:sp>
      <p:sp>
        <p:nvSpPr>
          <p:cNvPr id="478" name="Google Shape;478;g30e476b7f6d_0_101"/>
          <p:cNvSpPr/>
          <p:nvPr/>
        </p:nvSpPr>
        <p:spPr>
          <a:xfrm>
            <a:off x="8890000" y="28739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a:t>
            </a:r>
            <a:r>
              <a:rPr b="1" lang="en-US" sz="4000">
                <a:solidFill>
                  <a:schemeClr val="accent1"/>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479" name="Google Shape;479;g30e476b7f6d_0_101"/>
          <p:cNvSpPr/>
          <p:nvPr/>
        </p:nvSpPr>
        <p:spPr>
          <a:xfrm>
            <a:off x="16969175" y="2873950"/>
            <a:ext cx="6993300" cy="8682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accent1"/>
                </a:solidFill>
                <a:latin typeface="DM Sans"/>
                <a:ea typeface="DM Sans"/>
                <a:cs typeface="DM Sans"/>
                <a:sym typeface="DM Sans"/>
              </a:rPr>
              <a:t>T2.</a:t>
            </a:r>
            <a:r>
              <a:rPr b="1" lang="en-US" sz="4000">
                <a:solidFill>
                  <a:schemeClr val="accent1"/>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480" name="Google Shape;480;g30e476b7f6d_0_101"/>
          <p:cNvSpPr txBox="1"/>
          <p:nvPr/>
        </p:nvSpPr>
        <p:spPr>
          <a:xfrm>
            <a:off x="8889996" y="4326925"/>
            <a:ext cx="6993300" cy="5772000"/>
          </a:xfrm>
          <a:prstGeom prst="rect">
            <a:avLst/>
          </a:prstGeom>
          <a:noFill/>
          <a:ln>
            <a:noFill/>
          </a:ln>
        </p:spPr>
        <p:txBody>
          <a:bodyPr anchorCtr="0" anchor="t" bIns="0" lIns="0" spcFirstLastPara="1" rIns="0" wrap="square" tIns="0">
            <a:spAutoFit/>
          </a:bodyPr>
          <a:lstStyle/>
          <a:p>
            <a:pPr indent="-419100" lvl="0" marL="4572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Updated Communication, Dissemination and Engagement Plan.</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Thematic Service Catalogue available.</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Website updated and enriched.</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Supported the Second Competence Centre Workshop execution.</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Coordination of project participation in external events.</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Collaboration with ENVRI</a:t>
            </a:r>
            <a:endParaRPr sz="3000">
              <a:solidFill>
                <a:schemeClr val="dk1"/>
              </a:solidFill>
              <a:latin typeface="DM Sans"/>
              <a:ea typeface="DM Sans"/>
              <a:cs typeface="DM Sans"/>
              <a:sym typeface="DM Sans"/>
            </a:endParaRPr>
          </a:p>
        </p:txBody>
      </p:sp>
      <p:sp>
        <p:nvSpPr>
          <p:cNvPr id="481" name="Google Shape;481;g30e476b7f6d_0_101"/>
          <p:cNvSpPr txBox="1"/>
          <p:nvPr/>
        </p:nvSpPr>
        <p:spPr>
          <a:xfrm>
            <a:off x="16969171" y="4114825"/>
            <a:ext cx="6993300" cy="5772300"/>
          </a:xfrm>
          <a:prstGeom prst="rect">
            <a:avLst/>
          </a:prstGeom>
          <a:noFill/>
          <a:ln>
            <a:noFill/>
          </a:ln>
        </p:spPr>
        <p:txBody>
          <a:bodyPr anchorCtr="0" anchor="t" bIns="0" lIns="0" spcFirstLastPara="1" rIns="0" wrap="square" tIns="0">
            <a:spAutoFit/>
          </a:bodyPr>
          <a:lstStyle/>
          <a:p>
            <a:pPr indent="-419100" lvl="0" marL="4572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Monitored developments of the new EOSC EU node and Federated Nodes.</a:t>
            </a:r>
            <a:endParaRPr sz="3000">
              <a:solidFill>
                <a:schemeClr val="dk1"/>
              </a:solidFill>
              <a:latin typeface="DM Sans"/>
              <a:ea typeface="DM Sans"/>
              <a:cs typeface="DM Sans"/>
              <a:sym typeface="DM Sans"/>
            </a:endParaRPr>
          </a:p>
          <a:p>
            <a:pPr indent="-419100" lvl="0" marL="457200" marR="0" rtl="0" algn="l">
              <a:lnSpc>
                <a:spcPct val="100000"/>
              </a:lnSpc>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Explored collaboration opportunities with EOSC related projects.</a:t>
            </a:r>
            <a:r>
              <a:rPr lang="en-US" sz="3000">
                <a:solidFill>
                  <a:schemeClr val="dk1"/>
                </a:solidFill>
                <a:latin typeface="DM Sans"/>
                <a:ea typeface="DM Sans"/>
                <a:cs typeface="DM Sans"/>
                <a:sym typeface="DM Sans"/>
                <a:extLst>
                  <a:ext uri="http://customooxmlschemas.google.com/">
                    <go:slidesCustomData xmlns:go="http://customooxmlschemas.google.com/" textRoundtripDataId="0"/>
                  </a:ext>
                </a:extLst>
              </a:rPr>
              <a:t>  </a:t>
            </a:r>
            <a:endParaRPr sz="3000">
              <a:solidFill>
                <a:schemeClr val="dk1"/>
              </a:solidFill>
              <a:latin typeface="DM Sans"/>
              <a:ea typeface="DM Sans"/>
              <a:cs typeface="DM Sans"/>
              <a:sym typeface="DM Sans"/>
              <a:extLst>
                <a:ext uri="http://customooxmlschemas.google.com/">
                  <go:slidesCustomData xmlns:go="http://customooxmlschemas.google.com/" textRoundtripDataId="1"/>
                </a:ext>
              </a:extLst>
            </a:endParaRPr>
          </a:p>
          <a:p>
            <a:pPr indent="-419100" lvl="0" marL="457200" rtl="0" algn="l">
              <a:spcBef>
                <a:spcPts val="180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Tracked AIoD platform updates to enable future integration and exploitation.</a:t>
            </a:r>
            <a:endParaRPr sz="3000">
              <a:solidFill>
                <a:schemeClr val="dk1"/>
              </a:solidFill>
              <a:latin typeface="DM Sans"/>
              <a:ea typeface="DM Sans"/>
              <a:cs typeface="DM Sans"/>
              <a:sym typeface="DM Sans"/>
            </a:endParaRPr>
          </a:p>
          <a:p>
            <a:pPr indent="-419100" lvl="0" marL="457200" rtl="0" algn="l">
              <a:spcBef>
                <a:spcPts val="1800"/>
              </a:spcBef>
              <a:spcAft>
                <a:spcPts val="1800"/>
              </a:spcAft>
              <a:buClr>
                <a:schemeClr val="dk1"/>
              </a:buClr>
              <a:buSzPts val="3000"/>
              <a:buFont typeface="DM Sans"/>
              <a:buChar char="●"/>
            </a:pPr>
            <a:r>
              <a:rPr lang="en-US" sz="3000">
                <a:solidFill>
                  <a:schemeClr val="dk1"/>
                </a:solidFill>
                <a:latin typeface="DM Sans"/>
                <a:ea typeface="DM Sans"/>
                <a:cs typeface="DM Sans"/>
                <a:sym typeface="DM Sans"/>
              </a:rPr>
              <a:t>Supported the mapping of iMagine metadata assets to align with AIoD metadata standards.</a:t>
            </a:r>
            <a:endParaRPr sz="3000">
              <a:solidFill>
                <a:schemeClr val="dk1"/>
              </a:solidFill>
              <a:latin typeface="DM Sans"/>
              <a:ea typeface="DM Sans"/>
              <a:cs typeface="DM Sans"/>
              <a:sym typeface="DM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a0d0221764_1_3274"/>
          <p:cNvSpPr txBox="1"/>
          <p:nvPr>
            <p:ph idx="1" type="body"/>
          </p:nvPr>
        </p:nvSpPr>
        <p:spPr>
          <a:xfrm>
            <a:off x="12413234" y="5962991"/>
            <a:ext cx="11417400" cy="1108200"/>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8500"/>
              <a:buNone/>
            </a:pPr>
            <a:r>
              <a:rPr lang="en-US" sz="7200">
                <a:solidFill>
                  <a:schemeClr val="accent1"/>
                </a:solidFill>
              </a:rPr>
              <a:t>Open Call for Use Cases</a:t>
            </a:r>
            <a:endParaRPr sz="11500"/>
          </a:p>
        </p:txBody>
      </p:sp>
      <p:sp>
        <p:nvSpPr>
          <p:cNvPr id="920" name="Google Shape;920;g2a0d0221764_1_3274"/>
          <p:cNvSpPr txBox="1"/>
          <p:nvPr>
            <p:ph idx="12" type="sldNum"/>
          </p:nvPr>
        </p:nvSpPr>
        <p:spPr>
          <a:xfrm>
            <a:off x="23283324" y="13045350"/>
            <a:ext cx="5517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US"/>
              <a:t>‹#›</a:t>
            </a:fld>
            <a:endParaRPr/>
          </a:p>
        </p:txBody>
      </p:sp>
      <p:pic>
        <p:nvPicPr>
          <p:cNvPr id="921" name="Google Shape;921;g2a0d0221764_1_3274"/>
          <p:cNvPicPr preferRelativeResize="0"/>
          <p:nvPr>
            <p:ph idx="2" type="pic"/>
          </p:nvPr>
        </p:nvPicPr>
        <p:blipFill rotWithShape="1">
          <a:blip r:embed="rId3">
            <a:alphaModFix/>
          </a:blip>
          <a:srcRect b="0" l="11726" r="11725" t="0"/>
          <a:stretch/>
        </p:blipFill>
        <p:spPr>
          <a:xfrm>
            <a:off x="-1512277" y="955533"/>
            <a:ext cx="13404600" cy="11679900"/>
          </a:xfrm>
          <a:prstGeom prst="roundRect">
            <a:avLst>
              <a:gd fmla="val 16667" name="adj"/>
            </a:avLst>
          </a:prstGeom>
          <a:noFill/>
          <a:ln>
            <a:noFill/>
          </a:ln>
        </p:spPr>
      </p:pic>
      <p:sp>
        <p:nvSpPr>
          <p:cNvPr id="922" name="Google Shape;922;g2a0d0221764_1_3274"/>
          <p:cNvSpPr txBox="1"/>
          <p:nvPr>
            <p:ph idx="3" type="body"/>
          </p:nvPr>
        </p:nvSpPr>
        <p:spPr>
          <a:xfrm>
            <a:off x="12413234" y="7306803"/>
            <a:ext cx="11421900" cy="677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i="1" lang="en-US" sz="4400"/>
              <a:t>6 applications received in the first cutoff</a:t>
            </a:r>
            <a:endParaRPr i="1" sz="4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g2a0d0221764_1_2984"/>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Innovation Management Framework</a:t>
            </a:r>
            <a:endParaRPr/>
          </a:p>
        </p:txBody>
      </p:sp>
      <p:sp>
        <p:nvSpPr>
          <p:cNvPr id="928" name="Google Shape;928;g2a0d0221764_1_298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p>
            <a:pPr indent="-228600" lvl="0" marL="457200" marR="0" rtl="0" algn="l">
              <a:lnSpc>
                <a:spcPct val="90000"/>
              </a:lnSpc>
              <a:spcBef>
                <a:spcPts val="1000"/>
              </a:spcBef>
              <a:spcAft>
                <a:spcPts val="0"/>
              </a:spcAft>
              <a:buClr>
                <a:srgbClr val="828282"/>
              </a:buClr>
              <a:buSzPts val="3100"/>
              <a:buFont typeface="DM Sans"/>
              <a:buNone/>
            </a:pPr>
            <a:r>
              <a:rPr lang="en-US"/>
              <a:t>Innovation Management Framework is built on six building blocks.</a:t>
            </a:r>
            <a:endParaRPr/>
          </a:p>
        </p:txBody>
      </p:sp>
      <p:sp>
        <p:nvSpPr>
          <p:cNvPr id="929" name="Google Shape;929;g2a0d0221764_1_2984"/>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grpSp>
        <p:nvGrpSpPr>
          <p:cNvPr id="930" name="Google Shape;930;g2a0d0221764_1_2984"/>
          <p:cNvGrpSpPr/>
          <p:nvPr/>
        </p:nvGrpSpPr>
        <p:grpSpPr>
          <a:xfrm>
            <a:off x="1330036" y="3803641"/>
            <a:ext cx="6538959" cy="1828799"/>
            <a:chOff x="1330036" y="3882806"/>
            <a:chExt cx="6538959" cy="1828799"/>
          </a:xfrm>
        </p:grpSpPr>
        <p:sp>
          <p:nvSpPr>
            <p:cNvPr id="931" name="Google Shape;931;g2a0d0221764_1_2984"/>
            <p:cNvSpPr txBox="1"/>
            <p:nvPr/>
          </p:nvSpPr>
          <p:spPr>
            <a:xfrm>
              <a:off x="3047695" y="4035458"/>
              <a:ext cx="4821300" cy="15237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Stakeholder </a:t>
              </a:r>
              <a:endParaRPr b="0" i="0" sz="1400" u="none" cap="none" strike="noStrike">
                <a:solidFill>
                  <a:srgbClr val="000000"/>
                </a:solidFill>
                <a:latin typeface="Arial"/>
                <a:ea typeface="Arial"/>
                <a:cs typeface="Arial"/>
                <a:sym typeface="Arial"/>
              </a:endParaRPr>
            </a:p>
            <a:p>
              <a:pPr indent="-14287" lvl="0" marL="457200" marR="0" rtl="0" algn="l">
                <a:lnSpc>
                  <a:spcPct val="100000"/>
                </a:lnSpc>
                <a:spcBef>
                  <a:spcPts val="60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Analysis</a:t>
              </a:r>
              <a:endParaRPr b="1" i="0" sz="4400" u="none" cap="none" strike="noStrike">
                <a:solidFill>
                  <a:schemeClr val="lt2"/>
                </a:solidFill>
                <a:latin typeface="DM Sans"/>
                <a:ea typeface="DM Sans"/>
                <a:cs typeface="DM Sans"/>
                <a:sym typeface="DM Sans"/>
              </a:endParaRPr>
            </a:p>
          </p:txBody>
        </p:sp>
        <p:pic>
          <p:nvPicPr>
            <p:cNvPr id="932" name="Google Shape;932;g2a0d0221764_1_2984"/>
            <p:cNvPicPr preferRelativeResize="0"/>
            <p:nvPr/>
          </p:nvPicPr>
          <p:blipFill rotWithShape="1">
            <a:blip r:embed="rId3">
              <a:alphaModFix/>
            </a:blip>
            <a:srcRect b="0" l="0" r="0" t="0"/>
            <a:stretch/>
          </p:blipFill>
          <p:spPr>
            <a:xfrm>
              <a:off x="1330036" y="3882806"/>
              <a:ext cx="1828799" cy="1828799"/>
            </a:xfrm>
            <a:prstGeom prst="rect">
              <a:avLst/>
            </a:prstGeom>
            <a:noFill/>
            <a:ln>
              <a:noFill/>
            </a:ln>
          </p:spPr>
        </p:pic>
      </p:grpSp>
      <p:grpSp>
        <p:nvGrpSpPr>
          <p:cNvPr id="933" name="Google Shape;933;g2a0d0221764_1_2984"/>
          <p:cNvGrpSpPr/>
          <p:nvPr/>
        </p:nvGrpSpPr>
        <p:grpSpPr>
          <a:xfrm>
            <a:off x="1330036" y="7829641"/>
            <a:ext cx="6538958" cy="1828799"/>
            <a:chOff x="1330036" y="3882806"/>
            <a:chExt cx="6538958" cy="1828799"/>
          </a:xfrm>
        </p:grpSpPr>
        <p:sp>
          <p:nvSpPr>
            <p:cNvPr id="934" name="Google Shape;934;g2a0d0221764_1_2984"/>
            <p:cNvSpPr txBox="1"/>
            <p:nvPr/>
          </p:nvSpPr>
          <p:spPr>
            <a:xfrm>
              <a:off x="3047694" y="4073930"/>
              <a:ext cx="4821300" cy="14469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Exploitation Strategy</a:t>
              </a:r>
              <a:endParaRPr b="1" i="0" sz="4400" u="none" cap="none" strike="noStrike">
                <a:solidFill>
                  <a:schemeClr val="lt2"/>
                </a:solidFill>
                <a:latin typeface="DM Sans"/>
                <a:ea typeface="DM Sans"/>
                <a:cs typeface="DM Sans"/>
                <a:sym typeface="DM Sans"/>
              </a:endParaRPr>
            </a:p>
          </p:txBody>
        </p:sp>
        <p:pic>
          <p:nvPicPr>
            <p:cNvPr id="935" name="Google Shape;935;g2a0d0221764_1_2984"/>
            <p:cNvPicPr preferRelativeResize="0"/>
            <p:nvPr/>
          </p:nvPicPr>
          <p:blipFill rotWithShape="1">
            <a:blip r:embed="rId4">
              <a:alphaModFix/>
            </a:blip>
            <a:srcRect b="0" l="0" r="0" t="0"/>
            <a:stretch/>
          </p:blipFill>
          <p:spPr>
            <a:xfrm>
              <a:off x="1330036" y="3882806"/>
              <a:ext cx="1828799" cy="1828799"/>
            </a:xfrm>
            <a:prstGeom prst="rect">
              <a:avLst/>
            </a:prstGeom>
            <a:noFill/>
            <a:ln>
              <a:noFill/>
            </a:ln>
          </p:spPr>
        </p:pic>
      </p:grpSp>
      <p:grpSp>
        <p:nvGrpSpPr>
          <p:cNvPr id="936" name="Google Shape;936;g2a0d0221764_1_2984"/>
          <p:cNvGrpSpPr/>
          <p:nvPr/>
        </p:nvGrpSpPr>
        <p:grpSpPr>
          <a:xfrm>
            <a:off x="8922479" y="3803641"/>
            <a:ext cx="6538958" cy="2315124"/>
            <a:chOff x="1330036" y="3882806"/>
            <a:chExt cx="6538958" cy="2315124"/>
          </a:xfrm>
        </p:grpSpPr>
        <p:sp>
          <p:nvSpPr>
            <p:cNvPr id="937" name="Google Shape;937;g2a0d0221764_1_2984"/>
            <p:cNvSpPr txBox="1"/>
            <p:nvPr/>
          </p:nvSpPr>
          <p:spPr>
            <a:xfrm>
              <a:off x="3047694" y="4073930"/>
              <a:ext cx="4821300" cy="21240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Key Exploitable Results</a:t>
              </a:r>
              <a:endParaRPr b="1" i="0" sz="4400" u="none" cap="none" strike="noStrike">
                <a:solidFill>
                  <a:schemeClr val="lt2"/>
                </a:solidFill>
                <a:latin typeface="DM Sans"/>
                <a:ea typeface="DM Sans"/>
                <a:cs typeface="DM Sans"/>
                <a:sym typeface="DM Sans"/>
              </a:endParaRPr>
            </a:p>
          </p:txBody>
        </p:sp>
        <p:pic>
          <p:nvPicPr>
            <p:cNvPr id="938" name="Google Shape;938;g2a0d0221764_1_2984"/>
            <p:cNvPicPr preferRelativeResize="0"/>
            <p:nvPr/>
          </p:nvPicPr>
          <p:blipFill rotWithShape="1">
            <a:blip r:embed="rId5">
              <a:alphaModFix/>
            </a:blip>
            <a:srcRect b="0" l="0" r="0" t="0"/>
            <a:stretch/>
          </p:blipFill>
          <p:spPr>
            <a:xfrm>
              <a:off x="1330036" y="3882806"/>
              <a:ext cx="1828799" cy="1828799"/>
            </a:xfrm>
            <a:prstGeom prst="rect">
              <a:avLst/>
            </a:prstGeom>
            <a:noFill/>
            <a:ln>
              <a:noFill/>
            </a:ln>
          </p:spPr>
        </p:pic>
      </p:grpSp>
      <p:grpSp>
        <p:nvGrpSpPr>
          <p:cNvPr id="939" name="Google Shape;939;g2a0d0221764_1_2984"/>
          <p:cNvGrpSpPr/>
          <p:nvPr/>
        </p:nvGrpSpPr>
        <p:grpSpPr>
          <a:xfrm>
            <a:off x="8922479" y="7802473"/>
            <a:ext cx="6538958" cy="1828799"/>
            <a:chOff x="1330036" y="3882806"/>
            <a:chExt cx="6538958" cy="1828799"/>
          </a:xfrm>
        </p:grpSpPr>
        <p:sp>
          <p:nvSpPr>
            <p:cNvPr id="940" name="Google Shape;940;g2a0d0221764_1_2984"/>
            <p:cNvSpPr txBox="1"/>
            <p:nvPr/>
          </p:nvSpPr>
          <p:spPr>
            <a:xfrm>
              <a:off x="3047694" y="4073930"/>
              <a:ext cx="4821300" cy="14469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Business Modelling</a:t>
              </a:r>
              <a:endParaRPr b="1" i="0" sz="4400" u="none" cap="none" strike="noStrike">
                <a:solidFill>
                  <a:schemeClr val="lt2"/>
                </a:solidFill>
                <a:latin typeface="DM Sans"/>
                <a:ea typeface="DM Sans"/>
                <a:cs typeface="DM Sans"/>
                <a:sym typeface="DM Sans"/>
              </a:endParaRPr>
            </a:p>
          </p:txBody>
        </p:sp>
        <p:pic>
          <p:nvPicPr>
            <p:cNvPr id="941" name="Google Shape;941;g2a0d0221764_1_2984"/>
            <p:cNvPicPr preferRelativeResize="0"/>
            <p:nvPr/>
          </p:nvPicPr>
          <p:blipFill rotWithShape="1">
            <a:blip r:embed="rId6">
              <a:alphaModFix/>
            </a:blip>
            <a:srcRect b="0" l="0" r="0" t="0"/>
            <a:stretch/>
          </p:blipFill>
          <p:spPr>
            <a:xfrm>
              <a:off x="1330036" y="3882806"/>
              <a:ext cx="1828799" cy="1828799"/>
            </a:xfrm>
            <a:prstGeom prst="rect">
              <a:avLst/>
            </a:prstGeom>
            <a:noFill/>
            <a:ln>
              <a:noFill/>
            </a:ln>
          </p:spPr>
        </p:pic>
      </p:grpSp>
      <p:grpSp>
        <p:nvGrpSpPr>
          <p:cNvPr id="942" name="Google Shape;942;g2a0d0221764_1_2984"/>
          <p:cNvGrpSpPr/>
          <p:nvPr/>
        </p:nvGrpSpPr>
        <p:grpSpPr>
          <a:xfrm>
            <a:off x="16667018" y="3803641"/>
            <a:ext cx="6538958" cy="1828799"/>
            <a:chOff x="1330036" y="3882806"/>
            <a:chExt cx="6538958" cy="1828799"/>
          </a:xfrm>
        </p:grpSpPr>
        <p:sp>
          <p:nvSpPr>
            <p:cNvPr id="943" name="Google Shape;943;g2a0d0221764_1_2984"/>
            <p:cNvSpPr txBox="1"/>
            <p:nvPr/>
          </p:nvSpPr>
          <p:spPr>
            <a:xfrm>
              <a:off x="3047694" y="4035458"/>
              <a:ext cx="4821300" cy="14469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IPR Management</a:t>
              </a:r>
              <a:endParaRPr b="0" i="0" sz="1400" u="none" cap="none" strike="noStrike">
                <a:solidFill>
                  <a:srgbClr val="000000"/>
                </a:solidFill>
                <a:latin typeface="Arial"/>
                <a:ea typeface="Arial"/>
                <a:cs typeface="Arial"/>
                <a:sym typeface="Arial"/>
              </a:endParaRPr>
            </a:p>
          </p:txBody>
        </p:sp>
        <p:pic>
          <p:nvPicPr>
            <p:cNvPr id="944" name="Google Shape;944;g2a0d0221764_1_2984"/>
            <p:cNvPicPr preferRelativeResize="0"/>
            <p:nvPr/>
          </p:nvPicPr>
          <p:blipFill rotWithShape="1">
            <a:blip r:embed="rId7">
              <a:alphaModFix/>
            </a:blip>
            <a:srcRect b="0" l="0" r="0" t="0"/>
            <a:stretch/>
          </p:blipFill>
          <p:spPr>
            <a:xfrm>
              <a:off x="1330036" y="3882806"/>
              <a:ext cx="1828799" cy="1828799"/>
            </a:xfrm>
            <a:prstGeom prst="rect">
              <a:avLst/>
            </a:prstGeom>
            <a:noFill/>
            <a:ln>
              <a:noFill/>
            </a:ln>
          </p:spPr>
        </p:pic>
      </p:grpSp>
      <p:grpSp>
        <p:nvGrpSpPr>
          <p:cNvPr id="945" name="Google Shape;945;g2a0d0221764_1_2984"/>
          <p:cNvGrpSpPr/>
          <p:nvPr/>
        </p:nvGrpSpPr>
        <p:grpSpPr>
          <a:xfrm>
            <a:off x="16667018" y="7748139"/>
            <a:ext cx="6538958" cy="1828799"/>
            <a:chOff x="1330036" y="3882806"/>
            <a:chExt cx="6538958" cy="1828799"/>
          </a:xfrm>
        </p:grpSpPr>
        <p:sp>
          <p:nvSpPr>
            <p:cNvPr id="946" name="Google Shape;946;g2a0d0221764_1_2984"/>
            <p:cNvSpPr txBox="1"/>
            <p:nvPr/>
          </p:nvSpPr>
          <p:spPr>
            <a:xfrm>
              <a:off x="3047694" y="4073930"/>
              <a:ext cx="4821300" cy="1446900"/>
            </a:xfrm>
            <a:prstGeom prst="rect">
              <a:avLst/>
            </a:prstGeom>
            <a:noFill/>
            <a:ln>
              <a:noFill/>
            </a:ln>
          </p:spPr>
          <p:txBody>
            <a:bodyPr anchorCtr="0" anchor="t" bIns="45700" lIns="91425" spcFirstLastPara="1" rIns="91425" wrap="square" tIns="45700">
              <a:spAutoFit/>
            </a:bodyPr>
            <a:lstStyle/>
            <a:p>
              <a:pPr indent="-14287" lvl="0" marL="457200" marR="0" rtl="0" algn="l">
                <a:lnSpc>
                  <a:spcPct val="100000"/>
                </a:lnSpc>
                <a:spcBef>
                  <a:spcPts val="0"/>
                </a:spcBef>
                <a:spcAft>
                  <a:spcPts val="0"/>
                </a:spcAft>
                <a:buClr>
                  <a:srgbClr val="000000"/>
                </a:buClr>
                <a:buSzPts val="4400"/>
                <a:buFont typeface="Arial"/>
                <a:buNone/>
              </a:pPr>
              <a:r>
                <a:rPr b="1" i="0" lang="en-US" sz="4400" u="none" cap="none" strike="noStrike">
                  <a:solidFill>
                    <a:schemeClr val="lt2"/>
                  </a:solidFill>
                  <a:latin typeface="DM Sans"/>
                  <a:ea typeface="DM Sans"/>
                  <a:cs typeface="DM Sans"/>
                  <a:sym typeface="DM Sans"/>
                </a:rPr>
                <a:t>Impact Analysis</a:t>
              </a:r>
              <a:endParaRPr b="1" i="0" sz="4400" u="none" cap="none" strike="noStrike">
                <a:solidFill>
                  <a:schemeClr val="lt2"/>
                </a:solidFill>
                <a:latin typeface="DM Sans"/>
                <a:ea typeface="DM Sans"/>
                <a:cs typeface="DM Sans"/>
                <a:sym typeface="DM Sans"/>
              </a:endParaRPr>
            </a:p>
          </p:txBody>
        </p:sp>
        <p:pic>
          <p:nvPicPr>
            <p:cNvPr id="947" name="Google Shape;947;g2a0d0221764_1_2984"/>
            <p:cNvPicPr preferRelativeResize="0"/>
            <p:nvPr/>
          </p:nvPicPr>
          <p:blipFill rotWithShape="1">
            <a:blip r:embed="rId8">
              <a:alphaModFix/>
            </a:blip>
            <a:srcRect b="0" l="0" r="0" t="0"/>
            <a:stretch/>
          </p:blipFill>
          <p:spPr>
            <a:xfrm>
              <a:off x="1330036" y="3882806"/>
              <a:ext cx="1828799" cy="1828799"/>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g2a0d0221764_1_3463"/>
          <p:cNvSpPr txBox="1"/>
          <p:nvPr>
            <p:ph idx="12" type="sldNum"/>
          </p:nvPr>
        </p:nvSpPr>
        <p:spPr>
          <a:xfrm>
            <a:off x="23383674" y="13045350"/>
            <a:ext cx="4512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
        <p:nvSpPr>
          <p:cNvPr id="953" name="Google Shape;953;g2a0d0221764_1_3463"/>
          <p:cNvSpPr txBox="1"/>
          <p:nvPr>
            <p:ph type="title"/>
          </p:nvPr>
        </p:nvSpPr>
        <p:spPr>
          <a:xfrm>
            <a:off x="2564146" y="859196"/>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SzPts val="5400"/>
              <a:buNone/>
            </a:pPr>
            <a:r>
              <a:rPr lang="en-US"/>
              <a:t>Stakeholder analysis</a:t>
            </a:r>
            <a:endParaRPr/>
          </a:p>
        </p:txBody>
      </p:sp>
      <p:graphicFrame>
        <p:nvGraphicFramePr>
          <p:cNvPr id="954" name="Google Shape;954;g2a0d0221764_1_3463"/>
          <p:cNvGraphicFramePr/>
          <p:nvPr/>
        </p:nvGraphicFramePr>
        <p:xfrm>
          <a:off x="973025" y="2162250"/>
          <a:ext cx="3000000" cy="3000000"/>
        </p:xfrm>
        <a:graphic>
          <a:graphicData uri="http://schemas.openxmlformats.org/drawingml/2006/table">
            <a:tbl>
              <a:tblPr>
                <a:noFill/>
                <a:tableStyleId>{0DD67052-2B1D-4C6A-BAA4-9D534E85CE5D}</a:tableStyleId>
              </a:tblPr>
              <a:tblGrid>
                <a:gridCol w="5170950"/>
                <a:gridCol w="1797450"/>
                <a:gridCol w="1797450"/>
                <a:gridCol w="1797450"/>
                <a:gridCol w="1797450"/>
                <a:gridCol w="1992825"/>
                <a:gridCol w="1797450"/>
                <a:gridCol w="5366325"/>
              </a:tblGrid>
              <a:tr h="530925">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gridSpan="2" rowSpan="2">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Legend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hMerge="1"/>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30925">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gridSpan="2" vMerge="1"/>
                <a:tc hMerge="1" vMerge="1"/>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3250">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Current State</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3250">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Desired State</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83250">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rowSpan="2">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Stakeholder Group</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Unaware of the project</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4">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Aware of the project</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hMerge="1"/>
                <a:tc rowSpan="2">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Flag</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Actions to Improve Awareness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vMerge="1"/>
                <a:tc vMerge="1"/>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Resistant</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Neutral</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Supportive</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Actively Engaged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c vMerge="1"/>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Users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Marketing plan ready to reach out to users?</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Service and Content Providers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Infrastructure Providers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Similar AI initiatives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6B8AF"/>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Suppliers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Organisations/Agencies from different disciplines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Policy Makers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Decision Makers</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3250">
                <a:tc>
                  <a:txBody>
                    <a:bodyPr/>
                    <a:lstStyle/>
                    <a:p>
                      <a:pPr indent="0" lvl="0" marL="0" marR="0" rtl="0" algn="l">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General Public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C</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2500"/>
                        <a:buFont typeface="Arial"/>
                        <a:buNone/>
                      </a:pPr>
                      <a:r>
                        <a:rPr lang="en-US" sz="2500" u="none" cap="none" strike="noStrike">
                          <a:latin typeface="DM Sans"/>
                          <a:ea typeface="DM Sans"/>
                          <a:cs typeface="DM Sans"/>
                          <a:sym typeface="DM Sans"/>
                        </a:rPr>
                        <a:t>D</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marR="0" rtl="0" algn="l">
                        <a:lnSpc>
                          <a:spcPct val="100000"/>
                        </a:lnSpc>
                        <a:spcBef>
                          <a:spcPts val="0"/>
                        </a:spcBef>
                        <a:spcAft>
                          <a:spcPts val="0"/>
                        </a:spcAft>
                        <a:buClr>
                          <a:srgbClr val="000000"/>
                        </a:buClr>
                        <a:buSzPts val="2500"/>
                        <a:buFont typeface="Arial"/>
                        <a:buNone/>
                      </a:pPr>
                      <a:r>
                        <a:t/>
                      </a:r>
                      <a:endParaRPr sz="2500" u="none" cap="none" strike="noStrike">
                        <a:latin typeface="DM Sans"/>
                        <a:ea typeface="DM Sans"/>
                        <a:cs typeface="DM Sans"/>
                        <a:sym typeface="DM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2a0d0221764_1_2978"/>
          <p:cNvSpPr txBox="1"/>
          <p:nvPr>
            <p:ph idx="1" type="body"/>
          </p:nvPr>
        </p:nvSpPr>
        <p:spPr>
          <a:xfrm>
            <a:off x="1123838" y="7951576"/>
            <a:ext cx="18297900" cy="2996700"/>
          </a:xfrm>
          <a:prstGeom prst="rect">
            <a:avLst/>
          </a:prstGeom>
          <a:noFill/>
          <a:ln>
            <a:noFill/>
          </a:ln>
        </p:spPr>
        <p:txBody>
          <a:bodyPr anchorCtr="0" anchor="ctr" bIns="0" lIns="0" spcFirstLastPara="1" rIns="0" wrap="square" tIns="0">
            <a:noAutofit/>
          </a:bodyPr>
          <a:lstStyle/>
          <a:p>
            <a:pPr indent="0" lvl="0" marL="182562" rtl="0" algn="l">
              <a:lnSpc>
                <a:spcPct val="80000"/>
              </a:lnSpc>
              <a:spcBef>
                <a:spcPts val="0"/>
              </a:spcBef>
              <a:spcAft>
                <a:spcPts val="0"/>
              </a:spcAft>
              <a:buSzPts val="9600"/>
              <a:buNone/>
            </a:pPr>
            <a:r>
              <a:rPr lang="en-US"/>
              <a:t>Exploitation and Dissemination Effectiveness</a:t>
            </a:r>
            <a:endParaRPr/>
          </a:p>
        </p:txBody>
      </p:sp>
      <p:sp>
        <p:nvSpPr>
          <p:cNvPr id="487" name="Google Shape;487;g2a0d0221764_1_2978"/>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p>
            <a:pPr indent="-228600" lvl="0" marL="457200" marR="0" rtl="0" algn="l">
              <a:lnSpc>
                <a:spcPct val="100000"/>
              </a:lnSpc>
              <a:spcBef>
                <a:spcPts val="0"/>
              </a:spcBef>
              <a:spcAft>
                <a:spcPts val="0"/>
              </a:spcAft>
              <a:buClr>
                <a:srgbClr val="EF8200"/>
              </a:buClr>
              <a:buSzPts val="4000"/>
              <a:buFont typeface="DM Sans"/>
              <a:buNone/>
            </a:pPr>
            <a:r>
              <a:rPr lang="en-US"/>
              <a:t>T2.1 &amp; T2.2</a:t>
            </a:r>
            <a:endParaRPr/>
          </a:p>
        </p:txBody>
      </p:sp>
      <p:sp>
        <p:nvSpPr>
          <p:cNvPr id="488" name="Google Shape;488;g2a0d0221764_1_2978"/>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SzPts val="1800"/>
              <a:buNone/>
            </a:pPr>
            <a:fld id="{00000000-1234-1234-1234-123412341234}" type="slidenum">
              <a:rPr lang="en-US"/>
              <a:t>‹#›</a:t>
            </a:fld>
            <a:endParaRPr b="0" i="0" u="none" cap="none" strike="noStrike"/>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2a0d0221764_1_3158"/>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Key Exploitable Results (KERs)</a:t>
            </a:r>
            <a:endParaRPr/>
          </a:p>
        </p:txBody>
      </p:sp>
      <p:sp>
        <p:nvSpPr>
          <p:cNvPr id="494" name="Google Shape;494;g2a0d0221764_1_3158"/>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grpSp>
        <p:nvGrpSpPr>
          <p:cNvPr id="495" name="Google Shape;495;g2a0d0221764_1_3158"/>
          <p:cNvGrpSpPr/>
          <p:nvPr/>
        </p:nvGrpSpPr>
        <p:grpSpPr>
          <a:xfrm>
            <a:off x="1613292" y="3644198"/>
            <a:ext cx="8543636" cy="7837881"/>
            <a:chOff x="2401454" y="3722256"/>
            <a:chExt cx="8543635" cy="7837881"/>
          </a:xfrm>
        </p:grpSpPr>
        <p:sp>
          <p:nvSpPr>
            <p:cNvPr id="496" name="Google Shape;496;g2a0d0221764_1_3158"/>
            <p:cNvSpPr/>
            <p:nvPr/>
          </p:nvSpPr>
          <p:spPr>
            <a:xfrm rot="5400000">
              <a:off x="9051634" y="3325093"/>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DM Sans Medium"/>
                  <a:ea typeface="DM Sans Medium"/>
                  <a:cs typeface="DM Sans Medium"/>
                  <a:sym typeface="DM Sans Medium"/>
                </a:rPr>
                <a:t>1</a:t>
              </a:r>
              <a:endParaRPr b="0" i="0" sz="1400" u="none" cap="none" strike="noStrike">
                <a:solidFill>
                  <a:srgbClr val="000000"/>
                </a:solidFill>
                <a:latin typeface="Arial"/>
                <a:ea typeface="Arial"/>
                <a:cs typeface="Arial"/>
                <a:sym typeface="Arial"/>
              </a:endParaRPr>
            </a:p>
          </p:txBody>
        </p:sp>
        <p:sp>
          <p:nvSpPr>
            <p:cNvPr id="497" name="Google Shape;497;g2a0d0221764_1_3158"/>
            <p:cNvSpPr/>
            <p:nvPr/>
          </p:nvSpPr>
          <p:spPr>
            <a:xfrm rot="5400000">
              <a:off x="9051634" y="5438956"/>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8" name="Google Shape;498;g2a0d0221764_1_3158"/>
            <p:cNvSpPr/>
            <p:nvPr/>
          </p:nvSpPr>
          <p:spPr>
            <a:xfrm rot="5400000">
              <a:off x="9051634" y="7552819"/>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g2a0d0221764_1_3158"/>
            <p:cNvSpPr/>
            <p:nvPr/>
          </p:nvSpPr>
          <p:spPr>
            <a:xfrm rot="5400000">
              <a:off x="9051634" y="9666681"/>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0" name="Google Shape;500;g2a0d0221764_1_3158"/>
            <p:cNvSpPr txBox="1"/>
            <p:nvPr/>
          </p:nvSpPr>
          <p:spPr>
            <a:xfrm>
              <a:off x="8654471" y="3916404"/>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501" name="Google Shape;501;g2a0d0221764_1_3158"/>
            <p:cNvSpPr txBox="1"/>
            <p:nvPr/>
          </p:nvSpPr>
          <p:spPr>
            <a:xfrm>
              <a:off x="8654471" y="6030267"/>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502" name="Google Shape;502;g2a0d0221764_1_3158"/>
            <p:cNvSpPr txBox="1"/>
            <p:nvPr/>
          </p:nvSpPr>
          <p:spPr>
            <a:xfrm>
              <a:off x="8654471" y="8144130"/>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503" name="Google Shape;503;g2a0d0221764_1_3158"/>
            <p:cNvSpPr txBox="1"/>
            <p:nvPr/>
          </p:nvSpPr>
          <p:spPr>
            <a:xfrm>
              <a:off x="8654471" y="10257992"/>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4</a:t>
              </a:r>
              <a:endParaRPr b="0" i="0" sz="1400" u="none" cap="none" strike="noStrike">
                <a:solidFill>
                  <a:srgbClr val="000000"/>
                </a:solidFill>
                <a:latin typeface="Arial"/>
                <a:ea typeface="Arial"/>
                <a:cs typeface="Arial"/>
                <a:sym typeface="Arial"/>
              </a:endParaRPr>
            </a:p>
          </p:txBody>
        </p:sp>
        <p:sp>
          <p:nvSpPr>
            <p:cNvPr id="504" name="Google Shape;504;g2a0d0221764_1_3158"/>
            <p:cNvSpPr txBox="1"/>
            <p:nvPr/>
          </p:nvSpPr>
          <p:spPr>
            <a:xfrm>
              <a:off x="2507675" y="3750569"/>
              <a:ext cx="5712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Marine litter assessment service </a:t>
              </a:r>
              <a:endParaRPr b="0" i="0" sz="4400" u="none" cap="none" strike="noStrike">
                <a:solidFill>
                  <a:srgbClr val="000000"/>
                </a:solidFill>
                <a:latin typeface="DM Sans"/>
                <a:ea typeface="DM Sans"/>
                <a:cs typeface="DM Sans"/>
                <a:sym typeface="DM Sans"/>
              </a:endParaRPr>
            </a:p>
          </p:txBody>
        </p:sp>
        <p:sp>
          <p:nvSpPr>
            <p:cNvPr id="505" name="Google Shape;505;g2a0d0221764_1_3158"/>
            <p:cNvSpPr txBox="1"/>
            <p:nvPr/>
          </p:nvSpPr>
          <p:spPr>
            <a:xfrm>
              <a:off x="2401455" y="5860990"/>
              <a:ext cx="5712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Zooscan-EcoTaxa Pipeline service</a:t>
              </a:r>
              <a:endParaRPr b="0" i="0" sz="4400" u="none" cap="none" strike="noStrike">
                <a:solidFill>
                  <a:srgbClr val="000000"/>
                </a:solidFill>
                <a:latin typeface="DM Sans"/>
                <a:ea typeface="DM Sans"/>
                <a:cs typeface="DM Sans"/>
                <a:sym typeface="DM Sans"/>
              </a:endParaRPr>
            </a:p>
          </p:txBody>
        </p:sp>
        <p:sp>
          <p:nvSpPr>
            <p:cNvPr id="506" name="Google Shape;506;g2a0d0221764_1_3158"/>
            <p:cNvSpPr txBox="1"/>
            <p:nvPr/>
          </p:nvSpPr>
          <p:spPr>
            <a:xfrm>
              <a:off x="2401455" y="7971411"/>
              <a:ext cx="5712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Marine ecosystem monitoring service</a:t>
              </a:r>
              <a:endParaRPr b="0" i="0" sz="4400" u="none" cap="none" strike="noStrike">
                <a:solidFill>
                  <a:srgbClr val="000000"/>
                </a:solidFill>
                <a:latin typeface="DM Sans"/>
                <a:ea typeface="DM Sans"/>
                <a:cs typeface="DM Sans"/>
                <a:sym typeface="DM Sans"/>
              </a:endParaRPr>
            </a:p>
          </p:txBody>
        </p:sp>
        <p:sp>
          <p:nvSpPr>
            <p:cNvPr id="507" name="Google Shape;507;g2a0d0221764_1_3158"/>
            <p:cNvSpPr txBox="1"/>
            <p:nvPr/>
          </p:nvSpPr>
          <p:spPr>
            <a:xfrm>
              <a:off x="2401454" y="10088715"/>
              <a:ext cx="5712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Oil spill detection service</a:t>
              </a:r>
              <a:endParaRPr b="0" i="0" sz="4400" u="none" cap="none" strike="noStrike">
                <a:solidFill>
                  <a:srgbClr val="000000"/>
                </a:solidFill>
                <a:latin typeface="DM Sans"/>
                <a:ea typeface="DM Sans"/>
                <a:cs typeface="DM Sans"/>
                <a:sym typeface="DM Sans"/>
              </a:endParaRPr>
            </a:p>
          </p:txBody>
        </p:sp>
      </p:grpSp>
      <p:grpSp>
        <p:nvGrpSpPr>
          <p:cNvPr id="508" name="Google Shape;508;g2a0d0221764_1_3158"/>
          <p:cNvGrpSpPr/>
          <p:nvPr/>
        </p:nvGrpSpPr>
        <p:grpSpPr>
          <a:xfrm>
            <a:off x="13999256" y="3697383"/>
            <a:ext cx="9351725" cy="7837883"/>
            <a:chOff x="11485418" y="3722255"/>
            <a:chExt cx="9351725" cy="7837883"/>
          </a:xfrm>
        </p:grpSpPr>
        <p:sp>
          <p:nvSpPr>
            <p:cNvPr id="509" name="Google Shape;509;g2a0d0221764_1_3158"/>
            <p:cNvSpPr/>
            <p:nvPr/>
          </p:nvSpPr>
          <p:spPr>
            <a:xfrm flipH="1" rot="-5400000">
              <a:off x="11882580" y="3325094"/>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0" name="Google Shape;510;g2a0d0221764_1_3158"/>
            <p:cNvSpPr/>
            <p:nvPr/>
          </p:nvSpPr>
          <p:spPr>
            <a:xfrm flipH="1" rot="-5400000">
              <a:off x="11882580" y="5438957"/>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1" name="Google Shape;511;g2a0d0221764_1_3158"/>
            <p:cNvSpPr/>
            <p:nvPr/>
          </p:nvSpPr>
          <p:spPr>
            <a:xfrm flipH="1" rot="-5400000">
              <a:off x="11882580" y="7552820"/>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2" name="Google Shape;512;g2a0d0221764_1_3158"/>
            <p:cNvSpPr/>
            <p:nvPr/>
          </p:nvSpPr>
          <p:spPr>
            <a:xfrm flipH="1" rot="-5400000">
              <a:off x="11882580" y="9666682"/>
              <a:ext cx="1496293" cy="2290618"/>
            </a:xfrm>
            <a:custGeom>
              <a:rect b="b" l="l" r="r" t="t"/>
              <a:pathLst>
                <a:path extrusionOk="0" h="2290618" w="1496293">
                  <a:moveTo>
                    <a:pt x="0" y="2290618"/>
                  </a:moveTo>
                  <a:lnTo>
                    <a:pt x="0" y="822037"/>
                  </a:lnTo>
                  <a:lnTo>
                    <a:pt x="748147" y="0"/>
                  </a:lnTo>
                  <a:lnTo>
                    <a:pt x="1496293" y="822037"/>
                  </a:lnTo>
                  <a:lnTo>
                    <a:pt x="1496291" y="822037"/>
                  </a:lnTo>
                  <a:lnTo>
                    <a:pt x="1496291" y="2290618"/>
                  </a:lnTo>
                  <a:close/>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3" name="Google Shape;513;g2a0d0221764_1_3158"/>
            <p:cNvSpPr txBox="1"/>
            <p:nvPr/>
          </p:nvSpPr>
          <p:spPr>
            <a:xfrm>
              <a:off x="12344398" y="3916404"/>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5</a:t>
              </a:r>
              <a:endParaRPr b="0" i="0" sz="1400" u="none" cap="none" strike="noStrike">
                <a:solidFill>
                  <a:srgbClr val="000000"/>
                </a:solidFill>
                <a:latin typeface="Arial"/>
                <a:ea typeface="Arial"/>
                <a:cs typeface="Arial"/>
                <a:sym typeface="Arial"/>
              </a:endParaRPr>
            </a:p>
          </p:txBody>
        </p:sp>
        <p:sp>
          <p:nvSpPr>
            <p:cNvPr id="514" name="Google Shape;514;g2a0d0221764_1_3158"/>
            <p:cNvSpPr txBox="1"/>
            <p:nvPr/>
          </p:nvSpPr>
          <p:spPr>
            <a:xfrm>
              <a:off x="12344398" y="6030267"/>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6</a:t>
              </a:r>
              <a:endParaRPr b="0" i="0" sz="1400" u="none" cap="none" strike="noStrike">
                <a:solidFill>
                  <a:srgbClr val="000000"/>
                </a:solidFill>
                <a:latin typeface="Arial"/>
                <a:ea typeface="Arial"/>
                <a:cs typeface="Arial"/>
                <a:sym typeface="Arial"/>
              </a:endParaRPr>
            </a:p>
          </p:txBody>
        </p:sp>
        <p:sp>
          <p:nvSpPr>
            <p:cNvPr id="515" name="Google Shape;515;g2a0d0221764_1_3158"/>
            <p:cNvSpPr txBox="1"/>
            <p:nvPr/>
          </p:nvSpPr>
          <p:spPr>
            <a:xfrm>
              <a:off x="12344398" y="8144130"/>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7</a:t>
              </a:r>
              <a:endParaRPr b="0" i="0" sz="1400" u="none" cap="none" strike="noStrike">
                <a:solidFill>
                  <a:srgbClr val="000000"/>
                </a:solidFill>
                <a:latin typeface="Arial"/>
                <a:ea typeface="Arial"/>
                <a:cs typeface="Arial"/>
                <a:sym typeface="Arial"/>
              </a:endParaRPr>
            </a:p>
          </p:txBody>
        </p:sp>
        <p:sp>
          <p:nvSpPr>
            <p:cNvPr id="516" name="Google Shape;516;g2a0d0221764_1_3158"/>
            <p:cNvSpPr txBox="1"/>
            <p:nvPr/>
          </p:nvSpPr>
          <p:spPr>
            <a:xfrm>
              <a:off x="12344398" y="10257992"/>
              <a:ext cx="14316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accent1"/>
                  </a:solidFill>
                  <a:latin typeface="DM Sans"/>
                  <a:ea typeface="DM Sans"/>
                  <a:cs typeface="DM Sans"/>
                  <a:sym typeface="DM Sans"/>
                </a:rPr>
                <a:t>8</a:t>
              </a:r>
              <a:endParaRPr b="0" i="0" sz="1400" u="none" cap="none" strike="noStrike">
                <a:solidFill>
                  <a:srgbClr val="000000"/>
                </a:solidFill>
                <a:latin typeface="Arial"/>
                <a:ea typeface="Arial"/>
                <a:cs typeface="Arial"/>
                <a:sym typeface="Arial"/>
              </a:endParaRPr>
            </a:p>
          </p:txBody>
        </p:sp>
        <p:sp>
          <p:nvSpPr>
            <p:cNvPr id="517" name="Google Shape;517;g2a0d0221764_1_3158"/>
            <p:cNvSpPr txBox="1"/>
            <p:nvPr/>
          </p:nvSpPr>
          <p:spPr>
            <a:xfrm>
              <a:off x="14316363" y="3722255"/>
              <a:ext cx="57126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Flowcam plankton identification service</a:t>
              </a:r>
              <a:endParaRPr b="0" i="0" sz="1400" u="none" cap="none" strike="noStrike">
                <a:solidFill>
                  <a:srgbClr val="000000"/>
                </a:solidFill>
                <a:latin typeface="Arial"/>
                <a:ea typeface="Arial"/>
                <a:cs typeface="Arial"/>
                <a:sym typeface="Arial"/>
              </a:endParaRPr>
            </a:p>
          </p:txBody>
        </p:sp>
        <p:sp>
          <p:nvSpPr>
            <p:cNvPr id="518" name="Google Shape;518;g2a0d0221764_1_3158"/>
            <p:cNvSpPr txBox="1"/>
            <p:nvPr/>
          </p:nvSpPr>
          <p:spPr>
            <a:xfrm>
              <a:off x="14210143" y="5832676"/>
              <a:ext cx="57126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Prototype Marine Imaging services</a:t>
              </a:r>
              <a:endParaRPr b="0" i="0" sz="4400" u="none" cap="none" strike="noStrike">
                <a:solidFill>
                  <a:srgbClr val="000000"/>
                </a:solidFill>
                <a:latin typeface="DM Sans"/>
                <a:ea typeface="DM Sans"/>
                <a:cs typeface="DM Sans"/>
                <a:sym typeface="DM Sans"/>
              </a:endParaRPr>
            </a:p>
          </p:txBody>
        </p:sp>
        <p:sp>
          <p:nvSpPr>
            <p:cNvPr id="519" name="Google Shape;519;g2a0d0221764_1_3158"/>
            <p:cNvSpPr txBox="1"/>
            <p:nvPr/>
          </p:nvSpPr>
          <p:spPr>
            <a:xfrm>
              <a:off x="14210143" y="7943097"/>
              <a:ext cx="57126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The iMagine-AI Platform</a:t>
              </a:r>
              <a:endParaRPr b="0" i="0" sz="4400" u="none" cap="none" strike="noStrike">
                <a:solidFill>
                  <a:srgbClr val="000000"/>
                </a:solidFill>
                <a:latin typeface="DM Sans"/>
                <a:ea typeface="DM Sans"/>
                <a:cs typeface="DM Sans"/>
                <a:sym typeface="DM Sans"/>
              </a:endParaRPr>
            </a:p>
          </p:txBody>
        </p:sp>
        <p:sp>
          <p:nvSpPr>
            <p:cNvPr id="520" name="Google Shape;520;g2a0d0221764_1_3158"/>
            <p:cNvSpPr txBox="1"/>
            <p:nvPr/>
          </p:nvSpPr>
          <p:spPr>
            <a:xfrm>
              <a:off x="14210142" y="10060401"/>
              <a:ext cx="66270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rgbClr val="595959"/>
                  </a:solidFill>
                  <a:latin typeface="DM Sans"/>
                  <a:ea typeface="DM Sans"/>
                  <a:cs typeface="DM Sans"/>
                  <a:sym typeface="DM Sans"/>
                </a:rPr>
                <a:t>Best Practices emerging from iMagine project</a:t>
              </a:r>
              <a:endParaRPr b="0" i="0" sz="4400" u="none" cap="none" strike="noStrike">
                <a:solidFill>
                  <a:srgbClr val="000000"/>
                </a:solidFill>
                <a:latin typeface="DM Sans"/>
                <a:ea typeface="DM Sans"/>
                <a:cs typeface="DM Sans"/>
                <a:sym typeface="DM Sans"/>
              </a:endParaRPr>
            </a:p>
          </p:txBody>
        </p:sp>
      </p:grpSp>
      <p:sp>
        <p:nvSpPr>
          <p:cNvPr id="521" name="Google Shape;521;g2a0d0221764_1_3158"/>
          <p:cNvSpPr/>
          <p:nvPr/>
        </p:nvSpPr>
        <p:spPr>
          <a:xfrm>
            <a:off x="10444018" y="3644198"/>
            <a:ext cx="3306600" cy="7891200"/>
          </a:xfrm>
          <a:prstGeom prst="roundRect">
            <a:avLst>
              <a:gd fmla="val 16667" name="adj"/>
            </a:avLst>
          </a:prstGeom>
          <a:solidFill>
            <a:schemeClr val="accent1"/>
          </a:solid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DM Sans Medium"/>
                <a:ea typeface="DM Sans Medium"/>
                <a:cs typeface="DM Sans Medium"/>
                <a:sym typeface="DM Sans Medium"/>
              </a:rPr>
              <a:t>iMagine</a:t>
            </a:r>
            <a:endParaRPr b="0" i="0" sz="5400" u="none" cap="none" strike="noStrike">
              <a:solidFill>
                <a:schemeClr val="lt1"/>
              </a:solidFill>
              <a:latin typeface="DM Sans Medium"/>
              <a:ea typeface="DM Sans Medium"/>
              <a:cs typeface="DM Sans Medium"/>
              <a:sym typeface="DM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31471cf5108_0_13"/>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Intellectual Property Assets</a:t>
            </a:r>
            <a:endParaRPr/>
          </a:p>
        </p:txBody>
      </p:sp>
      <p:sp>
        <p:nvSpPr>
          <p:cNvPr id="527" name="Google Shape;527;g31471cf5108_0_13"/>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528" name="Google Shape;528;g31471cf5108_0_13"/>
          <p:cNvSpPr txBox="1"/>
          <p:nvPr/>
        </p:nvSpPr>
        <p:spPr>
          <a:xfrm>
            <a:off x="10692000" y="4290650"/>
            <a:ext cx="3000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600">
                <a:solidFill>
                  <a:schemeClr val="accent4"/>
                </a:solidFill>
                <a:latin typeface="DM Sans Black"/>
                <a:ea typeface="DM Sans Black"/>
                <a:cs typeface="DM Sans Black"/>
                <a:sym typeface="DM Sans Black"/>
              </a:rPr>
              <a:t>26*</a:t>
            </a:r>
            <a:endParaRPr sz="10600">
              <a:latin typeface="DM Sans Black"/>
              <a:ea typeface="DM Sans Black"/>
              <a:cs typeface="DM Sans Black"/>
              <a:sym typeface="DM Sans Black"/>
            </a:endParaRPr>
          </a:p>
        </p:txBody>
      </p:sp>
      <p:cxnSp>
        <p:nvCxnSpPr>
          <p:cNvPr id="529" name="Google Shape;529;g31471cf5108_0_13"/>
          <p:cNvCxnSpPr/>
          <p:nvPr/>
        </p:nvCxnSpPr>
        <p:spPr>
          <a:xfrm>
            <a:off x="1270125" y="5117300"/>
            <a:ext cx="9144000" cy="9000"/>
          </a:xfrm>
          <a:prstGeom prst="straightConnector1">
            <a:avLst/>
          </a:prstGeom>
          <a:noFill/>
          <a:ln cap="flat" cmpd="sng" w="76200">
            <a:solidFill>
              <a:schemeClr val="accent1"/>
            </a:solidFill>
            <a:prstDash val="solid"/>
            <a:round/>
            <a:headEnd len="med" w="med" type="none"/>
            <a:tailEnd len="med" w="med" type="none"/>
          </a:ln>
        </p:spPr>
      </p:cxnSp>
      <p:sp>
        <p:nvSpPr>
          <p:cNvPr id="530" name="Google Shape;530;g31471cf5108_0_13"/>
          <p:cNvSpPr txBox="1"/>
          <p:nvPr>
            <p:ph idx="5" type="body"/>
          </p:nvPr>
        </p:nvSpPr>
        <p:spPr>
          <a:xfrm>
            <a:off x="6394350" y="5952961"/>
            <a:ext cx="11595300" cy="1477800"/>
          </a:xfrm>
          <a:prstGeom prst="rect">
            <a:avLst/>
          </a:prstGeom>
          <a:noFill/>
          <a:ln>
            <a:noFill/>
          </a:ln>
        </p:spPr>
        <p:txBody>
          <a:bodyPr anchorCtr="0" anchor="t" bIns="0" lIns="0" spcFirstLastPara="1" rIns="0" wrap="square" tIns="0">
            <a:spAutoFit/>
          </a:bodyPr>
          <a:lstStyle/>
          <a:p>
            <a:pPr indent="-14287" lvl="0" marL="92075" rtl="0" algn="ctr">
              <a:lnSpc>
                <a:spcPct val="100000"/>
              </a:lnSpc>
              <a:spcBef>
                <a:spcPts val="0"/>
              </a:spcBef>
              <a:spcAft>
                <a:spcPts val="0"/>
              </a:spcAft>
              <a:buSzPts val="4000"/>
              <a:buNone/>
            </a:pPr>
            <a:r>
              <a:rPr lang="en-US" sz="4800">
                <a:solidFill>
                  <a:schemeClr val="dk1"/>
                </a:solidFill>
                <a:latin typeface="DM Sans Light"/>
                <a:ea typeface="DM Sans Light"/>
                <a:cs typeface="DM Sans Light"/>
                <a:sym typeface="DM Sans Light"/>
              </a:rPr>
              <a:t>Foreground IP Assets </a:t>
            </a:r>
            <a:endParaRPr sz="4800">
              <a:solidFill>
                <a:schemeClr val="dk1"/>
              </a:solidFill>
              <a:latin typeface="DM Sans Light"/>
              <a:ea typeface="DM Sans Light"/>
              <a:cs typeface="DM Sans Light"/>
              <a:sym typeface="DM Sans Light"/>
            </a:endParaRPr>
          </a:p>
          <a:p>
            <a:pPr indent="-14287" lvl="0" marL="92075" rtl="0" algn="ctr">
              <a:lnSpc>
                <a:spcPct val="100000"/>
              </a:lnSpc>
              <a:spcBef>
                <a:spcPts val="0"/>
              </a:spcBef>
              <a:spcAft>
                <a:spcPts val="0"/>
              </a:spcAft>
              <a:buSzPts val="4000"/>
              <a:buNone/>
            </a:pPr>
            <a:r>
              <a:rPr lang="en-US" sz="4800">
                <a:solidFill>
                  <a:schemeClr val="dk1"/>
                </a:solidFill>
                <a:latin typeface="DM Sans Light"/>
                <a:ea typeface="DM Sans Light"/>
                <a:cs typeface="DM Sans Light"/>
                <a:sym typeface="DM Sans Light"/>
              </a:rPr>
              <a:t>Identified</a:t>
            </a:r>
            <a:endParaRPr sz="4800">
              <a:solidFill>
                <a:schemeClr val="dk1"/>
              </a:solidFill>
              <a:latin typeface="DM Sans Light"/>
              <a:ea typeface="DM Sans Light"/>
              <a:cs typeface="DM Sans Light"/>
              <a:sym typeface="DM Sans Light"/>
            </a:endParaRPr>
          </a:p>
        </p:txBody>
      </p:sp>
      <p:cxnSp>
        <p:nvCxnSpPr>
          <p:cNvPr id="531" name="Google Shape;531;g31471cf5108_0_13"/>
          <p:cNvCxnSpPr/>
          <p:nvPr/>
        </p:nvCxnSpPr>
        <p:spPr>
          <a:xfrm>
            <a:off x="13692000" y="5117300"/>
            <a:ext cx="9144000" cy="9000"/>
          </a:xfrm>
          <a:prstGeom prst="straightConnector1">
            <a:avLst/>
          </a:prstGeom>
          <a:noFill/>
          <a:ln cap="flat" cmpd="sng" w="76200">
            <a:solidFill>
              <a:schemeClr val="accent1"/>
            </a:solidFill>
            <a:prstDash val="solid"/>
            <a:round/>
            <a:headEnd len="med" w="med" type="none"/>
            <a:tailEnd len="med" w="med" type="none"/>
          </a:ln>
        </p:spPr>
      </p:cxnSp>
      <p:sp>
        <p:nvSpPr>
          <p:cNvPr id="532" name="Google Shape;532;g31471cf5108_0_13"/>
          <p:cNvSpPr txBox="1"/>
          <p:nvPr/>
        </p:nvSpPr>
        <p:spPr>
          <a:xfrm>
            <a:off x="5406969" y="8045350"/>
            <a:ext cx="3000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0">
                <a:solidFill>
                  <a:schemeClr val="accent4"/>
                </a:solidFill>
                <a:latin typeface="DM Sans Light"/>
                <a:ea typeface="DM Sans Light"/>
                <a:cs typeface="DM Sans Light"/>
                <a:sym typeface="DM Sans Light"/>
              </a:rPr>
              <a:t>52</a:t>
            </a:r>
            <a:endParaRPr sz="8000">
              <a:latin typeface="DM Sans Light"/>
              <a:ea typeface="DM Sans Light"/>
              <a:cs typeface="DM Sans Light"/>
              <a:sym typeface="DM Sans Light"/>
            </a:endParaRPr>
          </a:p>
        </p:txBody>
      </p:sp>
      <p:cxnSp>
        <p:nvCxnSpPr>
          <p:cNvPr id="533" name="Google Shape;533;g31471cf5108_0_13"/>
          <p:cNvCxnSpPr/>
          <p:nvPr/>
        </p:nvCxnSpPr>
        <p:spPr>
          <a:xfrm>
            <a:off x="1478538" y="8876500"/>
            <a:ext cx="3870300" cy="0"/>
          </a:xfrm>
          <a:prstGeom prst="straightConnector1">
            <a:avLst/>
          </a:prstGeom>
          <a:noFill/>
          <a:ln cap="flat" cmpd="sng" w="76200">
            <a:solidFill>
              <a:schemeClr val="accent1"/>
            </a:solidFill>
            <a:prstDash val="solid"/>
            <a:round/>
            <a:headEnd len="med" w="med" type="none"/>
            <a:tailEnd len="med" w="med" type="none"/>
          </a:ln>
        </p:spPr>
      </p:cxnSp>
      <p:sp>
        <p:nvSpPr>
          <p:cNvPr id="534" name="Google Shape;534;g31471cf5108_0_13"/>
          <p:cNvSpPr txBox="1"/>
          <p:nvPr>
            <p:ph idx="5" type="body"/>
          </p:nvPr>
        </p:nvSpPr>
        <p:spPr>
          <a:xfrm>
            <a:off x="1109313" y="9707661"/>
            <a:ext cx="11595300" cy="1293000"/>
          </a:xfrm>
          <a:prstGeom prst="rect">
            <a:avLst/>
          </a:prstGeom>
          <a:noFill/>
          <a:ln>
            <a:noFill/>
          </a:ln>
        </p:spPr>
        <p:txBody>
          <a:bodyPr anchorCtr="0" anchor="t" bIns="0" lIns="0" spcFirstLastPara="1" rIns="0" wrap="square" tIns="0">
            <a:spAutoFit/>
          </a:bodyPr>
          <a:lstStyle/>
          <a:p>
            <a:pPr indent="-14287" lvl="0" marL="92075" rtl="0" algn="ctr">
              <a:lnSpc>
                <a:spcPct val="100000"/>
              </a:lnSpc>
              <a:spcBef>
                <a:spcPts val="0"/>
              </a:spcBef>
              <a:spcAft>
                <a:spcPts val="0"/>
              </a:spcAft>
              <a:buSzPts val="4000"/>
              <a:buNone/>
            </a:pPr>
            <a:r>
              <a:rPr lang="en-US" sz="4200">
                <a:solidFill>
                  <a:schemeClr val="dk1"/>
                </a:solidFill>
                <a:latin typeface="DM Sans Light"/>
                <a:ea typeface="DM Sans Light"/>
                <a:cs typeface="DM Sans Light"/>
                <a:sym typeface="DM Sans Light"/>
              </a:rPr>
              <a:t>Background </a:t>
            </a:r>
            <a:r>
              <a:rPr lang="en-US" sz="4200">
                <a:solidFill>
                  <a:schemeClr val="dk1"/>
                </a:solidFill>
                <a:latin typeface="DM Sans Light"/>
                <a:ea typeface="DM Sans Light"/>
                <a:cs typeface="DM Sans Light"/>
                <a:sym typeface="DM Sans Light"/>
              </a:rPr>
              <a:t>IP Assets </a:t>
            </a:r>
            <a:endParaRPr sz="4200">
              <a:solidFill>
                <a:schemeClr val="dk1"/>
              </a:solidFill>
              <a:latin typeface="DM Sans Light"/>
              <a:ea typeface="DM Sans Light"/>
              <a:cs typeface="DM Sans Light"/>
              <a:sym typeface="DM Sans Light"/>
            </a:endParaRPr>
          </a:p>
          <a:p>
            <a:pPr indent="-14287" lvl="0" marL="92075" rtl="0" algn="ctr">
              <a:lnSpc>
                <a:spcPct val="100000"/>
              </a:lnSpc>
              <a:spcBef>
                <a:spcPts val="0"/>
              </a:spcBef>
              <a:spcAft>
                <a:spcPts val="0"/>
              </a:spcAft>
              <a:buSzPts val="4000"/>
              <a:buNone/>
            </a:pPr>
            <a:r>
              <a:rPr lang="en-US" sz="4200">
                <a:solidFill>
                  <a:schemeClr val="dk1"/>
                </a:solidFill>
                <a:latin typeface="DM Sans Light"/>
                <a:ea typeface="DM Sans Light"/>
                <a:cs typeface="DM Sans Light"/>
                <a:sym typeface="DM Sans Light"/>
              </a:rPr>
              <a:t>Identified</a:t>
            </a:r>
            <a:endParaRPr sz="4200">
              <a:solidFill>
                <a:schemeClr val="dk1"/>
              </a:solidFill>
              <a:latin typeface="DM Sans Light"/>
              <a:ea typeface="DM Sans Light"/>
              <a:cs typeface="DM Sans Light"/>
              <a:sym typeface="DM Sans Light"/>
            </a:endParaRPr>
          </a:p>
        </p:txBody>
      </p:sp>
      <p:cxnSp>
        <p:nvCxnSpPr>
          <p:cNvPr id="535" name="Google Shape;535;g31471cf5108_0_13"/>
          <p:cNvCxnSpPr/>
          <p:nvPr/>
        </p:nvCxnSpPr>
        <p:spPr>
          <a:xfrm>
            <a:off x="8465100" y="8876500"/>
            <a:ext cx="7453800" cy="0"/>
          </a:xfrm>
          <a:prstGeom prst="straightConnector1">
            <a:avLst/>
          </a:prstGeom>
          <a:noFill/>
          <a:ln cap="flat" cmpd="sng" w="76200">
            <a:solidFill>
              <a:schemeClr val="accent1"/>
            </a:solidFill>
            <a:prstDash val="solid"/>
            <a:round/>
            <a:headEnd len="med" w="med" type="none"/>
            <a:tailEnd len="med" w="med" type="none"/>
          </a:ln>
        </p:spPr>
      </p:cxnSp>
      <p:sp>
        <p:nvSpPr>
          <p:cNvPr id="536" name="Google Shape;536;g31471cf5108_0_13"/>
          <p:cNvSpPr txBox="1"/>
          <p:nvPr/>
        </p:nvSpPr>
        <p:spPr>
          <a:xfrm>
            <a:off x="15977031" y="8045350"/>
            <a:ext cx="3000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0">
                <a:solidFill>
                  <a:schemeClr val="accent4"/>
                </a:solidFill>
                <a:latin typeface="DM Sans Light"/>
                <a:ea typeface="DM Sans Light"/>
                <a:cs typeface="DM Sans Light"/>
                <a:sym typeface="DM Sans Light"/>
              </a:rPr>
              <a:t>4</a:t>
            </a:r>
            <a:endParaRPr sz="8000">
              <a:latin typeface="DM Sans Light"/>
              <a:ea typeface="DM Sans Light"/>
              <a:cs typeface="DM Sans Light"/>
              <a:sym typeface="DM Sans Light"/>
            </a:endParaRPr>
          </a:p>
        </p:txBody>
      </p:sp>
      <p:sp>
        <p:nvSpPr>
          <p:cNvPr id="537" name="Google Shape;537;g31471cf5108_0_13"/>
          <p:cNvSpPr txBox="1"/>
          <p:nvPr>
            <p:ph idx="5" type="body"/>
          </p:nvPr>
        </p:nvSpPr>
        <p:spPr>
          <a:xfrm>
            <a:off x="11679363" y="9707661"/>
            <a:ext cx="11595300" cy="1293000"/>
          </a:xfrm>
          <a:prstGeom prst="rect">
            <a:avLst/>
          </a:prstGeom>
          <a:noFill/>
          <a:ln>
            <a:noFill/>
          </a:ln>
        </p:spPr>
        <p:txBody>
          <a:bodyPr anchorCtr="0" anchor="t" bIns="0" lIns="0" spcFirstLastPara="1" rIns="0" wrap="square" tIns="0">
            <a:spAutoFit/>
          </a:bodyPr>
          <a:lstStyle/>
          <a:p>
            <a:pPr indent="-14287" lvl="0" marL="92075" rtl="0" algn="ctr">
              <a:lnSpc>
                <a:spcPct val="100000"/>
              </a:lnSpc>
              <a:spcBef>
                <a:spcPts val="0"/>
              </a:spcBef>
              <a:spcAft>
                <a:spcPts val="0"/>
              </a:spcAft>
              <a:buSzPts val="4000"/>
              <a:buNone/>
            </a:pPr>
            <a:r>
              <a:rPr lang="en-US" sz="4200">
                <a:solidFill>
                  <a:schemeClr val="dk1"/>
                </a:solidFill>
                <a:latin typeface="DM Sans Light"/>
                <a:ea typeface="DM Sans Light"/>
                <a:cs typeface="DM Sans Light"/>
                <a:sym typeface="DM Sans Light"/>
              </a:rPr>
              <a:t>Sideground </a:t>
            </a:r>
            <a:r>
              <a:rPr lang="en-US" sz="4200">
                <a:solidFill>
                  <a:schemeClr val="dk1"/>
                </a:solidFill>
                <a:latin typeface="DM Sans Light"/>
                <a:ea typeface="DM Sans Light"/>
                <a:cs typeface="DM Sans Light"/>
                <a:sym typeface="DM Sans Light"/>
              </a:rPr>
              <a:t>IP Assets </a:t>
            </a:r>
            <a:endParaRPr sz="4200">
              <a:solidFill>
                <a:schemeClr val="dk1"/>
              </a:solidFill>
              <a:latin typeface="DM Sans Light"/>
              <a:ea typeface="DM Sans Light"/>
              <a:cs typeface="DM Sans Light"/>
              <a:sym typeface="DM Sans Light"/>
            </a:endParaRPr>
          </a:p>
          <a:p>
            <a:pPr indent="-14287" lvl="0" marL="92075" rtl="0" algn="ctr">
              <a:lnSpc>
                <a:spcPct val="100000"/>
              </a:lnSpc>
              <a:spcBef>
                <a:spcPts val="0"/>
              </a:spcBef>
              <a:spcAft>
                <a:spcPts val="0"/>
              </a:spcAft>
              <a:buSzPts val="4000"/>
              <a:buNone/>
            </a:pPr>
            <a:r>
              <a:rPr lang="en-US" sz="4200">
                <a:solidFill>
                  <a:schemeClr val="dk1"/>
                </a:solidFill>
                <a:latin typeface="DM Sans Light"/>
                <a:ea typeface="DM Sans Light"/>
                <a:cs typeface="DM Sans Light"/>
                <a:sym typeface="DM Sans Light"/>
              </a:rPr>
              <a:t>Identified</a:t>
            </a:r>
            <a:endParaRPr sz="4200">
              <a:solidFill>
                <a:schemeClr val="dk1"/>
              </a:solidFill>
              <a:latin typeface="DM Sans Light"/>
              <a:ea typeface="DM Sans Light"/>
              <a:cs typeface="DM Sans Light"/>
              <a:sym typeface="DM Sans Light"/>
            </a:endParaRPr>
          </a:p>
        </p:txBody>
      </p:sp>
      <p:cxnSp>
        <p:nvCxnSpPr>
          <p:cNvPr id="538" name="Google Shape;538;g31471cf5108_0_13"/>
          <p:cNvCxnSpPr/>
          <p:nvPr/>
        </p:nvCxnSpPr>
        <p:spPr>
          <a:xfrm>
            <a:off x="19035163" y="8876500"/>
            <a:ext cx="3870300" cy="0"/>
          </a:xfrm>
          <a:prstGeom prst="straightConnector1">
            <a:avLst/>
          </a:prstGeom>
          <a:noFill/>
          <a:ln cap="flat" cmpd="sng" w="76200">
            <a:solidFill>
              <a:schemeClr val="accent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31471cf5108_0_80"/>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Datasets Made Available</a:t>
            </a:r>
            <a:endParaRPr/>
          </a:p>
        </p:txBody>
      </p:sp>
      <p:sp>
        <p:nvSpPr>
          <p:cNvPr id="544" name="Google Shape;544;g31471cf5108_0_8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grpSp>
        <p:nvGrpSpPr>
          <p:cNvPr id="545" name="Google Shape;545;g31471cf5108_0_80"/>
          <p:cNvGrpSpPr/>
          <p:nvPr/>
        </p:nvGrpSpPr>
        <p:grpSpPr>
          <a:xfrm>
            <a:off x="-456550" y="1923863"/>
            <a:ext cx="12257700" cy="3263100"/>
            <a:chOff x="934625" y="2700175"/>
            <a:chExt cx="12257700" cy="3263100"/>
          </a:xfrm>
        </p:grpSpPr>
        <p:sp>
          <p:nvSpPr>
            <p:cNvPr id="546" name="Google Shape;546;g31471cf5108_0_80"/>
            <p:cNvSpPr/>
            <p:nvPr/>
          </p:nvSpPr>
          <p:spPr>
            <a:xfrm>
              <a:off x="6118325" y="2852575"/>
              <a:ext cx="7074000" cy="2575200"/>
            </a:xfrm>
            <a:prstGeom prst="rect">
              <a:avLst/>
            </a:prstGeom>
            <a:solidFill>
              <a:srgbClr val="EF8200">
                <a:alpha val="101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47" name="Google Shape;547;g31471cf5108_0_80"/>
            <p:cNvGrpSpPr/>
            <p:nvPr/>
          </p:nvGrpSpPr>
          <p:grpSpPr>
            <a:xfrm>
              <a:off x="934625" y="2700175"/>
              <a:ext cx="5500225" cy="3263100"/>
              <a:chOff x="1110475" y="2102300"/>
              <a:chExt cx="5500225" cy="3263100"/>
            </a:xfrm>
          </p:grpSpPr>
          <p:sp>
            <p:nvSpPr>
              <p:cNvPr id="548" name="Google Shape;548;g31471cf5108_0_80"/>
              <p:cNvSpPr txBox="1"/>
              <p:nvPr/>
            </p:nvSpPr>
            <p:spPr>
              <a:xfrm>
                <a:off x="1110475" y="2461850"/>
                <a:ext cx="4614300" cy="25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0">
                    <a:solidFill>
                      <a:schemeClr val="accent4"/>
                    </a:solidFill>
                    <a:latin typeface="DM Sans Black"/>
                    <a:ea typeface="DM Sans Black"/>
                    <a:cs typeface="DM Sans Black"/>
                    <a:sym typeface="DM Sans Black"/>
                  </a:rPr>
                  <a:t>1</a:t>
                </a:r>
                <a:endParaRPr sz="10600">
                  <a:latin typeface="DM Sans Black"/>
                  <a:ea typeface="DM Sans Black"/>
                  <a:cs typeface="DM Sans Black"/>
                  <a:sym typeface="DM Sans Black"/>
                </a:endParaRPr>
              </a:p>
            </p:txBody>
          </p:sp>
          <p:sp>
            <p:nvSpPr>
              <p:cNvPr id="549" name="Google Shape;549;g31471cf5108_0_80"/>
              <p:cNvSpPr txBox="1"/>
              <p:nvPr/>
            </p:nvSpPr>
            <p:spPr>
              <a:xfrm>
                <a:off x="3610700" y="2102300"/>
                <a:ext cx="30000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0">
                    <a:solidFill>
                      <a:schemeClr val="accent4"/>
                    </a:solidFill>
                    <a:latin typeface="DM Sans Black"/>
                    <a:ea typeface="DM Sans Black"/>
                    <a:cs typeface="DM Sans Black"/>
                    <a:sym typeface="DM Sans Black"/>
                  </a:rPr>
                  <a:t>2</a:t>
                </a:r>
                <a:r>
                  <a:rPr baseline="30000" lang="en-US" sz="20000">
                    <a:solidFill>
                      <a:schemeClr val="accent4"/>
                    </a:solidFill>
                    <a:latin typeface="DM Sans Black"/>
                    <a:ea typeface="DM Sans Black"/>
                    <a:cs typeface="DM Sans Black"/>
                    <a:sym typeface="DM Sans Black"/>
                  </a:rPr>
                  <a:t>*</a:t>
                </a:r>
                <a:endParaRPr baseline="30000" sz="20000"/>
              </a:p>
            </p:txBody>
          </p:sp>
        </p:grpSp>
        <p:sp>
          <p:nvSpPr>
            <p:cNvPr id="550" name="Google Shape;550;g31471cf5108_0_80"/>
            <p:cNvSpPr txBox="1"/>
            <p:nvPr/>
          </p:nvSpPr>
          <p:spPr>
            <a:xfrm>
              <a:off x="6402125" y="3170425"/>
              <a:ext cx="65064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6000">
                  <a:solidFill>
                    <a:srgbClr val="595959"/>
                  </a:solidFill>
                  <a:latin typeface="DM Sans Medium"/>
                  <a:ea typeface="DM Sans Medium"/>
                  <a:cs typeface="DM Sans Medium"/>
                  <a:sym typeface="DM Sans Medium"/>
                </a:rPr>
                <a:t>Datasets Shared Publicly</a:t>
              </a:r>
              <a:endParaRPr i="0" sz="6000" u="none" cap="none" strike="noStrike">
                <a:solidFill>
                  <a:srgbClr val="000000"/>
                </a:solidFill>
                <a:latin typeface="DM Sans Medium"/>
                <a:ea typeface="DM Sans Medium"/>
                <a:cs typeface="DM Sans Medium"/>
                <a:sym typeface="DM Sans Medium"/>
              </a:endParaRPr>
            </a:p>
          </p:txBody>
        </p:sp>
      </p:grpSp>
      <p:sp>
        <p:nvSpPr>
          <p:cNvPr id="551" name="Google Shape;551;g31471cf5108_0_80"/>
          <p:cNvSpPr/>
          <p:nvPr/>
        </p:nvSpPr>
        <p:spPr>
          <a:xfrm>
            <a:off x="2596500" y="11105850"/>
            <a:ext cx="15221700" cy="1939500"/>
          </a:xfrm>
          <a:prstGeom prst="rect">
            <a:avLst/>
          </a:prstGeom>
          <a:solidFill>
            <a:srgbClr val="EF8200">
              <a:alpha val="101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52" name="Google Shape;552;g31471cf5108_0_80"/>
          <p:cNvGrpSpPr/>
          <p:nvPr/>
        </p:nvGrpSpPr>
        <p:grpSpPr>
          <a:xfrm>
            <a:off x="191150" y="8991825"/>
            <a:ext cx="8662150" cy="2544000"/>
            <a:chOff x="1110475" y="2461850"/>
            <a:chExt cx="8662150" cy="2544000"/>
          </a:xfrm>
        </p:grpSpPr>
        <p:sp>
          <p:nvSpPr>
            <p:cNvPr id="553" name="Google Shape;553;g31471cf5108_0_80"/>
            <p:cNvSpPr txBox="1"/>
            <p:nvPr/>
          </p:nvSpPr>
          <p:spPr>
            <a:xfrm>
              <a:off x="1110475" y="2461850"/>
              <a:ext cx="4614300" cy="25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0">
                  <a:solidFill>
                    <a:schemeClr val="accent4"/>
                  </a:solidFill>
                  <a:latin typeface="DM Sans Black"/>
                  <a:ea typeface="DM Sans Black"/>
                  <a:cs typeface="DM Sans Black"/>
                  <a:sym typeface="DM Sans Black"/>
                </a:rPr>
                <a:t>6</a:t>
              </a:r>
              <a:endParaRPr sz="15000">
                <a:latin typeface="DM Sans Black"/>
                <a:ea typeface="DM Sans Black"/>
                <a:cs typeface="DM Sans Black"/>
                <a:sym typeface="DM Sans Black"/>
              </a:endParaRPr>
            </a:p>
          </p:txBody>
        </p:sp>
        <p:sp>
          <p:nvSpPr>
            <p:cNvPr id="554" name="Google Shape;554;g31471cf5108_0_80"/>
            <p:cNvSpPr txBox="1"/>
            <p:nvPr/>
          </p:nvSpPr>
          <p:spPr>
            <a:xfrm>
              <a:off x="2982425" y="2994825"/>
              <a:ext cx="6790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accent4"/>
                  </a:solidFill>
                  <a:latin typeface="DM Sans Black"/>
                  <a:ea typeface="DM Sans Black"/>
                  <a:cs typeface="DM Sans Black"/>
                  <a:sym typeface="DM Sans Black"/>
                </a:rPr>
                <a:t>Million</a:t>
              </a:r>
              <a:r>
                <a:rPr baseline="30000" lang="en-US" sz="10000">
                  <a:solidFill>
                    <a:schemeClr val="accent4"/>
                  </a:solidFill>
                  <a:latin typeface="DM Sans Black"/>
                  <a:ea typeface="DM Sans Black"/>
                  <a:cs typeface="DM Sans Black"/>
                  <a:sym typeface="DM Sans Black"/>
                </a:rPr>
                <a:t>*</a:t>
              </a:r>
              <a:endParaRPr baseline="30000" sz="10000"/>
            </a:p>
          </p:txBody>
        </p:sp>
      </p:grpSp>
      <p:sp>
        <p:nvSpPr>
          <p:cNvPr id="555" name="Google Shape;555;g31471cf5108_0_80"/>
          <p:cNvSpPr txBox="1"/>
          <p:nvPr/>
        </p:nvSpPr>
        <p:spPr>
          <a:xfrm>
            <a:off x="2984700" y="11290650"/>
            <a:ext cx="14445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800">
                <a:solidFill>
                  <a:srgbClr val="595959"/>
                </a:solidFill>
                <a:latin typeface="DM Sans Medium"/>
                <a:ea typeface="DM Sans Medium"/>
                <a:cs typeface="DM Sans Medium"/>
                <a:sym typeface="DM Sans Medium"/>
              </a:rPr>
              <a:t>Images integrated and shared with iMagine framework</a:t>
            </a:r>
            <a:endParaRPr sz="6000">
              <a:solidFill>
                <a:srgbClr val="595959"/>
              </a:solidFill>
              <a:latin typeface="DM Sans Medium"/>
              <a:ea typeface="DM Sans Medium"/>
              <a:cs typeface="DM Sans Medium"/>
              <a:sym typeface="DM Sans Medium"/>
            </a:endParaRPr>
          </a:p>
        </p:txBody>
      </p:sp>
      <p:grpSp>
        <p:nvGrpSpPr>
          <p:cNvPr id="556" name="Google Shape;556;g31471cf5108_0_80"/>
          <p:cNvGrpSpPr/>
          <p:nvPr/>
        </p:nvGrpSpPr>
        <p:grpSpPr>
          <a:xfrm>
            <a:off x="6855075" y="4986325"/>
            <a:ext cx="9553000" cy="5017950"/>
            <a:chOff x="7936925" y="5614750"/>
            <a:chExt cx="9553000" cy="5017950"/>
          </a:xfrm>
        </p:grpSpPr>
        <p:grpSp>
          <p:nvGrpSpPr>
            <p:cNvPr id="557" name="Google Shape;557;g31471cf5108_0_80"/>
            <p:cNvGrpSpPr/>
            <p:nvPr/>
          </p:nvGrpSpPr>
          <p:grpSpPr>
            <a:xfrm>
              <a:off x="7936925" y="5614750"/>
              <a:ext cx="9553000" cy="2544000"/>
              <a:chOff x="1266500" y="2487713"/>
              <a:chExt cx="9553000" cy="2544000"/>
            </a:xfrm>
          </p:grpSpPr>
          <p:sp>
            <p:nvSpPr>
              <p:cNvPr id="558" name="Google Shape;558;g31471cf5108_0_80"/>
              <p:cNvSpPr txBox="1"/>
              <p:nvPr/>
            </p:nvSpPr>
            <p:spPr>
              <a:xfrm>
                <a:off x="1266500" y="2487713"/>
                <a:ext cx="7275300" cy="254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0000">
                    <a:solidFill>
                      <a:schemeClr val="accent4"/>
                    </a:solidFill>
                    <a:latin typeface="DM Sans Black"/>
                    <a:ea typeface="DM Sans Black"/>
                    <a:cs typeface="DM Sans Black"/>
                    <a:sym typeface="DM Sans Black"/>
                  </a:rPr>
                  <a:t>6</a:t>
                </a:r>
                <a:endParaRPr sz="10000">
                  <a:latin typeface="DM Sans Black"/>
                  <a:ea typeface="DM Sans Black"/>
                  <a:cs typeface="DM Sans Black"/>
                  <a:sym typeface="DM Sans Black"/>
                </a:endParaRPr>
              </a:p>
            </p:txBody>
          </p:sp>
          <p:sp>
            <p:nvSpPr>
              <p:cNvPr id="559" name="Google Shape;559;g31471cf5108_0_80"/>
              <p:cNvSpPr txBox="1"/>
              <p:nvPr/>
            </p:nvSpPr>
            <p:spPr>
              <a:xfrm>
                <a:off x="4029300" y="2897800"/>
                <a:ext cx="6790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accent4"/>
                    </a:solidFill>
                    <a:latin typeface="DM Sans Black"/>
                    <a:ea typeface="DM Sans Black"/>
                    <a:cs typeface="DM Sans Black"/>
                    <a:sym typeface="DM Sans Black"/>
                  </a:rPr>
                  <a:t>5,000</a:t>
                </a:r>
                <a:r>
                  <a:rPr baseline="30000" lang="en-US" sz="10000">
                    <a:solidFill>
                      <a:schemeClr val="accent4"/>
                    </a:solidFill>
                    <a:latin typeface="DM Sans Black"/>
                    <a:ea typeface="DM Sans Black"/>
                    <a:cs typeface="DM Sans Black"/>
                    <a:sym typeface="DM Sans Black"/>
                  </a:rPr>
                  <a:t>*</a:t>
                </a:r>
                <a:endParaRPr baseline="30000" sz="10000"/>
              </a:p>
            </p:txBody>
          </p:sp>
        </p:grpSp>
        <p:sp>
          <p:nvSpPr>
            <p:cNvPr id="560" name="Google Shape;560;g31471cf5108_0_80"/>
            <p:cNvSpPr txBox="1"/>
            <p:nvPr/>
          </p:nvSpPr>
          <p:spPr>
            <a:xfrm>
              <a:off x="12192000" y="7958088"/>
              <a:ext cx="52032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800">
                  <a:solidFill>
                    <a:srgbClr val="595959"/>
                  </a:solidFill>
                  <a:latin typeface="DM Sans Medium"/>
                  <a:ea typeface="DM Sans Medium"/>
                  <a:cs typeface="DM Sans Medium"/>
                  <a:sym typeface="DM Sans Medium"/>
                </a:rPr>
                <a:t>Annotated images in data repositories</a:t>
              </a:r>
              <a:endParaRPr sz="6000">
                <a:solidFill>
                  <a:srgbClr val="595959"/>
                </a:solidFill>
                <a:latin typeface="DM Sans Medium"/>
                <a:ea typeface="DM Sans Medium"/>
                <a:cs typeface="DM Sans Medium"/>
                <a:sym typeface="DM Sans Medium"/>
              </a:endParaRPr>
            </a:p>
          </p:txBody>
        </p:sp>
        <p:cxnSp>
          <p:nvCxnSpPr>
            <p:cNvPr id="561" name="Google Shape;561;g31471cf5108_0_80"/>
            <p:cNvCxnSpPr/>
            <p:nvPr/>
          </p:nvCxnSpPr>
          <p:spPr>
            <a:xfrm>
              <a:off x="11574575" y="7819300"/>
              <a:ext cx="0" cy="2813400"/>
            </a:xfrm>
            <a:prstGeom prst="straightConnector1">
              <a:avLst/>
            </a:prstGeom>
            <a:noFill/>
            <a:ln cap="flat" cmpd="sng" w="38100">
              <a:solidFill>
                <a:schemeClr val="accent4"/>
              </a:solidFill>
              <a:prstDash val="solid"/>
              <a:round/>
              <a:headEnd len="med" w="med" type="none"/>
              <a:tailEnd len="med" w="med" type="none"/>
            </a:ln>
          </p:spPr>
        </p:cxnSp>
        <p:cxnSp>
          <p:nvCxnSpPr>
            <p:cNvPr id="562" name="Google Shape;562;g31471cf5108_0_80"/>
            <p:cNvCxnSpPr/>
            <p:nvPr/>
          </p:nvCxnSpPr>
          <p:spPr>
            <a:xfrm>
              <a:off x="11644925" y="10562500"/>
              <a:ext cx="1431900" cy="0"/>
            </a:xfrm>
            <a:prstGeom prst="straightConnector1">
              <a:avLst/>
            </a:prstGeom>
            <a:noFill/>
            <a:ln cap="flat" cmpd="sng" w="38100">
              <a:solidFill>
                <a:schemeClr val="accent4"/>
              </a:solidFill>
              <a:prstDash val="solid"/>
              <a:round/>
              <a:headEnd len="med" w="med" type="none"/>
              <a:tailEnd len="med" w="med" type="none"/>
            </a:ln>
          </p:spPr>
        </p:cxnSp>
      </p:grpSp>
      <p:sp>
        <p:nvSpPr>
          <p:cNvPr id="563" name="Google Shape;563;g31471cf5108_0_80"/>
          <p:cNvSpPr txBox="1"/>
          <p:nvPr/>
        </p:nvSpPr>
        <p:spPr>
          <a:xfrm>
            <a:off x="12786075" y="1950313"/>
            <a:ext cx="6790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0">
                <a:solidFill>
                  <a:schemeClr val="accent4"/>
                </a:solidFill>
                <a:latin typeface="DM Sans Black"/>
                <a:ea typeface="DM Sans Black"/>
                <a:cs typeface="DM Sans Black"/>
                <a:sym typeface="DM Sans Black"/>
              </a:rPr>
              <a:t>300+</a:t>
            </a:r>
            <a:r>
              <a:rPr baseline="30000" lang="en-US" sz="10000">
                <a:solidFill>
                  <a:schemeClr val="accent4"/>
                </a:solidFill>
                <a:latin typeface="DM Sans Black"/>
                <a:ea typeface="DM Sans Black"/>
                <a:cs typeface="DM Sans Black"/>
                <a:sym typeface="DM Sans Black"/>
              </a:rPr>
              <a:t>*</a:t>
            </a:r>
            <a:endParaRPr baseline="30000" sz="10000"/>
          </a:p>
        </p:txBody>
      </p:sp>
      <p:sp>
        <p:nvSpPr>
          <p:cNvPr id="564" name="Google Shape;564;g31471cf5108_0_80"/>
          <p:cNvSpPr txBox="1"/>
          <p:nvPr/>
        </p:nvSpPr>
        <p:spPr>
          <a:xfrm>
            <a:off x="18101300" y="3632025"/>
            <a:ext cx="48009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US" sz="4800">
                <a:solidFill>
                  <a:srgbClr val="595959"/>
                </a:solidFill>
                <a:latin typeface="DM Sans Medium"/>
                <a:ea typeface="DM Sans Medium"/>
                <a:cs typeface="DM Sans Medium"/>
                <a:sym typeface="DM Sans Medium"/>
              </a:rPr>
              <a:t>Total number of dataset downloads</a:t>
            </a:r>
            <a:endParaRPr sz="6000">
              <a:solidFill>
                <a:srgbClr val="595959"/>
              </a:solidFill>
              <a:latin typeface="DM Sans Medium"/>
              <a:ea typeface="DM Sans Medium"/>
              <a:cs typeface="DM Sans Medium"/>
              <a:sym typeface="DM Sans Medium"/>
            </a:endParaRPr>
          </a:p>
        </p:txBody>
      </p:sp>
      <p:cxnSp>
        <p:nvCxnSpPr>
          <p:cNvPr id="565" name="Google Shape;565;g31471cf5108_0_80"/>
          <p:cNvCxnSpPr/>
          <p:nvPr/>
        </p:nvCxnSpPr>
        <p:spPr>
          <a:xfrm>
            <a:off x="17731150" y="3632013"/>
            <a:ext cx="0" cy="2813400"/>
          </a:xfrm>
          <a:prstGeom prst="straightConnector1">
            <a:avLst/>
          </a:prstGeom>
          <a:noFill/>
          <a:ln cap="flat" cmpd="sng" w="38100">
            <a:solidFill>
              <a:schemeClr val="accent4"/>
            </a:solidFill>
            <a:prstDash val="solid"/>
            <a:round/>
            <a:headEnd len="med" w="med" type="none"/>
            <a:tailEnd len="med" w="med" type="none"/>
          </a:ln>
        </p:spPr>
      </p:cxnSp>
      <p:cxnSp>
        <p:nvCxnSpPr>
          <p:cNvPr id="566" name="Google Shape;566;g31471cf5108_0_80"/>
          <p:cNvCxnSpPr/>
          <p:nvPr/>
        </p:nvCxnSpPr>
        <p:spPr>
          <a:xfrm>
            <a:off x="15865750" y="3632013"/>
            <a:ext cx="1865400" cy="0"/>
          </a:xfrm>
          <a:prstGeom prst="straightConnector1">
            <a:avLst/>
          </a:prstGeom>
          <a:noFill/>
          <a:ln cap="flat" cmpd="sng" w="38100">
            <a:solidFill>
              <a:schemeClr val="accent4"/>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a0d0221764_1_3308"/>
          <p:cNvSpPr txBox="1"/>
          <p:nvPr>
            <p:ph type="title"/>
          </p:nvPr>
        </p:nvSpPr>
        <p:spPr>
          <a:xfrm>
            <a:off x="2564146" y="802501"/>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Clr>
                <a:srgbClr val="0061B0"/>
              </a:buClr>
              <a:buSzPts val="5400"/>
              <a:buFont typeface="DM Sans"/>
              <a:buNone/>
            </a:pPr>
            <a:r>
              <a:rPr lang="en-US"/>
              <a:t>Communication, Dissemination &amp; Events Overview</a:t>
            </a:r>
            <a:endParaRPr/>
          </a:p>
        </p:txBody>
      </p:sp>
      <p:sp>
        <p:nvSpPr>
          <p:cNvPr id="572" name="Google Shape;572;g2a0d0221764_1_3308"/>
          <p:cNvSpPr txBox="1"/>
          <p:nvPr>
            <p:ph idx="12" type="sldNum"/>
          </p:nvPr>
        </p:nvSpPr>
        <p:spPr>
          <a:xfrm>
            <a:off x="23351074" y="112165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SzPts val="1800"/>
              <a:buNone/>
            </a:pPr>
            <a:fld id="{00000000-1234-1234-1234-123412341234}" type="slidenum">
              <a:rPr lang="en-US"/>
              <a:t>‹#›</a:t>
            </a:fld>
            <a:endParaRPr b="0" i="0" u="none" cap="none" strike="noStrike"/>
          </a:p>
        </p:txBody>
      </p:sp>
      <p:sp>
        <p:nvSpPr>
          <p:cNvPr id="573" name="Google Shape;573;g2a0d0221764_1_3308"/>
          <p:cNvSpPr/>
          <p:nvPr/>
        </p:nvSpPr>
        <p:spPr>
          <a:xfrm>
            <a:off x="8321963" y="2866500"/>
            <a:ext cx="88947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4" name="Google Shape;574;g2a0d0221764_1_3308"/>
          <p:cNvSpPr/>
          <p:nvPr/>
        </p:nvSpPr>
        <p:spPr>
          <a:xfrm>
            <a:off x="17343325" y="2866500"/>
            <a:ext cx="57012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5" name="Google Shape;575;g2a0d0221764_1_3308"/>
          <p:cNvSpPr/>
          <p:nvPr/>
        </p:nvSpPr>
        <p:spPr>
          <a:xfrm>
            <a:off x="8321975" y="5884950"/>
            <a:ext cx="58719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6" name="Google Shape;576;g2a0d0221764_1_3308"/>
          <p:cNvSpPr/>
          <p:nvPr/>
        </p:nvSpPr>
        <p:spPr>
          <a:xfrm>
            <a:off x="14371500" y="5884950"/>
            <a:ext cx="86733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g2a0d0221764_1_3308"/>
          <p:cNvSpPr/>
          <p:nvPr/>
        </p:nvSpPr>
        <p:spPr>
          <a:xfrm>
            <a:off x="8321975" y="8903425"/>
            <a:ext cx="75651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g2a0d0221764_1_3308"/>
          <p:cNvSpPr/>
          <p:nvPr/>
        </p:nvSpPr>
        <p:spPr>
          <a:xfrm>
            <a:off x="16054950" y="8903425"/>
            <a:ext cx="6989700" cy="2808000"/>
          </a:xfrm>
          <a:prstGeom prst="rect">
            <a:avLst/>
          </a:prstGeom>
          <a:solidFill>
            <a:schemeClr val="accen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579" name="Google Shape;579;g2a0d0221764_1_3308"/>
          <p:cNvGrpSpPr/>
          <p:nvPr/>
        </p:nvGrpSpPr>
        <p:grpSpPr>
          <a:xfrm>
            <a:off x="8321963" y="3183933"/>
            <a:ext cx="8894700" cy="2157613"/>
            <a:chOff x="8321963" y="3031263"/>
            <a:chExt cx="8894700" cy="2157613"/>
          </a:xfrm>
        </p:grpSpPr>
        <p:sp>
          <p:nvSpPr>
            <p:cNvPr id="580" name="Google Shape;580;g2a0d0221764_1_3308"/>
            <p:cNvSpPr txBox="1"/>
            <p:nvPr/>
          </p:nvSpPr>
          <p:spPr>
            <a:xfrm>
              <a:off x="8321963" y="4619476"/>
              <a:ext cx="8894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100" u="none" cap="none" strike="noStrike">
                  <a:solidFill>
                    <a:schemeClr val="lt1"/>
                  </a:solidFill>
                  <a:latin typeface="DM Sans"/>
                  <a:ea typeface="DM Sans"/>
                  <a:cs typeface="DM Sans"/>
                  <a:sym typeface="DM Sans"/>
                </a:rPr>
                <a:t>Presentations at events (including posters</a:t>
              </a:r>
              <a:r>
                <a:rPr i="1" lang="en-US" sz="3100">
                  <a:solidFill>
                    <a:schemeClr val="lt1"/>
                  </a:solidFill>
                  <a:latin typeface="DM Sans"/>
                  <a:ea typeface="DM Sans"/>
                  <a:cs typeface="DM Sans"/>
                  <a:sym typeface="DM Sans"/>
                </a:rPr>
                <a:t>)</a:t>
              </a:r>
              <a:endParaRPr b="0" i="1" sz="3100" u="none" cap="none" strike="noStrike">
                <a:solidFill>
                  <a:schemeClr val="lt1"/>
                </a:solidFill>
                <a:latin typeface="Arial"/>
                <a:ea typeface="Arial"/>
                <a:cs typeface="Arial"/>
                <a:sym typeface="Arial"/>
              </a:endParaRPr>
            </a:p>
          </p:txBody>
        </p:sp>
        <p:sp>
          <p:nvSpPr>
            <p:cNvPr id="581" name="Google Shape;581;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lang="en-US" sz="9600">
                  <a:solidFill>
                    <a:schemeClr val="lt1"/>
                  </a:solidFill>
                  <a:latin typeface="DM Sans"/>
                  <a:ea typeface="DM Sans"/>
                  <a:cs typeface="DM Sans"/>
                  <a:sym typeface="DM Sans"/>
                </a:rPr>
                <a:t>15 </a:t>
              </a:r>
              <a:r>
                <a:rPr lang="en-US" sz="6700">
                  <a:solidFill>
                    <a:schemeClr val="lt1"/>
                  </a:solidFill>
                  <a:latin typeface="DM Sans"/>
                  <a:ea typeface="DM Sans"/>
                  <a:cs typeface="DM Sans"/>
                  <a:sym typeface="DM Sans"/>
                </a:rPr>
                <a:t>(+114%)</a:t>
              </a:r>
              <a:endParaRPr b="0" i="0" sz="6700" u="none" cap="none" strike="noStrike">
                <a:solidFill>
                  <a:schemeClr val="lt1"/>
                </a:solidFill>
                <a:latin typeface="Arial"/>
                <a:ea typeface="Arial"/>
                <a:cs typeface="Arial"/>
                <a:sym typeface="Arial"/>
              </a:endParaRPr>
            </a:p>
          </p:txBody>
        </p:sp>
      </p:grpSp>
      <p:grpSp>
        <p:nvGrpSpPr>
          <p:cNvPr id="582" name="Google Shape;582;g2a0d0221764_1_3308"/>
          <p:cNvGrpSpPr/>
          <p:nvPr/>
        </p:nvGrpSpPr>
        <p:grpSpPr>
          <a:xfrm>
            <a:off x="17623369" y="3119630"/>
            <a:ext cx="5422209" cy="2157613"/>
            <a:chOff x="8321963" y="3031263"/>
            <a:chExt cx="8894700" cy="2157613"/>
          </a:xfrm>
        </p:grpSpPr>
        <p:sp>
          <p:nvSpPr>
            <p:cNvPr id="583" name="Google Shape;583;g2a0d0221764_1_3308"/>
            <p:cNvSpPr txBox="1"/>
            <p:nvPr/>
          </p:nvSpPr>
          <p:spPr>
            <a:xfrm>
              <a:off x="8321963" y="4619476"/>
              <a:ext cx="8894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100" u="none" cap="none" strike="noStrike">
                  <a:solidFill>
                    <a:schemeClr val="lt1"/>
                  </a:solidFill>
                  <a:latin typeface="DM Sans"/>
                  <a:ea typeface="DM Sans"/>
                  <a:cs typeface="DM Sans"/>
                  <a:sym typeface="DM Sans"/>
                </a:rPr>
                <a:t>Attendees</a:t>
              </a:r>
              <a:r>
                <a:rPr b="0" lang="en-US" sz="3100" u="none" cap="none" strike="noStrike">
                  <a:solidFill>
                    <a:schemeClr val="lt1"/>
                  </a:solidFill>
                  <a:latin typeface="DM Sans"/>
                  <a:ea typeface="DM Sans"/>
                  <a:cs typeface="DM Sans"/>
                  <a:sym typeface="DM Sans"/>
                </a:rPr>
                <a:t> (+142%)</a:t>
              </a:r>
              <a:endParaRPr b="0" sz="3100" u="none" cap="none" strike="noStrike">
                <a:solidFill>
                  <a:schemeClr val="lt1"/>
                </a:solidFill>
                <a:latin typeface="Arial"/>
                <a:ea typeface="Arial"/>
                <a:cs typeface="Arial"/>
                <a:sym typeface="Arial"/>
              </a:endParaRPr>
            </a:p>
          </p:txBody>
        </p:sp>
        <p:sp>
          <p:nvSpPr>
            <p:cNvPr id="584" name="Google Shape;584;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lang="en-US" sz="9600">
                  <a:solidFill>
                    <a:schemeClr val="lt1"/>
                  </a:solidFill>
                  <a:latin typeface="DM Sans"/>
                  <a:ea typeface="DM Sans"/>
                  <a:cs typeface="DM Sans"/>
                  <a:sym typeface="DM Sans"/>
                </a:rPr>
                <a:t>1,</a:t>
              </a:r>
              <a:r>
                <a:rPr b="1" i="0" lang="en-US" sz="9600" u="none" cap="none" strike="noStrike">
                  <a:solidFill>
                    <a:schemeClr val="lt1"/>
                  </a:solidFill>
                  <a:latin typeface="DM Sans"/>
                  <a:ea typeface="DM Sans"/>
                  <a:cs typeface="DM Sans"/>
                  <a:sym typeface="DM Sans"/>
                </a:rPr>
                <a:t>700+</a:t>
              </a:r>
              <a:endParaRPr b="0" i="0" sz="9600" u="none" cap="none" strike="noStrike">
                <a:solidFill>
                  <a:schemeClr val="lt1"/>
                </a:solidFill>
                <a:latin typeface="Arial"/>
                <a:ea typeface="Arial"/>
                <a:cs typeface="Arial"/>
                <a:sym typeface="Arial"/>
              </a:endParaRPr>
            </a:p>
          </p:txBody>
        </p:sp>
      </p:grpSp>
      <p:grpSp>
        <p:nvGrpSpPr>
          <p:cNvPr id="585" name="Google Shape;585;g2a0d0221764_1_3308"/>
          <p:cNvGrpSpPr/>
          <p:nvPr/>
        </p:nvGrpSpPr>
        <p:grpSpPr>
          <a:xfrm>
            <a:off x="8322227" y="6202390"/>
            <a:ext cx="5569861" cy="2157613"/>
            <a:chOff x="8321963" y="3031263"/>
            <a:chExt cx="8894700" cy="2157613"/>
          </a:xfrm>
        </p:grpSpPr>
        <p:sp>
          <p:nvSpPr>
            <p:cNvPr id="586" name="Google Shape;586;g2a0d0221764_1_3308"/>
            <p:cNvSpPr txBox="1"/>
            <p:nvPr/>
          </p:nvSpPr>
          <p:spPr>
            <a:xfrm>
              <a:off x="8321963" y="4619476"/>
              <a:ext cx="8894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100" u="none" cap="none" strike="noStrike">
                  <a:solidFill>
                    <a:schemeClr val="lt1"/>
                  </a:solidFill>
                  <a:latin typeface="DM Sans"/>
                  <a:ea typeface="DM Sans"/>
                  <a:cs typeface="DM Sans"/>
                  <a:sym typeface="DM Sans"/>
                </a:rPr>
                <a:t>Deliverables in Zenodo</a:t>
              </a:r>
              <a:endParaRPr b="0" i="1" sz="3100" u="none" cap="none" strike="noStrike">
                <a:solidFill>
                  <a:schemeClr val="lt1"/>
                </a:solidFill>
                <a:latin typeface="Arial"/>
                <a:ea typeface="Arial"/>
                <a:cs typeface="Arial"/>
                <a:sym typeface="Arial"/>
              </a:endParaRPr>
            </a:p>
          </p:txBody>
        </p:sp>
        <p:sp>
          <p:nvSpPr>
            <p:cNvPr id="587" name="Google Shape;587;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lang="en-US" sz="9600">
                  <a:solidFill>
                    <a:schemeClr val="lt1"/>
                  </a:solidFill>
                  <a:latin typeface="DM Sans"/>
                  <a:ea typeface="DM Sans"/>
                  <a:cs typeface="DM Sans"/>
                  <a:sym typeface="DM Sans"/>
                </a:rPr>
                <a:t>1</a:t>
              </a:r>
              <a:r>
                <a:rPr b="1" i="0" lang="en-US" sz="9600" u="none" cap="none" strike="noStrike">
                  <a:solidFill>
                    <a:schemeClr val="lt1"/>
                  </a:solidFill>
                  <a:latin typeface="DM Sans"/>
                  <a:ea typeface="DM Sans"/>
                  <a:cs typeface="DM Sans"/>
                  <a:sym typeface="DM Sans"/>
                </a:rPr>
                <a:t>9</a:t>
              </a:r>
              <a:endParaRPr b="0" i="0" sz="9600" u="none" cap="none" strike="noStrike">
                <a:solidFill>
                  <a:schemeClr val="lt1"/>
                </a:solidFill>
                <a:latin typeface="Arial"/>
                <a:ea typeface="Arial"/>
                <a:cs typeface="Arial"/>
                <a:sym typeface="Arial"/>
              </a:endParaRPr>
            </a:p>
          </p:txBody>
        </p:sp>
      </p:grpSp>
      <p:grpSp>
        <p:nvGrpSpPr>
          <p:cNvPr id="588" name="Google Shape;588;g2a0d0221764_1_3308"/>
          <p:cNvGrpSpPr/>
          <p:nvPr/>
        </p:nvGrpSpPr>
        <p:grpSpPr>
          <a:xfrm>
            <a:off x="14371965" y="6202390"/>
            <a:ext cx="8673222" cy="2173213"/>
            <a:chOff x="8321963" y="3031263"/>
            <a:chExt cx="8894700" cy="2173213"/>
          </a:xfrm>
        </p:grpSpPr>
        <p:sp>
          <p:nvSpPr>
            <p:cNvPr id="589" name="Google Shape;589;g2a0d0221764_1_3308"/>
            <p:cNvSpPr txBox="1"/>
            <p:nvPr/>
          </p:nvSpPr>
          <p:spPr>
            <a:xfrm>
              <a:off x="8321963" y="4619476"/>
              <a:ext cx="889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200" u="none" cap="none" strike="noStrike">
                  <a:solidFill>
                    <a:schemeClr val="lt1"/>
                  </a:solidFill>
                  <a:latin typeface="DM Sans"/>
                  <a:ea typeface="DM Sans"/>
                  <a:cs typeface="DM Sans"/>
                  <a:sym typeface="DM Sans"/>
                </a:rPr>
                <a:t>Average downloads each</a:t>
              </a:r>
              <a:endParaRPr b="0" i="1" sz="3200" u="none" cap="none" strike="noStrike">
                <a:solidFill>
                  <a:schemeClr val="lt1"/>
                </a:solidFill>
                <a:latin typeface="Arial"/>
                <a:ea typeface="Arial"/>
                <a:cs typeface="Arial"/>
                <a:sym typeface="Arial"/>
              </a:endParaRPr>
            </a:p>
          </p:txBody>
        </p:sp>
        <p:sp>
          <p:nvSpPr>
            <p:cNvPr id="590" name="Google Shape;590;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lang="en-US" sz="9600">
                  <a:solidFill>
                    <a:schemeClr val="lt1"/>
                  </a:solidFill>
                  <a:latin typeface="DM Sans"/>
                  <a:ea typeface="DM Sans"/>
                  <a:cs typeface="DM Sans"/>
                  <a:sym typeface="DM Sans"/>
                </a:rPr>
                <a:t>55</a:t>
              </a:r>
              <a:endParaRPr b="0" i="0" sz="9600" u="none" cap="none" strike="noStrike">
                <a:solidFill>
                  <a:schemeClr val="lt1"/>
                </a:solidFill>
                <a:latin typeface="Arial"/>
                <a:ea typeface="Arial"/>
                <a:cs typeface="Arial"/>
                <a:sym typeface="Arial"/>
              </a:endParaRPr>
            </a:p>
          </p:txBody>
        </p:sp>
      </p:grpSp>
      <p:grpSp>
        <p:nvGrpSpPr>
          <p:cNvPr id="591" name="Google Shape;591;g2a0d0221764_1_3308"/>
          <p:cNvGrpSpPr/>
          <p:nvPr/>
        </p:nvGrpSpPr>
        <p:grpSpPr>
          <a:xfrm>
            <a:off x="8275925" y="9134672"/>
            <a:ext cx="7702810" cy="2157613"/>
            <a:chOff x="8321963" y="3031263"/>
            <a:chExt cx="8894700" cy="2157613"/>
          </a:xfrm>
        </p:grpSpPr>
        <p:sp>
          <p:nvSpPr>
            <p:cNvPr id="592" name="Google Shape;592;g2a0d0221764_1_3308"/>
            <p:cNvSpPr txBox="1"/>
            <p:nvPr/>
          </p:nvSpPr>
          <p:spPr>
            <a:xfrm>
              <a:off x="8321963" y="4619476"/>
              <a:ext cx="8894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100" u="none" cap="none" strike="noStrike">
                  <a:solidFill>
                    <a:schemeClr val="lt1"/>
                  </a:solidFill>
                  <a:latin typeface="DM Sans"/>
                  <a:ea typeface="DM Sans"/>
                  <a:cs typeface="DM Sans"/>
                  <a:sym typeface="DM Sans"/>
                </a:rPr>
                <a:t>New use cases</a:t>
              </a:r>
              <a:endParaRPr b="0" i="1" sz="3100" u="none" cap="none" strike="noStrike">
                <a:solidFill>
                  <a:schemeClr val="lt1"/>
                </a:solidFill>
                <a:latin typeface="Arial"/>
                <a:ea typeface="Arial"/>
                <a:cs typeface="Arial"/>
                <a:sym typeface="Arial"/>
              </a:endParaRPr>
            </a:p>
          </p:txBody>
        </p:sp>
        <p:sp>
          <p:nvSpPr>
            <p:cNvPr id="593" name="Google Shape;593;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lang="en-US" sz="9600">
                  <a:solidFill>
                    <a:schemeClr val="lt1"/>
                  </a:solidFill>
                  <a:latin typeface="DM Sans"/>
                  <a:ea typeface="DM Sans"/>
                  <a:cs typeface="DM Sans"/>
                  <a:sym typeface="DM Sans"/>
                  <a:extLst>
                    <a:ext uri="http://customooxmlschemas.google.com/">
                      <go:slidesCustomData xmlns:go="http://customooxmlschemas.google.com/" textRoundtripDataId="2"/>
                    </a:ext>
                  </a:extLst>
                </a:rPr>
                <a:t>3</a:t>
              </a:r>
              <a:endParaRPr b="0" i="0" sz="6700" u="none" cap="none" strike="noStrike">
                <a:solidFill>
                  <a:schemeClr val="lt1"/>
                </a:solidFill>
                <a:latin typeface="Arial"/>
                <a:ea typeface="Arial"/>
                <a:cs typeface="Arial"/>
                <a:sym typeface="Arial"/>
              </a:endParaRPr>
            </a:p>
          </p:txBody>
        </p:sp>
      </p:grpSp>
      <p:sp>
        <p:nvSpPr>
          <p:cNvPr id="594" name="Google Shape;594;g2a0d0221764_1_3308"/>
          <p:cNvSpPr txBox="1"/>
          <p:nvPr>
            <p:ph idx="1" type="body"/>
          </p:nvPr>
        </p:nvSpPr>
        <p:spPr>
          <a:xfrm>
            <a:off x="1052946" y="4546291"/>
            <a:ext cx="6474600" cy="4571400"/>
          </a:xfrm>
          <a:prstGeom prst="rect">
            <a:avLst/>
          </a:prstGeom>
          <a:noFill/>
          <a:ln>
            <a:noFill/>
          </a:ln>
        </p:spPr>
        <p:txBody>
          <a:bodyPr anchorCtr="0" anchor="b" bIns="0" lIns="0" spcFirstLastPara="1" rIns="0" wrap="square" tIns="0">
            <a:spAutoFit/>
          </a:bodyPr>
          <a:lstStyle/>
          <a:p>
            <a:pPr indent="0" lvl="0" marL="0" rtl="0" algn="ctr">
              <a:lnSpc>
                <a:spcPct val="90000"/>
              </a:lnSpc>
              <a:spcBef>
                <a:spcPts val="0"/>
              </a:spcBef>
              <a:spcAft>
                <a:spcPts val="0"/>
              </a:spcAft>
              <a:buSzPts val="3100"/>
              <a:buNone/>
            </a:pPr>
            <a:r>
              <a:rPr b="1" lang="en-US" sz="6600">
                <a:solidFill>
                  <a:schemeClr val="accent4"/>
                </a:solidFill>
              </a:rPr>
              <a:t>Establishing the framework for future growth and impact</a:t>
            </a:r>
            <a:endParaRPr/>
          </a:p>
        </p:txBody>
      </p:sp>
      <p:grpSp>
        <p:nvGrpSpPr>
          <p:cNvPr id="595" name="Google Shape;595;g2a0d0221764_1_3308"/>
          <p:cNvGrpSpPr/>
          <p:nvPr/>
        </p:nvGrpSpPr>
        <p:grpSpPr>
          <a:xfrm>
            <a:off x="15813334" y="9220847"/>
            <a:ext cx="7779010" cy="2157613"/>
            <a:chOff x="8233972" y="3031263"/>
            <a:chExt cx="8982691" cy="2157613"/>
          </a:xfrm>
        </p:grpSpPr>
        <p:sp>
          <p:nvSpPr>
            <p:cNvPr id="596" name="Google Shape;596;g2a0d0221764_1_3308"/>
            <p:cNvSpPr txBox="1"/>
            <p:nvPr/>
          </p:nvSpPr>
          <p:spPr>
            <a:xfrm>
              <a:off x="8233972" y="4619476"/>
              <a:ext cx="88947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1" lang="en-US" sz="3100" u="none" cap="none" strike="noStrike">
                  <a:solidFill>
                    <a:schemeClr val="lt1"/>
                  </a:solidFill>
                  <a:latin typeface="DM Sans"/>
                  <a:ea typeface="DM Sans"/>
                  <a:cs typeface="DM Sans"/>
                  <a:sym typeface="DM Sans"/>
                </a:rPr>
                <a:t>Unique visitors on Website</a:t>
              </a:r>
              <a:r>
                <a:rPr b="0" lang="en-US" sz="3100" u="none" cap="none" strike="noStrike">
                  <a:solidFill>
                    <a:schemeClr val="lt1"/>
                  </a:solidFill>
                  <a:latin typeface="DM Sans"/>
                  <a:ea typeface="DM Sans"/>
                  <a:cs typeface="DM Sans"/>
                  <a:sym typeface="DM Sans"/>
                </a:rPr>
                <a:t> (+85%</a:t>
              </a:r>
              <a:r>
                <a:rPr lang="en-US" sz="3100">
                  <a:solidFill>
                    <a:schemeClr val="lt1"/>
                  </a:solidFill>
                  <a:latin typeface="DM Sans"/>
                  <a:ea typeface="DM Sans"/>
                  <a:cs typeface="DM Sans"/>
                  <a:sym typeface="DM Sans"/>
                </a:rPr>
                <a:t>)</a:t>
              </a:r>
              <a:endParaRPr b="0" sz="3100" u="none" cap="none" strike="noStrike">
                <a:solidFill>
                  <a:schemeClr val="lt1"/>
                </a:solidFill>
                <a:latin typeface="Arial"/>
                <a:ea typeface="Arial"/>
                <a:cs typeface="Arial"/>
                <a:sym typeface="Arial"/>
              </a:endParaRPr>
            </a:p>
          </p:txBody>
        </p:sp>
        <p:sp>
          <p:nvSpPr>
            <p:cNvPr id="597" name="Google Shape;597;g2a0d0221764_1_3308"/>
            <p:cNvSpPr txBox="1"/>
            <p:nvPr/>
          </p:nvSpPr>
          <p:spPr>
            <a:xfrm>
              <a:off x="8321963" y="3031263"/>
              <a:ext cx="8894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en-US" sz="9600" u="none" cap="none" strike="noStrike">
                  <a:solidFill>
                    <a:schemeClr val="lt1"/>
                  </a:solidFill>
                  <a:latin typeface="DM Sans"/>
                  <a:ea typeface="DM Sans"/>
                  <a:cs typeface="DM Sans"/>
                  <a:sym typeface="DM Sans"/>
                </a:rPr>
                <a:t>&gt;</a:t>
              </a:r>
              <a:r>
                <a:rPr b="1" lang="en-US" sz="9600">
                  <a:solidFill>
                    <a:schemeClr val="lt1"/>
                  </a:solidFill>
                  <a:latin typeface="DM Sans"/>
                  <a:ea typeface="DM Sans"/>
                  <a:cs typeface="DM Sans"/>
                  <a:sym typeface="DM Sans"/>
                </a:rPr>
                <a:t>3,7</a:t>
              </a:r>
              <a:r>
                <a:rPr b="1" i="0" lang="en-US" sz="9600" u="none" cap="none" strike="noStrike">
                  <a:solidFill>
                    <a:schemeClr val="lt1"/>
                  </a:solidFill>
                  <a:latin typeface="DM Sans"/>
                  <a:ea typeface="DM Sans"/>
                  <a:cs typeface="DM Sans"/>
                  <a:sym typeface="DM Sans"/>
                </a:rPr>
                <a:t>00</a:t>
              </a:r>
              <a:endParaRPr b="0" i="0" sz="9600" u="none" cap="none" strike="noStrike">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a0d0221764_1_3281"/>
          <p:cNvSpPr txBox="1"/>
          <p:nvPr>
            <p:ph type="title"/>
          </p:nvPr>
        </p:nvSpPr>
        <p:spPr>
          <a:xfrm>
            <a:off x="2564146" y="859196"/>
            <a:ext cx="21031200" cy="868200"/>
          </a:xfrm>
          <a:prstGeom prst="rect">
            <a:avLst/>
          </a:prstGeom>
          <a:noFill/>
          <a:ln>
            <a:noFill/>
          </a:ln>
        </p:spPr>
        <p:txBody>
          <a:bodyPr anchorCtr="0" anchor="ctr" bIns="45700" lIns="45700" spcFirstLastPara="1" rIns="45700" wrap="square" tIns="45700">
            <a:spAutoFit/>
          </a:bodyPr>
          <a:lstStyle/>
          <a:p>
            <a:pPr indent="0" lvl="0" marL="0" rtl="0" algn="l">
              <a:lnSpc>
                <a:spcPct val="90000"/>
              </a:lnSpc>
              <a:spcBef>
                <a:spcPts val="0"/>
              </a:spcBef>
              <a:spcAft>
                <a:spcPts val="0"/>
              </a:spcAft>
              <a:buSzPts val="5400"/>
              <a:buNone/>
            </a:pPr>
            <a:r>
              <a:rPr lang="en-US"/>
              <a:t>Events in Y2 (including September 2024)</a:t>
            </a:r>
            <a:endParaRPr/>
          </a:p>
        </p:txBody>
      </p:sp>
      <p:sp>
        <p:nvSpPr>
          <p:cNvPr id="603" name="Google Shape;603;g2a0d0221764_1_3281"/>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rgbClr val="999999"/>
              </a:buClr>
              <a:buSzPts val="1800"/>
              <a:buFont typeface="DM Sans"/>
              <a:buNone/>
            </a:pPr>
            <a:fld id="{00000000-1234-1234-1234-123412341234}" type="slidenum">
              <a:rPr lang="en-US"/>
              <a:t>‹#›</a:t>
            </a:fld>
            <a:endParaRPr/>
          </a:p>
        </p:txBody>
      </p:sp>
      <p:pic>
        <p:nvPicPr>
          <p:cNvPr id="604" name="Google Shape;604;g2a0d0221764_1_3281"/>
          <p:cNvPicPr preferRelativeResize="0"/>
          <p:nvPr>
            <p:ph idx="4" type="pic"/>
          </p:nvPr>
        </p:nvPicPr>
        <p:blipFill rotWithShape="1">
          <a:blip r:embed="rId3">
            <a:alphaModFix/>
          </a:blip>
          <a:srcRect b="8368" l="0" r="0" t="8368"/>
          <a:stretch/>
        </p:blipFill>
        <p:spPr>
          <a:xfrm>
            <a:off x="944875" y="5439107"/>
            <a:ext cx="4452000" cy="2467200"/>
          </a:xfrm>
          <a:prstGeom prst="roundRect">
            <a:avLst>
              <a:gd fmla="val 16667" name="adj"/>
            </a:avLst>
          </a:prstGeom>
          <a:noFill/>
          <a:ln>
            <a:noFill/>
          </a:ln>
        </p:spPr>
      </p:pic>
      <p:pic>
        <p:nvPicPr>
          <p:cNvPr id="605" name="Google Shape;605;g2a0d0221764_1_3281"/>
          <p:cNvPicPr preferRelativeResize="0"/>
          <p:nvPr>
            <p:ph idx="7" type="pic"/>
          </p:nvPr>
        </p:nvPicPr>
        <p:blipFill rotWithShape="1">
          <a:blip r:embed="rId4">
            <a:alphaModFix/>
          </a:blip>
          <a:srcRect b="2498" l="0" r="0" t="2498"/>
          <a:stretch/>
        </p:blipFill>
        <p:spPr>
          <a:xfrm>
            <a:off x="11169725" y="5860225"/>
            <a:ext cx="4116900" cy="2281500"/>
          </a:xfrm>
          <a:prstGeom prst="roundRect">
            <a:avLst>
              <a:gd fmla="val 16667" name="adj"/>
            </a:avLst>
          </a:prstGeom>
          <a:noFill/>
          <a:ln>
            <a:noFill/>
          </a:ln>
        </p:spPr>
      </p:pic>
      <p:pic>
        <p:nvPicPr>
          <p:cNvPr id="606" name="Google Shape;606;g2a0d0221764_1_3281"/>
          <p:cNvPicPr preferRelativeResize="0"/>
          <p:nvPr>
            <p:ph idx="7" type="pic"/>
          </p:nvPr>
        </p:nvPicPr>
        <p:blipFill rotWithShape="1">
          <a:blip r:embed="rId5">
            <a:alphaModFix/>
          </a:blip>
          <a:srcRect b="10834" l="0" r="0" t="10826"/>
          <a:stretch/>
        </p:blipFill>
        <p:spPr>
          <a:xfrm>
            <a:off x="16745326" y="2446505"/>
            <a:ext cx="4116900" cy="2281500"/>
          </a:xfrm>
          <a:prstGeom prst="roundRect">
            <a:avLst>
              <a:gd fmla="val 16667" name="adj"/>
            </a:avLst>
          </a:prstGeom>
          <a:noFill/>
          <a:ln>
            <a:noFill/>
          </a:ln>
        </p:spPr>
      </p:pic>
      <p:pic>
        <p:nvPicPr>
          <p:cNvPr id="607" name="Google Shape;607;g2a0d0221764_1_3281"/>
          <p:cNvPicPr preferRelativeResize="0"/>
          <p:nvPr>
            <p:ph idx="7" type="pic"/>
          </p:nvPr>
        </p:nvPicPr>
        <p:blipFill rotWithShape="1">
          <a:blip r:embed="rId6">
            <a:alphaModFix/>
          </a:blip>
          <a:srcRect b="6874" l="0" r="0" t="6874"/>
          <a:stretch/>
        </p:blipFill>
        <p:spPr>
          <a:xfrm>
            <a:off x="1201931" y="2305649"/>
            <a:ext cx="4116900" cy="2145600"/>
          </a:xfrm>
          <a:prstGeom prst="roundRect">
            <a:avLst>
              <a:gd fmla="val 16667" name="adj"/>
            </a:avLst>
          </a:prstGeom>
          <a:noFill/>
          <a:ln>
            <a:noFill/>
          </a:ln>
        </p:spPr>
      </p:pic>
      <p:pic>
        <p:nvPicPr>
          <p:cNvPr id="608" name="Google Shape;608;g2a0d0221764_1_3281"/>
          <p:cNvPicPr preferRelativeResize="0"/>
          <p:nvPr>
            <p:ph idx="6" type="pic"/>
          </p:nvPr>
        </p:nvPicPr>
        <p:blipFill rotWithShape="1">
          <a:blip r:embed="rId7">
            <a:alphaModFix/>
          </a:blip>
          <a:srcRect b="8431" l="0" r="0" t="8422"/>
          <a:stretch/>
        </p:blipFill>
        <p:spPr>
          <a:xfrm>
            <a:off x="14150979" y="8900207"/>
            <a:ext cx="4452000" cy="2467200"/>
          </a:xfrm>
          <a:prstGeom prst="roundRect">
            <a:avLst>
              <a:gd fmla="val 16667" name="adj"/>
            </a:avLst>
          </a:prstGeom>
          <a:noFill/>
          <a:ln>
            <a:noFill/>
          </a:ln>
        </p:spPr>
      </p:pic>
      <p:pic>
        <p:nvPicPr>
          <p:cNvPr id="609" name="Google Shape;609;g2a0d0221764_1_3281"/>
          <p:cNvPicPr preferRelativeResize="0"/>
          <p:nvPr>
            <p:ph idx="6" type="pic"/>
          </p:nvPr>
        </p:nvPicPr>
        <p:blipFill rotWithShape="1">
          <a:blip r:embed="rId8">
            <a:alphaModFix/>
          </a:blip>
          <a:srcRect b="-50604" l="-2891" r="-3029" t="-50765"/>
          <a:stretch/>
        </p:blipFill>
        <p:spPr>
          <a:xfrm>
            <a:off x="6057304" y="2534257"/>
            <a:ext cx="4452000" cy="2467200"/>
          </a:xfrm>
          <a:prstGeom prst="roundRect">
            <a:avLst>
              <a:gd fmla="val 16667" name="adj"/>
            </a:avLst>
          </a:prstGeom>
          <a:noFill/>
          <a:ln>
            <a:noFill/>
          </a:ln>
        </p:spPr>
      </p:pic>
      <p:pic>
        <p:nvPicPr>
          <p:cNvPr id="610" name="Google Shape;610;g2a0d0221764_1_3281"/>
          <p:cNvPicPr preferRelativeResize="0"/>
          <p:nvPr>
            <p:ph idx="7" type="pic"/>
          </p:nvPr>
        </p:nvPicPr>
        <p:blipFill rotWithShape="1">
          <a:blip r:embed="rId9">
            <a:alphaModFix/>
          </a:blip>
          <a:srcRect b="8431" l="0" r="0" t="8422"/>
          <a:stretch/>
        </p:blipFill>
        <p:spPr>
          <a:xfrm>
            <a:off x="11196113" y="2534250"/>
            <a:ext cx="3871800" cy="2145600"/>
          </a:xfrm>
          <a:prstGeom prst="roundRect">
            <a:avLst>
              <a:gd fmla="val 16667" name="adj"/>
            </a:avLst>
          </a:prstGeom>
          <a:noFill/>
          <a:ln>
            <a:noFill/>
          </a:ln>
        </p:spPr>
      </p:pic>
      <p:pic>
        <p:nvPicPr>
          <p:cNvPr id="611" name="Google Shape;611;g2a0d0221764_1_3281"/>
          <p:cNvPicPr preferRelativeResize="0"/>
          <p:nvPr/>
        </p:nvPicPr>
        <p:blipFill>
          <a:blip r:embed="rId10">
            <a:alphaModFix/>
          </a:blip>
          <a:stretch>
            <a:fillRect/>
          </a:stretch>
        </p:blipFill>
        <p:spPr>
          <a:xfrm>
            <a:off x="6321150" y="6034794"/>
            <a:ext cx="3924300" cy="1085850"/>
          </a:xfrm>
          <a:prstGeom prst="rect">
            <a:avLst/>
          </a:prstGeom>
          <a:noFill/>
          <a:ln>
            <a:noFill/>
          </a:ln>
        </p:spPr>
      </p:pic>
      <p:pic>
        <p:nvPicPr>
          <p:cNvPr id="612" name="Google Shape;612;g2a0d0221764_1_3281"/>
          <p:cNvPicPr preferRelativeResize="0"/>
          <p:nvPr>
            <p:ph idx="7" type="pic"/>
          </p:nvPr>
        </p:nvPicPr>
        <p:blipFill rotWithShape="1">
          <a:blip r:embed="rId11">
            <a:alphaModFix/>
          </a:blip>
          <a:srcRect b="0" l="63258" r="0" t="0"/>
          <a:stretch/>
        </p:blipFill>
        <p:spPr>
          <a:xfrm>
            <a:off x="16568100" y="5927025"/>
            <a:ext cx="4116900" cy="2281500"/>
          </a:xfrm>
          <a:prstGeom prst="roundRect">
            <a:avLst>
              <a:gd fmla="val 16667" name="adj"/>
            </a:avLst>
          </a:prstGeom>
          <a:noFill/>
          <a:ln>
            <a:noFill/>
          </a:ln>
        </p:spPr>
      </p:pic>
      <p:pic>
        <p:nvPicPr>
          <p:cNvPr id="613" name="Google Shape;613;g2a0d0221764_1_3281"/>
          <p:cNvPicPr preferRelativeResize="0"/>
          <p:nvPr>
            <p:ph idx="6" type="pic"/>
          </p:nvPr>
        </p:nvPicPr>
        <p:blipFill rotWithShape="1">
          <a:blip r:embed="rId12">
            <a:alphaModFix/>
          </a:blip>
          <a:srcRect b="8431" l="0" r="0" t="8422"/>
          <a:stretch/>
        </p:blipFill>
        <p:spPr>
          <a:xfrm>
            <a:off x="9519729" y="9026557"/>
            <a:ext cx="4452000" cy="2467200"/>
          </a:xfrm>
          <a:prstGeom prst="roundRect">
            <a:avLst>
              <a:gd fmla="val 16667" name="adj"/>
            </a:avLst>
          </a:prstGeom>
          <a:noFill/>
          <a:ln>
            <a:noFill/>
          </a:ln>
        </p:spPr>
      </p:pic>
      <p:pic>
        <p:nvPicPr>
          <p:cNvPr id="614" name="Google Shape;614;g2a0d0221764_1_3281"/>
          <p:cNvPicPr preferRelativeResize="0"/>
          <p:nvPr>
            <p:ph idx="6" type="pic"/>
          </p:nvPr>
        </p:nvPicPr>
        <p:blipFill rotWithShape="1">
          <a:blip r:embed="rId13">
            <a:alphaModFix/>
          </a:blip>
          <a:srcRect b="8422" l="0" r="0" t="8431"/>
          <a:stretch/>
        </p:blipFill>
        <p:spPr>
          <a:xfrm>
            <a:off x="309975" y="9096446"/>
            <a:ext cx="4326000" cy="2397300"/>
          </a:xfrm>
          <a:prstGeom prst="roundRect">
            <a:avLst>
              <a:gd fmla="val 16667" name="adj"/>
            </a:avLst>
          </a:prstGeom>
          <a:noFill/>
          <a:ln>
            <a:noFill/>
          </a:ln>
        </p:spPr>
      </p:pic>
      <p:pic>
        <p:nvPicPr>
          <p:cNvPr id="615" name="Google Shape;615;g2a0d0221764_1_3281"/>
          <p:cNvPicPr preferRelativeResize="0"/>
          <p:nvPr>
            <p:ph idx="6" type="pic"/>
          </p:nvPr>
        </p:nvPicPr>
        <p:blipFill rotWithShape="1">
          <a:blip r:embed="rId14">
            <a:alphaModFix/>
          </a:blip>
          <a:srcRect b="8422" l="0" r="0" t="8431"/>
          <a:stretch/>
        </p:blipFill>
        <p:spPr>
          <a:xfrm>
            <a:off x="4724350" y="9096446"/>
            <a:ext cx="4326000" cy="2397300"/>
          </a:xfrm>
          <a:prstGeom prst="roundRect">
            <a:avLst>
              <a:gd fmla="val 16667" name="adj"/>
            </a:avLst>
          </a:prstGeom>
          <a:noFill/>
          <a:ln>
            <a:noFill/>
          </a:ln>
        </p:spPr>
      </p:pic>
      <p:pic>
        <p:nvPicPr>
          <p:cNvPr id="616" name="Google Shape;616;g2a0d0221764_1_3281"/>
          <p:cNvPicPr preferRelativeResize="0"/>
          <p:nvPr>
            <p:ph idx="6" type="pic"/>
          </p:nvPr>
        </p:nvPicPr>
        <p:blipFill rotWithShape="1">
          <a:blip r:embed="rId15">
            <a:alphaModFix/>
          </a:blip>
          <a:srcRect b="8431" l="0" r="0" t="8422"/>
          <a:stretch/>
        </p:blipFill>
        <p:spPr>
          <a:xfrm>
            <a:off x="19013054" y="9164745"/>
            <a:ext cx="4452000" cy="2467200"/>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