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3716000" cx="24384000"/>
  <p:notesSz cx="6858000" cy="9144000"/>
  <p:embeddedFontLst>
    <p:embeddedFont>
      <p:font typeface="Helvetica Neue"/>
      <p:regular r:id="rId16"/>
      <p:bold r:id="rId17"/>
      <p:italic r:id="rId18"/>
      <p:boldItalic r:id="rId19"/>
    </p:embeddedFont>
    <p:embeddedFont>
      <p:font typeface="DM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 uri="GoogleSlidesCustomDataVersion2">
      <go:slidesCustomData xmlns:go="http://customooxmlschemas.google.com/" r:id="rId24" roundtripDataSignature="AMtx7mj+6HJCmGoxmQlKO8utsNe6Dycw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8D6D14-9357-4A69-8B3E-BEA61607F12F}">
  <a:tblStyle styleId="{268D6D14-9357-4A69-8B3E-BEA61607F12F}" styleName="Table_0">
    <a:wholeTbl>
      <a:tcTxStyle b="off"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b="off" i="off"/>
    </a:band1H>
    <a:band2H>
      <a:tcTxStyle b="off" i="off"/>
      <a:tcStyle>
        <a:fill>
          <a:solidFill>
            <a:srgbClr val="E3E5E8"/>
          </a:solidFill>
        </a:fill>
      </a:tcStyle>
    </a:band2H>
    <a:band1V>
      <a:tcTxStyle b="off" i="off"/>
    </a:band1V>
    <a:band2V>
      <a:tcTxStyle b="off" i="off"/>
    </a:band2V>
    <a:lastCol>
      <a:tcTxStyle b="off" i="off"/>
    </a:lastCol>
    <a:firstCol>
      <a:tcTxStyle b="on"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381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Col>
    <a:lastRow>
      <a:tcTxStyle b="on"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381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381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regular.fntdata"/><Relationship Id="rId11" Type="http://schemas.openxmlformats.org/officeDocument/2006/relationships/slide" Target="slides/slide5.xml"/><Relationship Id="rId22" Type="http://schemas.openxmlformats.org/officeDocument/2006/relationships/font" Target="fonts/DMSans-italic.fntdata"/><Relationship Id="rId10" Type="http://schemas.openxmlformats.org/officeDocument/2006/relationships/slide" Target="slides/slide4.xml"/><Relationship Id="rId21" Type="http://schemas.openxmlformats.org/officeDocument/2006/relationships/font" Target="fonts/DMSans-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slideMaster" Target="slideMasters/slideMaster1.xml"/><Relationship Id="rId19" Type="http://schemas.openxmlformats.org/officeDocument/2006/relationships/font" Target="fonts/HelveticaNeue-boldItalic.fntdata"/><Relationship Id="rId6" Type="http://schemas.openxmlformats.org/officeDocument/2006/relationships/notesMaster" Target="notesMasters/notesMaster1.xml"/><Relationship Id="rId18"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shiny.lifewatch.be/flowcam-dat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shiny.lifewatch.be/flowcam-dat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shiny.lifewatch.be/flowcam-dat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Font typeface="Helvetica Neue"/>
              <a:buNone/>
            </a:pPr>
            <a:r>
              <a:t/>
            </a:r>
            <a:endParaRPr/>
          </a:p>
        </p:txBody>
      </p:sp>
      <p:sp>
        <p:nvSpPr>
          <p:cNvPr id="266" name="Google Shape;2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Font typeface="Helvetica Neue"/>
              <a:buNone/>
            </a:pPr>
            <a:r>
              <a:t/>
            </a:r>
            <a:endParaRPr/>
          </a:p>
        </p:txBody>
      </p:sp>
      <p:sp>
        <p:nvSpPr>
          <p:cNvPr id="287" name="Google Shape;2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Font typeface="Helvetica Neue"/>
              <a:buNone/>
            </a:pPr>
            <a:r>
              <a:t/>
            </a:r>
            <a:endParaRPr/>
          </a:p>
        </p:txBody>
      </p:sp>
      <p:sp>
        <p:nvSpPr>
          <p:cNvPr id="311" name="Google Shape;3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The standardized LifeWatch biomonitoring added + 600k new manually validated images to the image library. Taxonomists revised the full image library back to 2017 and sorted rest groups, leading to fewer errors in the training data set as well as a higher number of classes to train on but which are more homogenous, leading to better overall model performance. </a:t>
            </a:r>
            <a:endParaRPr/>
          </a:p>
          <a:p>
            <a:pPr indent="-228600" lvl="0" marL="45720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We got 4 user infrastructure requests this year, 3 biological researchers using flowcam to image phytoplankton samples and one sediment researcher using flowcam to investigate turbidity in the water column. Since they had large amounts of data, we not only facilitated lab use but also built custom datapipelines to fit their needs. This made our datapipelines more robust and flexible. As the module is not yet available on the imagine AI platform at the time of their analysis, we perfomed inference on in-house resources this year. Early next year we will refer users to the imagine AI platform for model training and inference. </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We have optimized  in-house data pipelines for ingestion from sensor to database by developing an in-house uploader tool makes database uploads more standardized and includes various quality control checks. The tool also </a:t>
            </a:r>
            <a:r>
              <a:rPr b="0" i="0" lang="en-US" sz="4400" u="none" cap="none" strike="noStrike">
                <a:solidFill>
                  <a:srgbClr val="005FAA"/>
                </a:solidFill>
                <a:latin typeface="DM Sans"/>
                <a:ea typeface="DM Sans"/>
                <a:cs typeface="DM Sans"/>
                <a:sym typeface="DM Sans"/>
              </a:rPr>
              <a:t>standardizes</a:t>
            </a:r>
            <a:r>
              <a:rPr b="0" i="0" lang="en-US" sz="2200" u="none" cap="none" strike="noStrike">
                <a:solidFill>
                  <a:srgbClr val="000000"/>
                </a:solidFill>
                <a:latin typeface="Helvetica Neue"/>
                <a:ea typeface="Helvetica Neue"/>
                <a:cs typeface="Helvetica Neue"/>
                <a:sym typeface="Helvetica Neue"/>
              </a:rPr>
              <a:t> data aggregations to the rshiny explorer and makes the biological result data open access via </a:t>
            </a:r>
            <a:r>
              <a:rPr b="0" i="0" lang="en-US" sz="22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https://rshiny.lifewatch.be/flowcam-data/</a:t>
            </a:r>
            <a:r>
              <a:rPr b="0" i="0" lang="en-US" sz="2200" u="none" cap="none" strike="noStrike">
                <a:solidFill>
                  <a:srgbClr val="000000"/>
                </a:solidFill>
                <a:latin typeface="Helvetica Neue"/>
                <a:ea typeface="Helvetica Neue"/>
                <a:cs typeface="Helvetica Neue"/>
                <a:sym typeface="Helvetica Neue"/>
              </a:rPr>
              <a:t>. Database structure was also revised, including imposing standardized naming convention and metadata revision based on scientists needs and scraping of missing metadata from archiving servers for all legacy data.  In-house Python packages to process and format raw data have been adapted the 4 researchers mentioned above by custom raw data processing (different RV information systems, different metadata needs), database upload, image data prediction with pre-trained classifiers, use of the in-house image validation tool and data exports tailored to their research.</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A prototype module of the FlowCAM phytoplankton identification service has been built on the iMagine AI  platform and is being tested and further optimized before becoming public. A first training set was uploaded from the internal database to the iMagine storage, NextCloud, and will be updated throughout the course of the project by semi-automated data export as more validated data becomes available.</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t/>
            </a:r>
            <a:endParaRPr/>
          </a:p>
        </p:txBody>
      </p:sp>
      <p:sp>
        <p:nvSpPr>
          <p:cNvPr id="322" name="Google Shape;3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The standardized LifeWatch biomonitoring added + 600k new manually validated images to the image library. Taxonomists revised the full image library back to 2017 and sorted rest groups, leading to fewer errors in the training data set as well as a higher number of classes to train on but which are more homogenous, leading to better overall model performance. </a:t>
            </a:r>
            <a:endParaRPr/>
          </a:p>
          <a:p>
            <a:pPr indent="-228600" lvl="0" marL="45720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We got 4 user infrastructure requests this year, 3 biological researchers using flowcam to image phytoplankton samples and one sediment researcher using flowcam to investigate turbidity in the water column. Since they had large amounts of data, we not only facilitated lab use but also built custom datapipelines to fit their needs. This made our datapipelines more robust and flexible. As the module is not yet available on the imagine AI platform at the time of their analysis, we perfomed inference on in-house resources this year. Early next year we will refer users to the imagine AI platform for model training and inference. </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We have optimized  in-house data pipelines for ingestion from sensor to database by developing an in-house uploader tool makes database uploads more standardized and includes various quality control checks. The tool also </a:t>
            </a:r>
            <a:r>
              <a:rPr b="0" i="0" lang="en-US" sz="4400" u="none" cap="none" strike="noStrike">
                <a:solidFill>
                  <a:srgbClr val="005FAA"/>
                </a:solidFill>
                <a:latin typeface="DM Sans"/>
                <a:ea typeface="DM Sans"/>
                <a:cs typeface="DM Sans"/>
                <a:sym typeface="DM Sans"/>
              </a:rPr>
              <a:t>standardizes</a:t>
            </a:r>
            <a:r>
              <a:rPr b="0" i="0" lang="en-US" sz="2200" u="none" cap="none" strike="noStrike">
                <a:solidFill>
                  <a:srgbClr val="000000"/>
                </a:solidFill>
                <a:latin typeface="Helvetica Neue"/>
                <a:ea typeface="Helvetica Neue"/>
                <a:cs typeface="Helvetica Neue"/>
                <a:sym typeface="Helvetica Neue"/>
              </a:rPr>
              <a:t> data aggregations to the rshiny explorer and makes the biological result data open access via </a:t>
            </a:r>
            <a:r>
              <a:rPr b="0" i="0" lang="en-US" sz="22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https://rshiny.lifewatch.be/flowcam-data/</a:t>
            </a:r>
            <a:r>
              <a:rPr b="0" i="0" lang="en-US" sz="2200" u="none" cap="none" strike="noStrike">
                <a:solidFill>
                  <a:srgbClr val="000000"/>
                </a:solidFill>
                <a:latin typeface="Helvetica Neue"/>
                <a:ea typeface="Helvetica Neue"/>
                <a:cs typeface="Helvetica Neue"/>
                <a:sym typeface="Helvetica Neue"/>
              </a:rPr>
              <a:t>. Database structure was also revised, including imposing standardized naming convention and metadata revision based on scientists needs and scraping of missing metadata from archiving servers for all legacy data.  In-house Python packages to process and format raw data have been adapted the 4 researchers mentioned above by custom raw data processing (different RV information systems, different metadata needs), database upload, image data prediction with pre-trained classifiers, use of the in-house image validation tool and data exports tailored to their research.</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A prototype module of the FlowCAM phytoplankton identification service has been built on the iMagine AI  platform and is being tested and further optimized before becoming public. A first training set was uploaded from the internal database to the iMagine storage, NextCloud, and will be updated throughout the course of the project by semi-automated data export as more validated data becomes available.</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t/>
            </a:r>
            <a:endParaRPr/>
          </a:p>
        </p:txBody>
      </p:sp>
      <p:sp>
        <p:nvSpPr>
          <p:cNvPr id="336" name="Google Shape;3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The standardized LifeWatch biomonitoring added + 600k new manually validated images to the image library. Taxonomists revised the full image library back to 2017 and sorted rest groups, leading to fewer errors in the training data set as well as a higher number of classes to train on but which are more homogenous, leading to better overall model performance. </a:t>
            </a:r>
            <a:endParaRPr/>
          </a:p>
          <a:p>
            <a:pPr indent="-228600" lvl="0" marL="45720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We got 4 user infrastructure requests this year, 3 biological researchers using flowcam to image phytoplankton samples and one sediment researcher using flowcam to investigate turbidity in the water column. Since they had large amounts of data, we not only facilitated lab use but also built custom datapipelines to fit their needs. This made our datapipelines more robust and flexible. As the module is not yet available on the imagine AI platform at the time of their analysis, we perfomed inference on in-house resources this year. Early next year we will refer users to the imagine AI platform for model training and inference. </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We have optimized  in-house data pipelines for ingestion from sensor to database by developing an in-house uploader tool makes database uploads more standardized and includes various quality control checks. The tool also </a:t>
            </a:r>
            <a:r>
              <a:rPr b="0" i="0" lang="en-US" sz="4400" u="none" cap="none" strike="noStrike">
                <a:solidFill>
                  <a:srgbClr val="005FAA"/>
                </a:solidFill>
                <a:latin typeface="DM Sans"/>
                <a:ea typeface="DM Sans"/>
                <a:cs typeface="DM Sans"/>
                <a:sym typeface="DM Sans"/>
              </a:rPr>
              <a:t>standardizes</a:t>
            </a:r>
            <a:r>
              <a:rPr b="0" i="0" lang="en-US" sz="2200" u="none" cap="none" strike="noStrike">
                <a:solidFill>
                  <a:srgbClr val="000000"/>
                </a:solidFill>
                <a:latin typeface="Helvetica Neue"/>
                <a:ea typeface="Helvetica Neue"/>
                <a:cs typeface="Helvetica Neue"/>
                <a:sym typeface="Helvetica Neue"/>
              </a:rPr>
              <a:t> data aggregations to the rshiny explorer and makes the biological result data open access via </a:t>
            </a:r>
            <a:r>
              <a:rPr b="0" i="0" lang="en-US" sz="22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https://rshiny.lifewatch.be/flowcam-data/</a:t>
            </a:r>
            <a:r>
              <a:rPr b="0" i="0" lang="en-US" sz="2200" u="none" cap="none" strike="noStrike">
                <a:solidFill>
                  <a:srgbClr val="000000"/>
                </a:solidFill>
                <a:latin typeface="Helvetica Neue"/>
                <a:ea typeface="Helvetica Neue"/>
                <a:cs typeface="Helvetica Neue"/>
                <a:sym typeface="Helvetica Neue"/>
              </a:rPr>
              <a:t>. Database structure was also revised, including imposing standardized naming convention and metadata revision based on scientists needs and scraping of missing metadata from archiving servers for all legacy data.  In-house Python packages to process and format raw data have been adapted the 4 researchers mentioned above by custom raw data processing (different RV information systems, different metadata needs), database upload, image data prediction with pre-trained classifiers, use of the in-house image validation tool and data exports tailored to their research.</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rPr b="0" i="0" lang="en-US" sz="2200" u="none" cap="none" strike="noStrike">
                <a:solidFill>
                  <a:srgbClr val="000000"/>
                </a:solidFill>
                <a:latin typeface="Helvetica Neue"/>
                <a:ea typeface="Helvetica Neue"/>
                <a:cs typeface="Helvetica Neue"/>
                <a:sym typeface="Helvetica Neue"/>
              </a:rPr>
              <a:t>A prototype module of the FlowCAM phytoplankton identification service has been built on the iMagine AI  platform and is being tested and further optimized before becoming public. A first training set was uploaded from the internal database to the iMagine storage, NextCloud, and will be updated throughout the course of the project by semi-automated data export as more validated data becomes available.</a:t>
            </a:r>
            <a:endParaRPr/>
          </a:p>
          <a:p>
            <a:pPr indent="0" lvl="0" marL="0" rtl="0" algn="l">
              <a:lnSpc>
                <a:spcPct val="117999"/>
              </a:lnSpc>
              <a:spcBef>
                <a:spcPts val="0"/>
              </a:spcBef>
              <a:spcAft>
                <a:spcPts val="0"/>
              </a:spcAft>
              <a:buSzPts val="1400"/>
              <a:buNone/>
            </a:pPr>
            <a:r>
              <a:t/>
            </a:r>
            <a:endParaRPr b="0" i="0" sz="2200" u="none" cap="none" strike="noStrike">
              <a:solidFill>
                <a:srgbClr val="000000"/>
              </a:solidFill>
              <a:latin typeface="Helvetica Neue"/>
              <a:ea typeface="Helvetica Neue"/>
              <a:cs typeface="Helvetica Neue"/>
              <a:sym typeface="Helvetica Neue"/>
            </a:endParaRPr>
          </a:p>
          <a:p>
            <a:pPr indent="0" lvl="0" marL="0" rtl="0" algn="l">
              <a:lnSpc>
                <a:spcPct val="117999"/>
              </a:lnSpc>
              <a:spcBef>
                <a:spcPts val="0"/>
              </a:spcBef>
              <a:spcAft>
                <a:spcPts val="0"/>
              </a:spcAft>
              <a:buSzPts val="1400"/>
              <a:buNone/>
            </a:pPr>
            <a:r>
              <a:t/>
            </a:r>
            <a:endParaRPr/>
          </a:p>
        </p:txBody>
      </p:sp>
      <p:sp>
        <p:nvSpPr>
          <p:cNvPr id="347" name="Google Shape;3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59" name="Google Shape;3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69" name="Google Shape;36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twitter.com/EGI_eInfra" TargetMode="External"/><Relationship Id="rId3" Type="http://schemas.openxmlformats.org/officeDocument/2006/relationships/hyperlink" Target="https://www.linkedin.com/company/1024536" TargetMode="External"/><Relationship Id="rId4" Type="http://schemas.openxmlformats.org/officeDocument/2006/relationships/image" Target="../media/image1.png"/><Relationship Id="rId5" Type="http://schemas.openxmlformats.org/officeDocument/2006/relationships/hyperlink" Target="https://www.youtube.com/c/EGIFederation" TargetMode="External"/><Relationship Id="rId6"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9.png"/><Relationship Id="rId10" Type="http://schemas.openxmlformats.org/officeDocument/2006/relationships/image" Target="../media/image4.png"/><Relationship Id="rId9"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hyperlink" Target="https://twitter.com/eu_imagine" TargetMode="External"/><Relationship Id="rId7" Type="http://schemas.openxmlformats.org/officeDocument/2006/relationships/image" Target="../media/image7.png"/><Relationship Id="rId8" Type="http://schemas.openxmlformats.org/officeDocument/2006/relationships/hyperlink" Target="https://www.linkedin.com/company/1024536"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hyperlink" Target="https://twitter.com/eu_imagine" TargetMode="External"/><Relationship Id="rId5" Type="http://schemas.openxmlformats.org/officeDocument/2006/relationships/image" Target="../media/image7.png"/><Relationship Id="rId6" Type="http://schemas.openxmlformats.org/officeDocument/2006/relationships/hyperlink" Target="https://www.linkedin.com/company/1024536" TargetMode="External"/><Relationship Id="rId7" Type="http://schemas.openxmlformats.org/officeDocument/2006/relationships/image" Target="../media/image10.png"/><Relationship Id="rId8"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ark" showMasterSp="0">
  <p:cSld name="TITLE_AND_BODY_2">
    <p:bg>
      <p:bgPr>
        <a:solidFill>
          <a:schemeClr val="accent1"/>
        </a:solidFill>
      </p:bgPr>
    </p:bg>
    <p:spTree>
      <p:nvGrpSpPr>
        <p:cNvPr id="11" name="Shape 11"/>
        <p:cNvGrpSpPr/>
        <p:nvPr/>
      </p:nvGrpSpPr>
      <p:grpSpPr>
        <a:xfrm>
          <a:off x="0" y="0"/>
          <a:ext cx="0" cy="0"/>
          <a:chOff x="0" y="0"/>
          <a:chExt cx="0" cy="0"/>
        </a:xfrm>
      </p:grpSpPr>
      <p:sp>
        <p:nvSpPr>
          <p:cNvPr id="12" name="Google Shape;12;p11"/>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 name="Google Shape;13;p11"/>
          <p:cNvSpPr txBox="1"/>
          <p:nvPr>
            <p:ph idx="1" type="body"/>
          </p:nvPr>
        </p:nvSpPr>
        <p:spPr>
          <a:xfrm>
            <a:off x="1079500" y="7525869"/>
            <a:ext cx="22224900" cy="1087500"/>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6400"/>
              <a:buFont typeface="DM Sans"/>
              <a:buNone/>
              <a:defRPr b="0" i="0" sz="6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 name="Google Shape;14;p11"/>
          <p:cNvSpPr txBox="1"/>
          <p:nvPr>
            <p:ph idx="2" type="body"/>
          </p:nvPr>
        </p:nvSpPr>
        <p:spPr>
          <a:xfrm>
            <a:off x="1079500" y="5707173"/>
            <a:ext cx="22224900" cy="15492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9400"/>
              <a:buFont typeface="DM Sans"/>
              <a:buNone/>
              <a:defRPr b="1" i="0" sz="9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 name="Google Shape;15;p11"/>
          <p:cNvSpPr txBox="1"/>
          <p:nvPr>
            <p:ph idx="3" type="body"/>
          </p:nvPr>
        </p:nvSpPr>
        <p:spPr>
          <a:xfrm>
            <a:off x="1209182" y="10729563"/>
            <a:ext cx="11318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1"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 name="Google Shape;16;p11"/>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 name="Google Shape;17;p11"/>
          <p:cNvSpPr txBox="1"/>
          <p:nvPr>
            <p:ph idx="5" type="body"/>
          </p:nvPr>
        </p:nvSpPr>
        <p:spPr>
          <a:xfrm>
            <a:off x="15133504" y="1080576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 name="Google Shape;18;p11"/>
          <p:cNvSpPr txBox="1"/>
          <p:nvPr>
            <p:ph idx="6" type="body"/>
          </p:nvPr>
        </p:nvSpPr>
        <p:spPr>
          <a:xfrm>
            <a:off x="15133505" y="1164861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g 6@4x.png" id="19" name="Google Shape;19;p11"/>
          <p:cNvPicPr preferRelativeResize="0"/>
          <p:nvPr/>
        </p:nvPicPr>
        <p:blipFill rotWithShape="1">
          <a:blip r:embed="rId2">
            <a:alphaModFix/>
          </a:blip>
          <a:srcRect b="0" l="0" r="0" t="0"/>
          <a:stretch/>
        </p:blipFill>
        <p:spPr>
          <a:xfrm>
            <a:off x="10122410" y="-3760448"/>
            <a:ext cx="15642027" cy="8633423"/>
          </a:xfrm>
          <a:prstGeom prst="rect">
            <a:avLst/>
          </a:prstGeom>
          <a:noFill/>
          <a:ln>
            <a:noFill/>
          </a:ln>
        </p:spPr>
      </p:pic>
      <p:sp>
        <p:nvSpPr>
          <p:cNvPr id="20" name="Google Shape;20;p11"/>
          <p:cNvSpPr txBox="1"/>
          <p:nvPr>
            <p:ph idx="7" type="body"/>
          </p:nvPr>
        </p:nvSpPr>
        <p:spPr>
          <a:xfrm>
            <a:off x="6484470" y="12746860"/>
            <a:ext cx="58023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1" name="Google Shape;21;p11"/>
          <p:cNvSpPr txBox="1"/>
          <p:nvPr>
            <p:ph idx="8" type="body"/>
          </p:nvPr>
        </p:nvSpPr>
        <p:spPr>
          <a:xfrm>
            <a:off x="1210140" y="12746860"/>
            <a:ext cx="43200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22" name="Google Shape;22;p11"/>
          <p:cNvPicPr preferRelativeResize="0"/>
          <p:nvPr/>
        </p:nvPicPr>
        <p:blipFill rotWithShape="1">
          <a:blip r:embed="rId3">
            <a:alphaModFix/>
          </a:blip>
          <a:srcRect b="0" l="0" r="0" t="0"/>
          <a:stretch/>
        </p:blipFill>
        <p:spPr>
          <a:xfrm>
            <a:off x="1155700" y="-65949"/>
            <a:ext cx="3368376" cy="26192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3 Points with Images &amp; Box">
  <p:cSld name="Image - 3 Points with Images &amp; Box">
    <p:spTree>
      <p:nvGrpSpPr>
        <p:cNvPr id="141" name="Shape 141"/>
        <p:cNvGrpSpPr/>
        <p:nvPr/>
      </p:nvGrpSpPr>
      <p:grpSpPr>
        <a:xfrm>
          <a:off x="0" y="0"/>
          <a:ext cx="0" cy="0"/>
          <a:chOff x="0" y="0"/>
          <a:chExt cx="0" cy="0"/>
        </a:xfrm>
      </p:grpSpPr>
      <p:sp>
        <p:nvSpPr>
          <p:cNvPr id="142" name="Google Shape;142;p20"/>
          <p:cNvSpPr/>
          <p:nvPr/>
        </p:nvSpPr>
        <p:spPr>
          <a:xfrm>
            <a:off x="869684" y="2587215"/>
            <a:ext cx="7335600" cy="10160100"/>
          </a:xfrm>
          <a:prstGeom prst="roundRect">
            <a:avLst>
              <a:gd fmla="val 4218" name="adj"/>
            </a:avLst>
          </a:prstGeom>
          <a:solidFill>
            <a:srgbClr val="FFFFFF"/>
          </a:solidFill>
          <a:ln>
            <a:noFill/>
          </a:ln>
          <a:effectLst>
            <a:outerShdw blurRad="228600" rotWithShape="0" dir="5400000" dist="25400">
              <a:srgbClr val="000000">
                <a:alpha val="549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3" name="Google Shape;143;p20"/>
          <p:cNvSpPr/>
          <p:nvPr/>
        </p:nvSpPr>
        <p:spPr>
          <a:xfrm>
            <a:off x="8607335" y="2587214"/>
            <a:ext cx="7335600" cy="10160100"/>
          </a:xfrm>
          <a:prstGeom prst="roundRect">
            <a:avLst>
              <a:gd fmla="val 4218" name="adj"/>
            </a:avLst>
          </a:prstGeom>
          <a:solidFill>
            <a:srgbClr val="FFFFFF"/>
          </a:solidFill>
          <a:ln>
            <a:noFill/>
          </a:ln>
          <a:effectLst>
            <a:outerShdw blurRad="228600" rotWithShape="0" dir="5400000" dist="25400">
              <a:srgbClr val="000000">
                <a:alpha val="549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4" name="Google Shape;144;p20"/>
          <p:cNvSpPr/>
          <p:nvPr/>
        </p:nvSpPr>
        <p:spPr>
          <a:xfrm>
            <a:off x="16344985" y="2587214"/>
            <a:ext cx="7335600" cy="10160100"/>
          </a:xfrm>
          <a:prstGeom prst="roundRect">
            <a:avLst>
              <a:gd fmla="val 4218" name="adj"/>
            </a:avLst>
          </a:prstGeom>
          <a:solidFill>
            <a:srgbClr val="FFFFFF"/>
          </a:solidFill>
          <a:ln>
            <a:noFill/>
          </a:ln>
          <a:effectLst>
            <a:outerShdw blurRad="228600" rotWithShape="0" dir="5400000" dist="25400">
              <a:srgbClr val="000000">
                <a:alpha val="549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5" name="Google Shape;145;p20"/>
          <p:cNvSpPr txBox="1"/>
          <p:nvPr>
            <p:ph idx="1" type="body"/>
          </p:nvPr>
        </p:nvSpPr>
        <p:spPr>
          <a:xfrm>
            <a:off x="1363387" y="7403909"/>
            <a:ext cx="60960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146" name="Google Shape;146;p20"/>
          <p:cNvSpPr txBox="1"/>
          <p:nvPr>
            <p:ph idx="2" type="body"/>
          </p:nvPr>
        </p:nvSpPr>
        <p:spPr>
          <a:xfrm>
            <a:off x="1363387" y="9207677"/>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147" name="Google Shape;147;p20"/>
          <p:cNvSpPr txBox="1"/>
          <p:nvPr>
            <p:ph idx="3" type="body"/>
          </p:nvPr>
        </p:nvSpPr>
        <p:spPr>
          <a:xfrm>
            <a:off x="9095877" y="7281036"/>
            <a:ext cx="60960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148" name="Google Shape;148;p20"/>
          <p:cNvSpPr txBox="1"/>
          <p:nvPr>
            <p:ph idx="4" type="body"/>
          </p:nvPr>
        </p:nvSpPr>
        <p:spPr>
          <a:xfrm>
            <a:off x="9095877" y="9207677"/>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149" name="Google Shape;149;p20"/>
          <p:cNvSpPr txBox="1"/>
          <p:nvPr>
            <p:ph idx="5" type="body"/>
          </p:nvPr>
        </p:nvSpPr>
        <p:spPr>
          <a:xfrm>
            <a:off x="16831806" y="7281036"/>
            <a:ext cx="60960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150" name="Google Shape;150;p20"/>
          <p:cNvSpPr txBox="1"/>
          <p:nvPr>
            <p:ph idx="6" type="body"/>
          </p:nvPr>
        </p:nvSpPr>
        <p:spPr>
          <a:xfrm>
            <a:off x="16831806" y="9207677"/>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151" name="Google Shape;151;p20"/>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52" name="Google Shape;152;p20"/>
          <p:cNvSpPr txBox="1"/>
          <p:nvPr>
            <p:ph idx="7"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3" name="Google Shape;153;p20"/>
          <p:cNvSpPr txBox="1"/>
          <p:nvPr>
            <p:ph idx="12" type="sldNum"/>
          </p:nvPr>
        </p:nvSpPr>
        <p:spPr>
          <a:xfrm>
            <a:off x="23384924" y="13045350"/>
            <a:ext cx="4500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20"/>
          <p:cNvSpPr/>
          <p:nvPr>
            <p:ph idx="8" type="pic"/>
          </p:nvPr>
        </p:nvSpPr>
        <p:spPr>
          <a:xfrm>
            <a:off x="1363387" y="2961517"/>
            <a:ext cx="6354900" cy="4051800"/>
          </a:xfrm>
          <a:prstGeom prst="roundRect">
            <a:avLst>
              <a:gd fmla="val 6685" name="adj"/>
            </a:avLst>
          </a:prstGeom>
          <a:noFill/>
          <a:ln>
            <a:noFill/>
          </a:ln>
        </p:spPr>
      </p:sp>
      <p:sp>
        <p:nvSpPr>
          <p:cNvPr id="155" name="Google Shape;155;p20"/>
          <p:cNvSpPr/>
          <p:nvPr>
            <p:ph idx="9" type="pic"/>
          </p:nvPr>
        </p:nvSpPr>
        <p:spPr>
          <a:xfrm>
            <a:off x="9095877" y="2961517"/>
            <a:ext cx="6354900" cy="4051800"/>
          </a:xfrm>
          <a:prstGeom prst="roundRect">
            <a:avLst>
              <a:gd fmla="val 6685" name="adj"/>
            </a:avLst>
          </a:prstGeom>
          <a:noFill/>
          <a:ln>
            <a:noFill/>
          </a:ln>
        </p:spPr>
      </p:sp>
      <p:sp>
        <p:nvSpPr>
          <p:cNvPr id="156" name="Google Shape;156;p20"/>
          <p:cNvSpPr/>
          <p:nvPr>
            <p:ph idx="13" type="pic"/>
          </p:nvPr>
        </p:nvSpPr>
        <p:spPr>
          <a:xfrm>
            <a:off x="16831806" y="2961517"/>
            <a:ext cx="6354900" cy="4051800"/>
          </a:xfrm>
          <a:prstGeom prst="roundRect">
            <a:avLst>
              <a:gd fmla="val 6685" name="adj"/>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2 Points and Images (Right)">
  <p:cSld name="Image - 2 Points and Images (Right)">
    <p:spTree>
      <p:nvGrpSpPr>
        <p:cNvPr id="157" name="Shape 157"/>
        <p:cNvGrpSpPr/>
        <p:nvPr/>
      </p:nvGrpSpPr>
      <p:grpSpPr>
        <a:xfrm>
          <a:off x="0" y="0"/>
          <a:ext cx="0" cy="0"/>
          <a:chOff x="0" y="0"/>
          <a:chExt cx="0" cy="0"/>
        </a:xfrm>
      </p:grpSpPr>
      <p:sp>
        <p:nvSpPr>
          <p:cNvPr id="158" name="Google Shape;158;p21"/>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59" name="Google Shape;159;p21"/>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0" name="Google Shape;160;p21"/>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21"/>
          <p:cNvSpPr/>
          <p:nvPr>
            <p:ph idx="2" type="pic"/>
          </p:nvPr>
        </p:nvSpPr>
        <p:spPr>
          <a:xfrm>
            <a:off x="17373697" y="2787537"/>
            <a:ext cx="5605800" cy="3791100"/>
          </a:xfrm>
          <a:prstGeom prst="roundRect">
            <a:avLst>
              <a:gd fmla="val 8781" name="adj"/>
            </a:avLst>
          </a:prstGeom>
          <a:noFill/>
          <a:ln>
            <a:noFill/>
          </a:ln>
        </p:spPr>
      </p:sp>
      <p:sp>
        <p:nvSpPr>
          <p:cNvPr id="162" name="Google Shape;162;p21"/>
          <p:cNvSpPr/>
          <p:nvPr>
            <p:ph idx="3" type="pic"/>
          </p:nvPr>
        </p:nvSpPr>
        <p:spPr>
          <a:xfrm>
            <a:off x="17373697" y="7781568"/>
            <a:ext cx="5605800" cy="3791100"/>
          </a:xfrm>
          <a:prstGeom prst="roundRect">
            <a:avLst>
              <a:gd fmla="val 8781" name="adj"/>
            </a:avLst>
          </a:prstGeom>
          <a:noFill/>
          <a:ln>
            <a:noFill/>
          </a:ln>
        </p:spPr>
      </p:sp>
      <p:sp>
        <p:nvSpPr>
          <p:cNvPr id="163" name="Google Shape;163;p21"/>
          <p:cNvSpPr txBox="1"/>
          <p:nvPr>
            <p:ph idx="4" type="body"/>
          </p:nvPr>
        </p:nvSpPr>
        <p:spPr>
          <a:xfrm>
            <a:off x="1143096" y="3213205"/>
            <a:ext cx="14507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4" name="Google Shape;164;p21"/>
          <p:cNvSpPr txBox="1"/>
          <p:nvPr>
            <p:ph idx="5" type="body"/>
          </p:nvPr>
        </p:nvSpPr>
        <p:spPr>
          <a:xfrm>
            <a:off x="1143097" y="4938653"/>
            <a:ext cx="145071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5" name="Google Shape;165;p21"/>
          <p:cNvSpPr txBox="1"/>
          <p:nvPr>
            <p:ph idx="6" type="body"/>
          </p:nvPr>
        </p:nvSpPr>
        <p:spPr>
          <a:xfrm>
            <a:off x="1143096" y="8259990"/>
            <a:ext cx="14507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6" name="Google Shape;166;p21"/>
          <p:cNvSpPr txBox="1"/>
          <p:nvPr>
            <p:ph idx="7" type="body"/>
          </p:nvPr>
        </p:nvSpPr>
        <p:spPr>
          <a:xfrm>
            <a:off x="1143097" y="9985438"/>
            <a:ext cx="145071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MultiBullet">
  <p:cSld name="Content - 3 Horizontal MultiBullet">
    <p:spTree>
      <p:nvGrpSpPr>
        <p:cNvPr id="167" name="Shape 167"/>
        <p:cNvGrpSpPr/>
        <p:nvPr/>
      </p:nvGrpSpPr>
      <p:grpSpPr>
        <a:xfrm>
          <a:off x="0" y="0"/>
          <a:ext cx="0" cy="0"/>
          <a:chOff x="0" y="0"/>
          <a:chExt cx="0" cy="0"/>
        </a:xfrm>
      </p:grpSpPr>
      <p:pic>
        <p:nvPicPr>
          <p:cNvPr descr="Image" id="168" name="Google Shape;168;p22"/>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69" name="Google Shape;169;p22"/>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70" name="Google Shape;170;p22"/>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1" name="Google Shape;171;p22"/>
          <p:cNvSpPr txBox="1"/>
          <p:nvPr>
            <p:ph idx="12" type="sldNum"/>
          </p:nvPr>
        </p:nvSpPr>
        <p:spPr>
          <a:xfrm>
            <a:off x="23337024" y="13045350"/>
            <a:ext cx="4980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22"/>
          <p:cNvSpPr txBox="1"/>
          <p:nvPr>
            <p:ph idx="2" type="body"/>
          </p:nvPr>
        </p:nvSpPr>
        <p:spPr>
          <a:xfrm>
            <a:off x="1831774" y="3291304"/>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3" name="Google Shape;173;p22"/>
          <p:cNvSpPr txBox="1"/>
          <p:nvPr>
            <p:ph idx="3" type="body"/>
          </p:nvPr>
        </p:nvSpPr>
        <p:spPr>
          <a:xfrm>
            <a:off x="1831773" y="5070729"/>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4" name="Google Shape;174;p22"/>
          <p:cNvSpPr txBox="1"/>
          <p:nvPr>
            <p:ph idx="4" type="body"/>
          </p:nvPr>
        </p:nvSpPr>
        <p:spPr>
          <a:xfrm>
            <a:off x="9055918" y="3291304"/>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5" name="Google Shape;175;p22"/>
          <p:cNvSpPr txBox="1"/>
          <p:nvPr>
            <p:ph idx="5" type="body"/>
          </p:nvPr>
        </p:nvSpPr>
        <p:spPr>
          <a:xfrm>
            <a:off x="9055918" y="5070729"/>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6" name="Google Shape;176;p22"/>
          <p:cNvSpPr txBox="1"/>
          <p:nvPr>
            <p:ph idx="6" type="body"/>
          </p:nvPr>
        </p:nvSpPr>
        <p:spPr>
          <a:xfrm>
            <a:off x="16786860" y="3291304"/>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7" name="Google Shape;177;p22"/>
          <p:cNvSpPr txBox="1"/>
          <p:nvPr>
            <p:ph idx="7" type="body"/>
          </p:nvPr>
        </p:nvSpPr>
        <p:spPr>
          <a:xfrm>
            <a:off x="16811059" y="5070729"/>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8" name="Google Shape;178;p22"/>
          <p:cNvSpPr txBox="1"/>
          <p:nvPr/>
        </p:nvSpPr>
        <p:spPr>
          <a:xfrm>
            <a:off x="1015862" y="3291304"/>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US" sz="4800" u="none" cap="none" strike="noStrike">
                <a:solidFill>
                  <a:srgbClr val="EF8200"/>
                </a:solidFill>
                <a:latin typeface="DM Sans"/>
                <a:ea typeface="DM Sans"/>
                <a:cs typeface="DM Sans"/>
                <a:sym typeface="DM Sans"/>
              </a:rPr>
              <a:t>1</a:t>
            </a:r>
            <a:endParaRPr b="0" i="0" sz="1400" u="none" cap="none" strike="noStrike">
              <a:solidFill>
                <a:srgbClr val="000000"/>
              </a:solidFill>
              <a:latin typeface="Arial"/>
              <a:ea typeface="Arial"/>
              <a:cs typeface="Arial"/>
              <a:sym typeface="Arial"/>
            </a:endParaRPr>
          </a:p>
        </p:txBody>
      </p:sp>
      <p:sp>
        <p:nvSpPr>
          <p:cNvPr id="179" name="Google Shape;179;p22"/>
          <p:cNvSpPr txBox="1"/>
          <p:nvPr/>
        </p:nvSpPr>
        <p:spPr>
          <a:xfrm>
            <a:off x="8079200" y="3291304"/>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US" sz="4800" u="none" cap="none" strike="noStrike">
                <a:solidFill>
                  <a:srgbClr val="EF8200"/>
                </a:solidFill>
                <a:latin typeface="DM Sans"/>
                <a:ea typeface="DM Sans"/>
                <a:cs typeface="DM Sans"/>
                <a:sym typeface="DM Sans"/>
              </a:rPr>
              <a:t>2</a:t>
            </a:r>
            <a:endParaRPr b="0" i="0" sz="1400" u="none" cap="none" strike="noStrike">
              <a:solidFill>
                <a:srgbClr val="000000"/>
              </a:solidFill>
              <a:latin typeface="Arial"/>
              <a:ea typeface="Arial"/>
              <a:cs typeface="Arial"/>
              <a:sym typeface="Arial"/>
            </a:endParaRPr>
          </a:p>
        </p:txBody>
      </p:sp>
      <p:sp>
        <p:nvSpPr>
          <p:cNvPr id="180" name="Google Shape;180;p22"/>
          <p:cNvSpPr txBox="1"/>
          <p:nvPr/>
        </p:nvSpPr>
        <p:spPr>
          <a:xfrm>
            <a:off x="15767772" y="3291304"/>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US" sz="4800" u="none" cap="none" strike="noStrike">
                <a:solidFill>
                  <a:srgbClr val="EF8200"/>
                </a:solidFill>
                <a:latin typeface="DM Sans"/>
                <a:ea typeface="DM Sans"/>
                <a:cs typeface="DM Sans"/>
                <a:sym typeface="DM Sans"/>
              </a:rPr>
              <a:t>3</a:t>
            </a:r>
            <a:endParaRPr b="0" i="0" sz="1400" u="none" cap="none" strike="noStrike">
              <a:solidFill>
                <a:srgbClr val="000000"/>
              </a:solidFill>
              <a:latin typeface="Arial"/>
              <a:ea typeface="Arial"/>
              <a:cs typeface="Arial"/>
              <a:sym typeface="Arial"/>
            </a:endParaRPr>
          </a:p>
        </p:txBody>
      </p:sp>
      <p:sp>
        <p:nvSpPr>
          <p:cNvPr id="181" name="Google Shape;181;p22"/>
          <p:cNvSpPr txBox="1"/>
          <p:nvPr>
            <p:ph idx="8" type="body"/>
          </p:nvPr>
        </p:nvSpPr>
        <p:spPr>
          <a:xfrm>
            <a:off x="9055918" y="8113120"/>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cxnSp>
        <p:nvCxnSpPr>
          <p:cNvPr id="182" name="Google Shape;182;p22"/>
          <p:cNvCxnSpPr/>
          <p:nvPr/>
        </p:nvCxnSpPr>
        <p:spPr>
          <a:xfrm>
            <a:off x="1046970" y="7582524"/>
            <a:ext cx="22290000" cy="0"/>
          </a:xfrm>
          <a:prstGeom prst="straightConnector1">
            <a:avLst/>
          </a:prstGeom>
          <a:noFill/>
          <a:ln cap="flat" cmpd="sng" w="12700">
            <a:solidFill>
              <a:srgbClr val="275EA5"/>
            </a:solidFill>
            <a:prstDash val="solid"/>
            <a:miter lim="400000"/>
            <a:headEnd len="sm" w="sm" type="none"/>
            <a:tailEnd len="sm" w="sm" type="none"/>
          </a:ln>
        </p:spPr>
      </p:cxnSp>
      <p:sp>
        <p:nvSpPr>
          <p:cNvPr id="183" name="Google Shape;183;p22"/>
          <p:cNvSpPr txBox="1"/>
          <p:nvPr>
            <p:ph idx="9" type="body"/>
          </p:nvPr>
        </p:nvSpPr>
        <p:spPr>
          <a:xfrm>
            <a:off x="10068007" y="10111799"/>
            <a:ext cx="45759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4" name="Google Shape;184;p22"/>
          <p:cNvSpPr txBox="1"/>
          <p:nvPr>
            <p:ph idx="13" type="body"/>
          </p:nvPr>
        </p:nvSpPr>
        <p:spPr>
          <a:xfrm>
            <a:off x="1831774" y="8113120"/>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5" name="Google Shape;185;p22"/>
          <p:cNvSpPr txBox="1"/>
          <p:nvPr>
            <p:ph idx="14" type="body"/>
          </p:nvPr>
        </p:nvSpPr>
        <p:spPr>
          <a:xfrm>
            <a:off x="2843863" y="10111799"/>
            <a:ext cx="45759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6" name="Google Shape;186;p22"/>
          <p:cNvSpPr txBox="1"/>
          <p:nvPr>
            <p:ph idx="15" type="body"/>
          </p:nvPr>
        </p:nvSpPr>
        <p:spPr>
          <a:xfrm>
            <a:off x="16811060" y="8113120"/>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7" name="Google Shape;187;p22"/>
          <p:cNvSpPr txBox="1"/>
          <p:nvPr>
            <p:ph idx="16" type="body"/>
          </p:nvPr>
        </p:nvSpPr>
        <p:spPr>
          <a:xfrm>
            <a:off x="17823149" y="10111799"/>
            <a:ext cx="45759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able Simple">
  <p:cSld name="Image - Table Simple">
    <p:spTree>
      <p:nvGrpSpPr>
        <p:cNvPr id="188" name="Shape 188"/>
        <p:cNvGrpSpPr/>
        <p:nvPr/>
      </p:nvGrpSpPr>
      <p:grpSpPr>
        <a:xfrm>
          <a:off x="0" y="0"/>
          <a:ext cx="0" cy="0"/>
          <a:chOff x="0" y="0"/>
          <a:chExt cx="0" cy="0"/>
        </a:xfrm>
      </p:grpSpPr>
      <p:sp>
        <p:nvSpPr>
          <p:cNvPr id="189" name="Google Shape;189;p23"/>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90" name="Google Shape;190;p23"/>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1" name="Google Shape;191;p23"/>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192" name="Google Shape;192;p23"/>
          <p:cNvGraphicFramePr/>
          <p:nvPr/>
        </p:nvGraphicFramePr>
        <p:xfrm>
          <a:off x="1206500" y="3235360"/>
          <a:ext cx="3000000" cy="3000000"/>
        </p:xfrm>
        <a:graphic>
          <a:graphicData uri="http://schemas.openxmlformats.org/drawingml/2006/table">
            <a:tbl>
              <a:tblPr firstCol="1" firstRow="1">
                <a:noFill/>
                <a:tableStyleId>{268D6D14-9357-4A69-8B3E-BEA61607F12F}</a:tableStyleId>
              </a:tblPr>
              <a:tblGrid>
                <a:gridCol w="4468625"/>
                <a:gridCol w="4468625"/>
                <a:gridCol w="4468625"/>
                <a:gridCol w="4468625"/>
                <a:gridCol w="4468625"/>
              </a:tblGrid>
              <a:tr h="1179275">
                <a:tc>
                  <a:txBody>
                    <a:bodyPr/>
                    <a:lstStyle/>
                    <a:p>
                      <a:pPr indent="0" lvl="0" marL="0" marR="0" rtl="0" algn="l">
                        <a:lnSpc>
                          <a:spcPct val="100000"/>
                        </a:lnSpc>
                        <a:spcBef>
                          <a:spcPts val="0"/>
                        </a:spcBef>
                        <a:spcAft>
                          <a:spcPts val="0"/>
                        </a:spcAft>
                        <a:buClr>
                          <a:srgbClr val="005FAA"/>
                        </a:buClr>
                        <a:buSzPts val="3200"/>
                        <a:buFont typeface="DM Sans"/>
                        <a:buNone/>
                      </a:pPr>
                      <a:r>
                        <a:rPr b="1" lang="en-US" sz="3200" u="none" cap="none" strike="noStrike">
                          <a:solidFill>
                            <a:srgbClr val="005FAA"/>
                          </a:solidFill>
                          <a:latin typeface="DM Sans"/>
                          <a:ea typeface="DM Sans"/>
                          <a:cs typeface="DM Sans"/>
                          <a:sym typeface="DM Sans"/>
                        </a:rPr>
                        <a:t>Title of Table</a:t>
                      </a:r>
                      <a:endParaRPr sz="14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US" sz="3200" u="none" cap="none" strike="noStrike">
                          <a:solidFill>
                            <a:srgbClr val="005FAA"/>
                          </a:solidFill>
                          <a:latin typeface="DM Sans"/>
                          <a:ea typeface="DM Sans"/>
                          <a:cs typeface="DM Sans"/>
                          <a:sym typeface="DM Sans"/>
                        </a:rPr>
                        <a:t>Title of Table</a:t>
                      </a:r>
                      <a:endParaRPr sz="1400" u="none" cap="none" strike="noStrike"/>
                    </a:p>
                  </a:txBody>
                  <a:tcPr marT="254000" marB="254000" marR="254000" marL="25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US" sz="3200" u="none" cap="none" strike="noStrike">
                          <a:solidFill>
                            <a:srgbClr val="005FAA"/>
                          </a:solidFill>
                          <a:latin typeface="DM Sans"/>
                          <a:ea typeface="DM Sans"/>
                          <a:cs typeface="DM Sans"/>
                          <a:sym typeface="DM Sans"/>
                        </a:rPr>
                        <a:t>Title of Table</a:t>
                      </a:r>
                      <a:endParaRPr sz="1400" u="none" cap="none" strike="noStrike"/>
                    </a:p>
                  </a:txBody>
                  <a:tcPr marT="254000" marB="254000" marR="254000" marL="25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US" sz="3200" u="none" cap="none" strike="noStrike">
                          <a:solidFill>
                            <a:srgbClr val="005FAA"/>
                          </a:solidFill>
                          <a:latin typeface="DM Sans"/>
                          <a:ea typeface="DM Sans"/>
                          <a:cs typeface="DM Sans"/>
                          <a:sym typeface="DM Sans"/>
                        </a:rPr>
                        <a:t>Title of Table</a:t>
                      </a:r>
                      <a:endParaRPr sz="1400" u="none" cap="none" strike="noStrike"/>
                    </a:p>
                  </a:txBody>
                  <a:tcPr marT="254000" marB="254000" marR="254000" marL="25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US" sz="3200" u="none" cap="none" strike="noStrike">
                          <a:solidFill>
                            <a:srgbClr val="005FAA"/>
                          </a:solidFill>
                          <a:latin typeface="DM Sans"/>
                          <a:ea typeface="DM Sans"/>
                          <a:cs typeface="DM Sans"/>
                          <a:sym typeface="DM Sans"/>
                        </a:rPr>
                        <a:t>Title of Table</a:t>
                      </a:r>
                      <a:endParaRPr sz="1400" u="none" cap="none" strike="noStrike"/>
                    </a:p>
                  </a:txBody>
                  <a:tcPr marT="254000" marB="254000" marR="254000" marL="2540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Big Title (Right)" showMasterSp="0">
  <p:cSld name="Image - Big Title (Right)">
    <p:spTree>
      <p:nvGrpSpPr>
        <p:cNvPr id="193" name="Shape 193"/>
        <p:cNvGrpSpPr/>
        <p:nvPr/>
      </p:nvGrpSpPr>
      <p:grpSpPr>
        <a:xfrm>
          <a:off x="0" y="0"/>
          <a:ext cx="0" cy="0"/>
          <a:chOff x="0" y="0"/>
          <a:chExt cx="0" cy="0"/>
        </a:xfrm>
      </p:grpSpPr>
      <p:sp>
        <p:nvSpPr>
          <p:cNvPr id="194" name="Google Shape;194;p24"/>
          <p:cNvSpPr txBox="1"/>
          <p:nvPr>
            <p:ph idx="12" type="sldNum"/>
          </p:nvPr>
        </p:nvSpPr>
        <p:spPr>
          <a:xfrm>
            <a:off x="23283324" y="13045350"/>
            <a:ext cx="5517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24"/>
          <p:cNvSpPr/>
          <p:nvPr>
            <p:ph idx="2" type="pic"/>
          </p:nvPr>
        </p:nvSpPr>
        <p:spPr>
          <a:xfrm>
            <a:off x="-1512277" y="955533"/>
            <a:ext cx="13404600" cy="11679900"/>
          </a:xfrm>
          <a:prstGeom prst="roundRect">
            <a:avLst>
              <a:gd fmla="val 6128" name="adj"/>
            </a:avLst>
          </a:prstGeom>
          <a:noFill/>
          <a:ln>
            <a:noFill/>
          </a:ln>
        </p:spPr>
      </p:sp>
      <p:sp>
        <p:nvSpPr>
          <p:cNvPr id="196" name="Google Shape;196;p24"/>
          <p:cNvSpPr txBox="1"/>
          <p:nvPr>
            <p:ph idx="1" type="body"/>
          </p:nvPr>
        </p:nvSpPr>
        <p:spPr>
          <a:xfrm>
            <a:off x="13035190" y="6354190"/>
            <a:ext cx="10156200" cy="13971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8500"/>
              <a:buFont typeface="DM Sans"/>
              <a:buNone/>
              <a:defRPr b="1" i="0" sz="85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7" name="Google Shape;197;p24"/>
          <p:cNvSpPr txBox="1"/>
          <p:nvPr>
            <p:ph idx="3" type="body"/>
          </p:nvPr>
        </p:nvSpPr>
        <p:spPr>
          <a:xfrm>
            <a:off x="13035190" y="7894938"/>
            <a:ext cx="10160100" cy="660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198" name="Google Shape;198;p24"/>
          <p:cNvPicPr preferRelativeResize="0"/>
          <p:nvPr/>
        </p:nvPicPr>
        <p:blipFill rotWithShape="1">
          <a:blip r:embed="rId2">
            <a:alphaModFix/>
          </a:blip>
          <a:srcRect b="0" l="0" r="0" t="0"/>
          <a:stretch/>
        </p:blipFill>
        <p:spPr>
          <a:xfrm>
            <a:off x="-10374232" y="2136913"/>
            <a:ext cx="22092043" cy="1049668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ark Image" showMasterSp="0">
  <p:cSld name="Title - Dark Image">
    <p:bg>
      <p:bgPr>
        <a:solidFill>
          <a:schemeClr val="accent1"/>
        </a:solidFill>
      </p:bgPr>
    </p:bg>
    <p:spTree>
      <p:nvGrpSpPr>
        <p:cNvPr id="199" name="Shape 199"/>
        <p:cNvGrpSpPr/>
        <p:nvPr/>
      </p:nvGrpSpPr>
      <p:grpSpPr>
        <a:xfrm>
          <a:off x="0" y="0"/>
          <a:ext cx="0" cy="0"/>
          <a:chOff x="0" y="0"/>
          <a:chExt cx="0" cy="0"/>
        </a:xfrm>
      </p:grpSpPr>
      <p:sp>
        <p:nvSpPr>
          <p:cNvPr id="200" name="Google Shape;200;p25"/>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1" name="Google Shape;201;p25"/>
          <p:cNvSpPr txBox="1"/>
          <p:nvPr>
            <p:ph idx="1" type="body"/>
          </p:nvPr>
        </p:nvSpPr>
        <p:spPr>
          <a:xfrm>
            <a:off x="1079500" y="7525869"/>
            <a:ext cx="22224900" cy="1087500"/>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6400"/>
              <a:buFont typeface="DM Sans"/>
              <a:buNone/>
              <a:defRPr b="0" i="0" sz="6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2" name="Google Shape;202;p25"/>
          <p:cNvSpPr txBox="1"/>
          <p:nvPr>
            <p:ph idx="2" type="body"/>
          </p:nvPr>
        </p:nvSpPr>
        <p:spPr>
          <a:xfrm>
            <a:off x="1243200" y="5707173"/>
            <a:ext cx="22224900" cy="15492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9400"/>
              <a:buFont typeface="DM Sans"/>
              <a:buNone/>
              <a:defRPr b="1" i="0" sz="9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3" name="Google Shape;203;p25"/>
          <p:cNvSpPr txBox="1"/>
          <p:nvPr>
            <p:ph idx="3" type="body"/>
          </p:nvPr>
        </p:nvSpPr>
        <p:spPr>
          <a:xfrm>
            <a:off x="1209182" y="10729563"/>
            <a:ext cx="11318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1"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4" name="Google Shape;204;p25"/>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5" name="Google Shape;205;p25"/>
          <p:cNvSpPr txBox="1"/>
          <p:nvPr>
            <p:ph idx="5" type="body"/>
          </p:nvPr>
        </p:nvSpPr>
        <p:spPr>
          <a:xfrm>
            <a:off x="15133504" y="1080576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6" name="Google Shape;206;p25"/>
          <p:cNvSpPr txBox="1"/>
          <p:nvPr>
            <p:ph idx="6" type="body"/>
          </p:nvPr>
        </p:nvSpPr>
        <p:spPr>
          <a:xfrm>
            <a:off x="15133505" y="1164861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7" name="Google Shape;207;p25"/>
          <p:cNvSpPr txBox="1"/>
          <p:nvPr>
            <p:ph idx="7" type="body"/>
          </p:nvPr>
        </p:nvSpPr>
        <p:spPr>
          <a:xfrm>
            <a:off x="6484470" y="12746860"/>
            <a:ext cx="58023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8" name="Google Shape;208;p25"/>
          <p:cNvSpPr txBox="1"/>
          <p:nvPr>
            <p:ph idx="8" type="body"/>
          </p:nvPr>
        </p:nvSpPr>
        <p:spPr>
          <a:xfrm>
            <a:off x="1210140" y="12746860"/>
            <a:ext cx="43200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g 6@4x.png" id="209" name="Google Shape;209;p25"/>
          <p:cNvPicPr preferRelativeResize="0"/>
          <p:nvPr/>
        </p:nvPicPr>
        <p:blipFill rotWithShape="1">
          <a:blip r:embed="rId2">
            <a:alphaModFix/>
          </a:blip>
          <a:srcRect b="0" l="0" r="0" t="0"/>
          <a:stretch/>
        </p:blipFill>
        <p:spPr>
          <a:xfrm>
            <a:off x="10122410" y="-3760448"/>
            <a:ext cx="15642027" cy="8633423"/>
          </a:xfrm>
          <a:prstGeom prst="rect">
            <a:avLst/>
          </a:prstGeom>
          <a:noFill/>
          <a:ln>
            <a:noFill/>
          </a:ln>
        </p:spPr>
      </p:pic>
      <p:pic>
        <p:nvPicPr>
          <p:cNvPr id="210" name="Google Shape;210;p25"/>
          <p:cNvPicPr preferRelativeResize="0"/>
          <p:nvPr/>
        </p:nvPicPr>
        <p:blipFill rotWithShape="1">
          <a:blip r:embed="rId3">
            <a:alphaModFix/>
          </a:blip>
          <a:srcRect b="0" l="0" r="0" t="0"/>
          <a:stretch/>
        </p:blipFill>
        <p:spPr>
          <a:xfrm>
            <a:off x="1155700" y="-65949"/>
            <a:ext cx="3368376" cy="261925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Dark" showMasterSp="0">
  <p:cSld name="Divider - Dark">
    <p:bg>
      <p:bgPr>
        <a:solidFill>
          <a:schemeClr val="accent1"/>
        </a:solidFill>
      </p:bgPr>
    </p:bg>
    <p:spTree>
      <p:nvGrpSpPr>
        <p:cNvPr id="211" name="Shape 211"/>
        <p:cNvGrpSpPr/>
        <p:nvPr/>
      </p:nvGrpSpPr>
      <p:grpSpPr>
        <a:xfrm>
          <a:off x="0" y="0"/>
          <a:ext cx="0" cy="0"/>
          <a:chOff x="0" y="0"/>
          <a:chExt cx="0" cy="0"/>
        </a:xfrm>
      </p:grpSpPr>
      <p:sp>
        <p:nvSpPr>
          <p:cNvPr id="212" name="Google Shape;212;p26"/>
          <p:cNvSpPr txBox="1"/>
          <p:nvPr>
            <p:ph idx="1" type="body"/>
          </p:nvPr>
        </p:nvSpPr>
        <p:spPr>
          <a:xfrm>
            <a:off x="1209182" y="9219545"/>
            <a:ext cx="11318400" cy="1238100"/>
          </a:xfrm>
          <a:prstGeom prst="rect">
            <a:avLst/>
          </a:prstGeom>
          <a:noFill/>
          <a:ln>
            <a:noFill/>
          </a:ln>
        </p:spPr>
        <p:txBody>
          <a:bodyPr anchorCtr="0" anchor="ctr" bIns="0" lIns="0" spcFirstLastPara="1" rIns="0" wrap="square" tIns="0">
            <a:noAutofit/>
          </a:bodyPr>
          <a:lstStyle>
            <a:lvl1pPr indent="-228600" lvl="0" marL="457200" marR="0" rtl="0" algn="l">
              <a:lnSpc>
                <a:spcPct val="80000"/>
              </a:lnSpc>
              <a:spcBef>
                <a:spcPts val="0"/>
              </a:spcBef>
              <a:spcAft>
                <a:spcPts val="0"/>
              </a:spcAft>
              <a:buClr>
                <a:srgbClr val="FFFFFF"/>
              </a:buClr>
              <a:buSzPts val="9600"/>
              <a:buFont typeface="DM Sans"/>
              <a:buNone/>
              <a:defRPr b="1" i="0" sz="9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13" name="Google Shape;213;p26"/>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14" name="Google Shape;214;p26"/>
          <p:cNvSpPr txBox="1"/>
          <p:nvPr>
            <p:ph idx="2" type="body"/>
          </p:nvPr>
        </p:nvSpPr>
        <p:spPr>
          <a:xfrm>
            <a:off x="1209182" y="6753290"/>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g 32x.png" id="215" name="Google Shape;215;p26"/>
          <p:cNvPicPr preferRelativeResize="0"/>
          <p:nvPr/>
        </p:nvPicPr>
        <p:blipFill rotWithShape="1">
          <a:blip r:embed="rId2">
            <a:alphaModFix/>
          </a:blip>
          <a:srcRect b="0" l="0" r="0" t="0"/>
          <a:stretch/>
        </p:blipFill>
        <p:spPr>
          <a:xfrm>
            <a:off x="17129419" y="-800684"/>
            <a:ext cx="7298147" cy="15317369"/>
          </a:xfrm>
          <a:prstGeom prst="rect">
            <a:avLst/>
          </a:prstGeom>
          <a:noFill/>
          <a:ln>
            <a:noFill/>
          </a:ln>
        </p:spPr>
      </p:pic>
      <p:pic>
        <p:nvPicPr>
          <p:cNvPr descr="Frame 132x.png" id="216" name="Google Shape;216;p26"/>
          <p:cNvPicPr preferRelativeResize="0"/>
          <p:nvPr/>
        </p:nvPicPr>
        <p:blipFill rotWithShape="1">
          <a:blip r:embed="rId3">
            <a:alphaModFix/>
          </a:blip>
          <a:srcRect b="0" l="0" r="0" t="0"/>
          <a:stretch/>
        </p:blipFill>
        <p:spPr>
          <a:xfrm rot="5400000">
            <a:off x="14572301" y="1010510"/>
            <a:ext cx="2813261" cy="2813261"/>
          </a:xfrm>
          <a:prstGeom prst="rect">
            <a:avLst/>
          </a:prstGeom>
          <a:noFill/>
          <a:ln>
            <a:noFill/>
          </a:ln>
        </p:spPr>
      </p:pic>
      <p:sp>
        <p:nvSpPr>
          <p:cNvPr id="217" name="Google Shape;217;p26"/>
          <p:cNvSpPr txBox="1"/>
          <p:nvPr>
            <p:ph idx="12" type="sldNum"/>
          </p:nvPr>
        </p:nvSpPr>
        <p:spPr>
          <a:xfrm>
            <a:off x="23075153" y="13034682"/>
            <a:ext cx="759600" cy="369300"/>
          </a:xfrm>
          <a:prstGeom prst="rect">
            <a:avLst/>
          </a:prstGeom>
          <a:noFill/>
          <a:ln>
            <a:noFill/>
          </a:ln>
        </p:spPr>
        <p:txBody>
          <a:bodyPr anchorCtr="0" anchor="t" bIns="45700" lIns="91425" spcFirstLastPara="1" rIns="91425" wrap="square" tIns="45700">
            <a:spAutoFit/>
          </a:bodyPr>
          <a:lstStyle>
            <a:lvl1pPr indent="0" lvl="0"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pic>
        <p:nvPicPr>
          <p:cNvPr id="218" name="Google Shape;218;p26"/>
          <p:cNvPicPr preferRelativeResize="0"/>
          <p:nvPr/>
        </p:nvPicPr>
        <p:blipFill rotWithShape="1">
          <a:blip r:embed="rId4">
            <a:alphaModFix/>
          </a:blip>
          <a:srcRect b="0" l="0" r="0" t="0"/>
          <a:stretch/>
        </p:blipFill>
        <p:spPr>
          <a:xfrm>
            <a:off x="1155700" y="-65949"/>
            <a:ext cx="3368376" cy="261925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 Light" showMasterSp="0">
  <p:cSld name="Contact - Light">
    <p:bg>
      <p:bgPr>
        <a:solidFill>
          <a:srgbClr val="FFFFFF"/>
        </a:solidFill>
      </p:bgPr>
    </p:bg>
    <p:spTree>
      <p:nvGrpSpPr>
        <p:cNvPr id="219" name="Shape 219"/>
        <p:cNvGrpSpPr/>
        <p:nvPr/>
      </p:nvGrpSpPr>
      <p:grpSpPr>
        <a:xfrm>
          <a:off x="0" y="0"/>
          <a:ext cx="0" cy="0"/>
          <a:chOff x="0" y="0"/>
          <a:chExt cx="0" cy="0"/>
        </a:xfrm>
      </p:grpSpPr>
      <p:sp>
        <p:nvSpPr>
          <p:cNvPr id="220" name="Google Shape;220;p27"/>
          <p:cNvSpPr/>
          <p:nvPr/>
        </p:nvSpPr>
        <p:spPr>
          <a:xfrm>
            <a:off x="1119253" y="10552007"/>
            <a:ext cx="6321300" cy="1269900"/>
          </a:xfrm>
          <a:prstGeom prst="roundRect">
            <a:avLst>
              <a:gd fmla="val 7600" name="adj"/>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DM Sans"/>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1" name="Google Shape;221;p27"/>
          <p:cNvSpPr txBox="1"/>
          <p:nvPr>
            <p:ph idx="1" type="body"/>
          </p:nvPr>
        </p:nvSpPr>
        <p:spPr>
          <a:xfrm>
            <a:off x="1147521" y="10837757"/>
            <a:ext cx="6264600" cy="698400"/>
          </a:xfrm>
          <a:prstGeom prst="rect">
            <a:avLst/>
          </a:prstGeom>
          <a:noFill/>
          <a:ln>
            <a:noFill/>
          </a:ln>
        </p:spPr>
        <p:txBody>
          <a:bodyPr anchorCtr="0" anchor="ctr" bIns="50800" lIns="50800" spcFirstLastPara="1" rIns="50800" wrap="square" tIns="50800">
            <a:spAutoFit/>
          </a:bodyPr>
          <a:lstStyle>
            <a:lvl1pPr indent="-228600" lvl="0" marL="457200" marR="0" rtl="0" algn="ctr">
              <a:lnSpc>
                <a:spcPct val="100000"/>
              </a:lnSpc>
              <a:spcBef>
                <a:spcPts val="0"/>
              </a:spcBef>
              <a:spcAft>
                <a:spcPts val="0"/>
              </a:spcAft>
              <a:buClr>
                <a:srgbClr val="FFFFFF"/>
              </a:buClr>
              <a:buSzPts val="3600"/>
              <a:buFont typeface="DM Sans"/>
              <a:buNone/>
              <a:defRPr b="0" i="0" sz="3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22" name="Google Shape;222;p27"/>
          <p:cNvSpPr txBox="1"/>
          <p:nvPr>
            <p:ph idx="2" type="body"/>
          </p:nvPr>
        </p:nvSpPr>
        <p:spPr>
          <a:xfrm>
            <a:off x="1185056" y="5747995"/>
            <a:ext cx="13433400" cy="31275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80000"/>
              </a:lnSpc>
              <a:spcBef>
                <a:spcPts val="0"/>
              </a:spcBef>
              <a:spcAft>
                <a:spcPts val="0"/>
              </a:spcAft>
              <a:buClr>
                <a:srgbClr val="005FAA"/>
              </a:buClr>
              <a:buSzPts val="12000"/>
              <a:buFont typeface="DM Sans"/>
              <a:buNone/>
              <a:defRPr b="1" i="0" sz="12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23" name="Google Shape;223;p27"/>
          <p:cNvSpPr txBox="1"/>
          <p:nvPr>
            <p:ph idx="3" type="body"/>
          </p:nvPr>
        </p:nvSpPr>
        <p:spPr>
          <a:xfrm>
            <a:off x="1185056" y="9264484"/>
            <a:ext cx="134334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800"/>
              <a:buFont typeface="DM Sans"/>
              <a:buNone/>
              <a:defRPr b="0" i="0" sz="48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24" name="Google Shape;224;p27"/>
          <p:cNvSpPr txBox="1"/>
          <p:nvPr>
            <p:ph idx="4" type="body"/>
          </p:nvPr>
        </p:nvSpPr>
        <p:spPr>
          <a:xfrm>
            <a:off x="1185056" y="4343093"/>
            <a:ext cx="3671100" cy="10161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EF8200"/>
              </a:buClr>
              <a:buSzPts val="5500"/>
              <a:buFont typeface="DM Sans"/>
              <a:buNone/>
              <a:defRPr b="0" i="0" sz="55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25" name="Google Shape;225;p27">
            <a:hlinkClick r:id="rId2"/>
          </p:cNvPr>
          <p:cNvSpPr/>
          <p:nvPr>
            <p:ph idx="5" type="pic"/>
          </p:nvPr>
        </p:nvSpPr>
        <p:spPr>
          <a:xfrm>
            <a:off x="8032346" y="10882207"/>
            <a:ext cx="609600" cy="609600"/>
          </a:xfrm>
          <a:prstGeom prst="rect">
            <a:avLst/>
          </a:prstGeom>
          <a:noFill/>
          <a:ln>
            <a:noFill/>
          </a:ln>
        </p:spPr>
      </p:sp>
      <p:sp>
        <p:nvSpPr>
          <p:cNvPr id="226" name="Google Shape;226;p27">
            <a:hlinkClick r:id="rId3"/>
          </p:cNvPr>
          <p:cNvSpPr/>
          <p:nvPr>
            <p:ph idx="6" type="pic"/>
          </p:nvPr>
        </p:nvSpPr>
        <p:spPr>
          <a:xfrm>
            <a:off x="9152770" y="10882207"/>
            <a:ext cx="609600" cy="609600"/>
          </a:xfrm>
          <a:prstGeom prst="rect">
            <a:avLst/>
          </a:prstGeom>
          <a:noFill/>
          <a:ln>
            <a:noFill/>
          </a:ln>
        </p:spPr>
      </p:sp>
      <p:pic>
        <p:nvPicPr>
          <p:cNvPr descr="img 6@4x.png" id="227" name="Google Shape;227;p27"/>
          <p:cNvPicPr preferRelativeResize="0"/>
          <p:nvPr/>
        </p:nvPicPr>
        <p:blipFill rotWithShape="1">
          <a:blip r:embed="rId4">
            <a:alphaModFix/>
          </a:blip>
          <a:srcRect b="0" l="0" r="0" t="0"/>
          <a:stretch/>
        </p:blipFill>
        <p:spPr>
          <a:xfrm>
            <a:off x="10122410" y="-1225251"/>
            <a:ext cx="15642027" cy="8633423"/>
          </a:xfrm>
          <a:prstGeom prst="rect">
            <a:avLst/>
          </a:prstGeom>
          <a:noFill/>
          <a:ln>
            <a:noFill/>
          </a:ln>
        </p:spPr>
      </p:pic>
      <p:sp>
        <p:nvSpPr>
          <p:cNvPr id="228" name="Google Shape;228;p27">
            <a:hlinkClick r:id="rId5"/>
          </p:cNvPr>
          <p:cNvSpPr/>
          <p:nvPr>
            <p:ph idx="7" type="pic"/>
          </p:nvPr>
        </p:nvSpPr>
        <p:spPr>
          <a:xfrm>
            <a:off x="10273193" y="10882207"/>
            <a:ext cx="609600" cy="609600"/>
          </a:xfrm>
          <a:prstGeom prst="rect">
            <a:avLst/>
          </a:prstGeom>
          <a:noFill/>
          <a:ln>
            <a:noFill/>
          </a:ln>
        </p:spPr>
      </p:sp>
      <p:sp>
        <p:nvSpPr>
          <p:cNvPr id="229" name="Google Shape;229;p27"/>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30" name="Google Shape;230;p27"/>
          <p:cNvSpPr txBox="1"/>
          <p:nvPr>
            <p:ph idx="12" type="sldNum"/>
          </p:nvPr>
        </p:nvSpPr>
        <p:spPr>
          <a:xfrm>
            <a:off x="23225274" y="13045350"/>
            <a:ext cx="609600" cy="369300"/>
          </a:xfrm>
          <a:prstGeom prst="rect">
            <a:avLst/>
          </a:prstGeom>
          <a:noFill/>
          <a:ln>
            <a:noFill/>
          </a:ln>
        </p:spPr>
        <p:txBody>
          <a:bodyPr anchorCtr="0" anchor="t" bIns="45700" lIns="91425" spcFirstLastPara="1" rIns="91425" wrap="square" tIns="45700">
            <a:spAutoFit/>
          </a:bodyPr>
          <a:lstStyle>
            <a:lvl1pPr indent="0" lvl="0"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pic>
        <p:nvPicPr>
          <p:cNvPr id="231" name="Google Shape;231;p27"/>
          <p:cNvPicPr preferRelativeResize="0"/>
          <p:nvPr/>
        </p:nvPicPr>
        <p:blipFill rotWithShape="1">
          <a:blip r:embed="rId6">
            <a:alphaModFix/>
          </a:blip>
          <a:srcRect b="0" l="0" r="0" t="0"/>
          <a:stretch/>
        </p:blipFill>
        <p:spPr>
          <a:xfrm>
            <a:off x="1155700" y="-65949"/>
            <a:ext cx="3368376" cy="261925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Dark" showMasterSp="0">
  <p:cSld name="Closing - Dark">
    <p:bg>
      <p:bgPr>
        <a:solidFill>
          <a:schemeClr val="accent1"/>
        </a:solidFill>
      </p:bgPr>
    </p:bg>
    <p:spTree>
      <p:nvGrpSpPr>
        <p:cNvPr id="232" name="Shape 232"/>
        <p:cNvGrpSpPr/>
        <p:nvPr/>
      </p:nvGrpSpPr>
      <p:grpSpPr>
        <a:xfrm>
          <a:off x="0" y="0"/>
          <a:ext cx="0" cy="0"/>
          <a:chOff x="0" y="0"/>
          <a:chExt cx="0" cy="0"/>
        </a:xfrm>
      </p:grpSpPr>
      <p:sp>
        <p:nvSpPr>
          <p:cNvPr id="233" name="Google Shape;233;p28"/>
          <p:cNvSpPr txBox="1"/>
          <p:nvPr>
            <p:ph idx="1" type="body"/>
          </p:nvPr>
        </p:nvSpPr>
        <p:spPr>
          <a:xfrm>
            <a:off x="2438050" y="4854090"/>
            <a:ext cx="9378300" cy="12312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8000"/>
              <a:buFont typeface="DM Sans"/>
              <a:buNone/>
              <a:defRPr b="1"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34" name="Google Shape;234;p28"/>
          <p:cNvSpPr txBox="1"/>
          <p:nvPr>
            <p:ph idx="2" type="body"/>
          </p:nvPr>
        </p:nvSpPr>
        <p:spPr>
          <a:xfrm>
            <a:off x="2438050" y="6909472"/>
            <a:ext cx="9378300" cy="8619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1"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35" name="Google Shape;235;p28"/>
          <p:cNvSpPr txBox="1"/>
          <p:nvPr>
            <p:ph idx="3" type="body"/>
          </p:nvPr>
        </p:nvSpPr>
        <p:spPr>
          <a:xfrm>
            <a:off x="990250" y="10646726"/>
            <a:ext cx="6012600" cy="9270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EF8200"/>
              </a:buClr>
              <a:buSzPts val="5600"/>
              <a:buFont typeface="DM Sans"/>
              <a:buNone/>
              <a:defRPr b="1" i="0" sz="5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236" name="Google Shape;236;p28"/>
          <p:cNvPicPr preferRelativeResize="0"/>
          <p:nvPr/>
        </p:nvPicPr>
        <p:blipFill rotWithShape="1">
          <a:blip r:embed="rId2">
            <a:alphaModFix/>
          </a:blip>
          <a:srcRect b="0" l="0" r="0" t="0"/>
          <a:stretch/>
        </p:blipFill>
        <p:spPr>
          <a:xfrm>
            <a:off x="2438050" y="8180185"/>
            <a:ext cx="622303" cy="622303"/>
          </a:xfrm>
          <a:prstGeom prst="rect">
            <a:avLst/>
          </a:prstGeom>
          <a:noFill/>
          <a:ln>
            <a:noFill/>
          </a:ln>
        </p:spPr>
      </p:pic>
      <p:pic>
        <p:nvPicPr>
          <p:cNvPr descr="Image" id="237" name="Google Shape;237;p28"/>
          <p:cNvPicPr preferRelativeResize="0"/>
          <p:nvPr/>
        </p:nvPicPr>
        <p:blipFill rotWithShape="1">
          <a:blip r:embed="rId3">
            <a:alphaModFix/>
          </a:blip>
          <a:srcRect b="0" l="0" r="0" t="0"/>
          <a:stretch/>
        </p:blipFill>
        <p:spPr>
          <a:xfrm>
            <a:off x="2438050" y="9127962"/>
            <a:ext cx="622303" cy="622303"/>
          </a:xfrm>
          <a:prstGeom prst="rect">
            <a:avLst/>
          </a:prstGeom>
          <a:noFill/>
          <a:ln>
            <a:noFill/>
          </a:ln>
        </p:spPr>
      </p:pic>
      <p:sp>
        <p:nvSpPr>
          <p:cNvPr id="238" name="Google Shape;238;p28"/>
          <p:cNvSpPr/>
          <p:nvPr/>
        </p:nvSpPr>
        <p:spPr>
          <a:xfrm>
            <a:off x="2438047" y="-1845208"/>
            <a:ext cx="4614900" cy="57894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age" id="239" name="Google Shape;239;p28"/>
          <p:cNvPicPr preferRelativeResize="0"/>
          <p:nvPr/>
        </p:nvPicPr>
        <p:blipFill rotWithShape="1">
          <a:blip r:embed="rId4">
            <a:alphaModFix/>
          </a:blip>
          <a:srcRect b="0" l="0" r="0" t="0"/>
          <a:stretch/>
        </p:blipFill>
        <p:spPr>
          <a:xfrm>
            <a:off x="2539674" y="12602216"/>
            <a:ext cx="728240" cy="486708"/>
          </a:xfrm>
          <a:prstGeom prst="rect">
            <a:avLst/>
          </a:prstGeom>
          <a:noFill/>
          <a:ln>
            <a:noFill/>
          </a:ln>
        </p:spPr>
      </p:pic>
      <p:sp>
        <p:nvSpPr>
          <p:cNvPr id="240" name="Google Shape;240;p28"/>
          <p:cNvSpPr txBox="1"/>
          <p:nvPr/>
        </p:nvSpPr>
        <p:spPr>
          <a:xfrm>
            <a:off x="3771641" y="12648720"/>
            <a:ext cx="11318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99999"/>
              </a:buClr>
              <a:buSzPts val="2400"/>
              <a:buFont typeface="DM Sans"/>
              <a:buNone/>
            </a:pPr>
            <a:r>
              <a:rPr b="0" i="0" lang="en-US" sz="2400" u="none" cap="none" strike="noStrike">
                <a:solidFill>
                  <a:srgbClr val="999999"/>
                </a:solidFill>
                <a:latin typeface="DM Sans"/>
                <a:ea typeface="DM Sans"/>
                <a:cs typeface="DM Sans"/>
                <a:sym typeface="DM Sans"/>
              </a:rPr>
              <a:t>iMagine receives funding from the European Union’s Horizon Europe research and innovation programme under grant agreement No. 101058625</a:t>
            </a:r>
            <a:endParaRPr b="0" i="0" sz="1400" u="none" cap="none" strike="noStrike">
              <a:solidFill>
                <a:srgbClr val="000000"/>
              </a:solidFill>
              <a:latin typeface="Arial"/>
              <a:ea typeface="Arial"/>
              <a:cs typeface="Arial"/>
              <a:sym typeface="Arial"/>
            </a:endParaRPr>
          </a:p>
        </p:txBody>
      </p:sp>
      <p:pic>
        <p:nvPicPr>
          <p:cNvPr descr="img 32x.png" id="241" name="Google Shape;241;p28"/>
          <p:cNvPicPr preferRelativeResize="0"/>
          <p:nvPr/>
        </p:nvPicPr>
        <p:blipFill rotWithShape="1">
          <a:blip r:embed="rId5">
            <a:alphaModFix/>
          </a:blip>
          <a:srcRect b="0" l="0" r="0" t="0"/>
          <a:stretch/>
        </p:blipFill>
        <p:spPr>
          <a:xfrm rot="-5400000">
            <a:off x="14519095" y="-5088052"/>
            <a:ext cx="8811388" cy="18493361"/>
          </a:xfrm>
          <a:prstGeom prst="rect">
            <a:avLst/>
          </a:prstGeom>
          <a:noFill/>
          <a:ln>
            <a:noFill/>
          </a:ln>
        </p:spPr>
      </p:pic>
      <p:pic>
        <p:nvPicPr>
          <p:cNvPr descr="Image" id="242" name="Google Shape;242;p28">
            <a:hlinkClick r:id="rId6"/>
          </p:cNvPr>
          <p:cNvPicPr preferRelativeResize="0"/>
          <p:nvPr/>
        </p:nvPicPr>
        <p:blipFill rotWithShape="1">
          <a:blip r:embed="rId7">
            <a:alphaModFix/>
          </a:blip>
          <a:srcRect b="0" l="0" r="0" t="0"/>
          <a:stretch/>
        </p:blipFill>
        <p:spPr>
          <a:xfrm>
            <a:off x="8005629" y="10805475"/>
            <a:ext cx="609602" cy="609602"/>
          </a:xfrm>
          <a:prstGeom prst="rect">
            <a:avLst/>
          </a:prstGeom>
          <a:noFill/>
          <a:ln>
            <a:noFill/>
          </a:ln>
        </p:spPr>
      </p:pic>
      <p:pic>
        <p:nvPicPr>
          <p:cNvPr descr="Image" id="243" name="Google Shape;243;p28">
            <a:hlinkClick r:id="rId8"/>
          </p:cNvPr>
          <p:cNvPicPr preferRelativeResize="0"/>
          <p:nvPr/>
        </p:nvPicPr>
        <p:blipFill rotWithShape="1">
          <a:blip r:embed="rId9">
            <a:alphaModFix/>
          </a:blip>
          <a:srcRect b="0" l="0" r="0" t="0"/>
          <a:stretch/>
        </p:blipFill>
        <p:spPr>
          <a:xfrm>
            <a:off x="9126052" y="10805475"/>
            <a:ext cx="609602" cy="609602"/>
          </a:xfrm>
          <a:prstGeom prst="rect">
            <a:avLst/>
          </a:prstGeom>
          <a:noFill/>
          <a:ln>
            <a:noFill/>
          </a:ln>
        </p:spPr>
      </p:pic>
      <p:cxnSp>
        <p:nvCxnSpPr>
          <p:cNvPr id="244" name="Google Shape;244;p28"/>
          <p:cNvCxnSpPr/>
          <p:nvPr/>
        </p:nvCxnSpPr>
        <p:spPr>
          <a:xfrm rot="10800000">
            <a:off x="7306906" y="10695729"/>
            <a:ext cx="0" cy="829200"/>
          </a:xfrm>
          <a:prstGeom prst="straightConnector1">
            <a:avLst/>
          </a:prstGeom>
          <a:noFill/>
          <a:ln cap="flat" cmpd="sng" w="25400">
            <a:solidFill>
              <a:srgbClr val="FFFFFF"/>
            </a:solidFill>
            <a:prstDash val="solid"/>
            <a:round/>
            <a:headEnd len="sm" w="sm" type="none"/>
            <a:tailEnd len="sm" w="sm" type="none"/>
          </a:ln>
        </p:spPr>
      </p:cxnSp>
      <p:sp>
        <p:nvSpPr>
          <p:cNvPr id="245" name="Google Shape;245;p28"/>
          <p:cNvSpPr txBox="1"/>
          <p:nvPr>
            <p:ph idx="4" type="body"/>
          </p:nvPr>
        </p:nvSpPr>
        <p:spPr>
          <a:xfrm>
            <a:off x="3523239" y="8010452"/>
            <a:ext cx="8293200" cy="927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0"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46" name="Google Shape;246;p28"/>
          <p:cNvSpPr txBox="1"/>
          <p:nvPr>
            <p:ph idx="5" type="body"/>
          </p:nvPr>
        </p:nvSpPr>
        <p:spPr>
          <a:xfrm>
            <a:off x="3523239" y="8925831"/>
            <a:ext cx="8293200" cy="9270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0"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247" name="Google Shape;247;p28"/>
          <p:cNvPicPr preferRelativeResize="0"/>
          <p:nvPr/>
        </p:nvPicPr>
        <p:blipFill rotWithShape="1">
          <a:blip r:embed="rId10">
            <a:alphaModFix/>
          </a:blip>
          <a:srcRect b="0" l="0" r="0" t="0"/>
          <a:stretch/>
        </p:blipFill>
        <p:spPr>
          <a:xfrm>
            <a:off x="2650025" y="0"/>
            <a:ext cx="4269773" cy="33201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Light (Only Title)" showMasterSp="0">
  <p:cSld name="Divider - Light (Only Title)">
    <p:bg>
      <p:bgPr>
        <a:solidFill>
          <a:srgbClr val="FFFFFF"/>
        </a:solidFill>
      </p:bgPr>
    </p:bg>
    <p:spTree>
      <p:nvGrpSpPr>
        <p:cNvPr id="248" name="Shape 248"/>
        <p:cNvGrpSpPr/>
        <p:nvPr/>
      </p:nvGrpSpPr>
      <p:grpSpPr>
        <a:xfrm>
          <a:off x="0" y="0"/>
          <a:ext cx="0" cy="0"/>
          <a:chOff x="0" y="0"/>
          <a:chExt cx="0" cy="0"/>
        </a:xfrm>
      </p:grpSpPr>
      <p:sp>
        <p:nvSpPr>
          <p:cNvPr id="249" name="Google Shape;249;p29"/>
          <p:cNvSpPr txBox="1"/>
          <p:nvPr>
            <p:ph idx="1" type="body"/>
          </p:nvPr>
        </p:nvSpPr>
        <p:spPr>
          <a:xfrm>
            <a:off x="1198153" y="5867398"/>
            <a:ext cx="13402800" cy="19812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12000"/>
              <a:buFont typeface="DM Sans"/>
              <a:buNone/>
              <a:defRPr b="1" i="0" sz="12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50" name="Google Shape;250;p29"/>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age" id="251" name="Google Shape;251;p29"/>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sp>
        <p:nvSpPr>
          <p:cNvPr id="252" name="Google Shape;252;p29"/>
          <p:cNvSpPr txBox="1"/>
          <p:nvPr>
            <p:ph idx="12" type="sldNum"/>
          </p:nvPr>
        </p:nvSpPr>
        <p:spPr>
          <a:xfrm>
            <a:off x="23198674" y="13045350"/>
            <a:ext cx="636300" cy="369300"/>
          </a:xfrm>
          <a:prstGeom prst="rect">
            <a:avLst/>
          </a:prstGeom>
          <a:noFill/>
          <a:ln>
            <a:noFill/>
          </a:ln>
        </p:spPr>
        <p:txBody>
          <a:bodyPr anchorCtr="0" anchor="t" bIns="45700" lIns="91425" spcFirstLastPara="1" rIns="91425" wrap="square" tIns="45700">
            <a:spAutoFit/>
          </a:bodyPr>
          <a:lstStyle>
            <a:lvl1pPr indent="0" lvl="0"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ct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pic>
        <p:nvPicPr>
          <p:cNvPr id="253" name="Google Shape;253;p29"/>
          <p:cNvPicPr preferRelativeResize="0"/>
          <p:nvPr/>
        </p:nvPicPr>
        <p:blipFill rotWithShape="1">
          <a:blip r:embed="rId3">
            <a:alphaModFix/>
          </a:blip>
          <a:srcRect b="0" l="0" r="0" t="0"/>
          <a:stretch/>
        </p:blipFill>
        <p:spPr>
          <a:xfrm>
            <a:off x="1107625" y="-125155"/>
            <a:ext cx="3435898" cy="26717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Icon">
  <p:cSld name="Content - 3 Horizontal Icon">
    <p:spTree>
      <p:nvGrpSpPr>
        <p:cNvPr id="23" name="Shape 23"/>
        <p:cNvGrpSpPr/>
        <p:nvPr/>
      </p:nvGrpSpPr>
      <p:grpSpPr>
        <a:xfrm>
          <a:off x="0" y="0"/>
          <a:ext cx="0" cy="0"/>
          <a:chOff x="0" y="0"/>
          <a:chExt cx="0" cy="0"/>
        </a:xfrm>
      </p:grpSpPr>
      <p:pic>
        <p:nvPicPr>
          <p:cNvPr descr="Image" id="24" name="Google Shape;24;p12"/>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25" name="Google Shape;25;p12"/>
          <p:cNvSpPr txBox="1"/>
          <p:nvPr>
            <p:ph type="title"/>
          </p:nvPr>
        </p:nvSpPr>
        <p:spPr>
          <a:xfrm>
            <a:off x="2564146" y="810823"/>
            <a:ext cx="21031200" cy="8511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26" name="Google Shape;26;p12"/>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9pPr>
          </a:lstStyle>
          <a:p/>
        </p:txBody>
      </p:sp>
      <p:sp>
        <p:nvSpPr>
          <p:cNvPr id="27" name="Google Shape;27;p12"/>
          <p:cNvSpPr txBox="1"/>
          <p:nvPr>
            <p:ph idx="2" type="body"/>
          </p:nvPr>
        </p:nvSpPr>
        <p:spPr>
          <a:xfrm>
            <a:off x="1763211"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28" name="Google Shape;28;p12"/>
          <p:cNvSpPr txBox="1"/>
          <p:nvPr>
            <p:ph idx="3" type="body"/>
          </p:nvPr>
        </p:nvSpPr>
        <p:spPr>
          <a:xfrm>
            <a:off x="1763211" y="7922928"/>
            <a:ext cx="6350100" cy="660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29" name="Google Shape;29;p12"/>
          <p:cNvSpPr txBox="1"/>
          <p:nvPr>
            <p:ph idx="4" type="body"/>
          </p:nvPr>
        </p:nvSpPr>
        <p:spPr>
          <a:xfrm>
            <a:off x="9017000"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30" name="Google Shape;30;p12"/>
          <p:cNvSpPr txBox="1"/>
          <p:nvPr>
            <p:ph idx="5" type="body"/>
          </p:nvPr>
        </p:nvSpPr>
        <p:spPr>
          <a:xfrm>
            <a:off x="9017000"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31" name="Google Shape;31;p12"/>
          <p:cNvSpPr txBox="1"/>
          <p:nvPr>
            <p:ph idx="6" type="body"/>
          </p:nvPr>
        </p:nvSpPr>
        <p:spPr>
          <a:xfrm>
            <a:off x="16786860"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32" name="Google Shape;32;p12"/>
          <p:cNvSpPr txBox="1"/>
          <p:nvPr>
            <p:ph idx="7" type="body"/>
          </p:nvPr>
        </p:nvSpPr>
        <p:spPr>
          <a:xfrm>
            <a:off x="16786860"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33" name="Google Shape;33;p12"/>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12"/>
          <p:cNvSpPr/>
          <p:nvPr>
            <p:ph idx="8" type="pic"/>
          </p:nvPr>
        </p:nvSpPr>
        <p:spPr>
          <a:xfrm>
            <a:off x="1763211" y="3866660"/>
            <a:ext cx="2031900" cy="2031900"/>
          </a:xfrm>
          <a:prstGeom prst="rect">
            <a:avLst/>
          </a:prstGeom>
          <a:noFill/>
          <a:ln>
            <a:noFill/>
          </a:ln>
        </p:spPr>
      </p:sp>
      <p:sp>
        <p:nvSpPr>
          <p:cNvPr id="35" name="Google Shape;35;p12"/>
          <p:cNvSpPr/>
          <p:nvPr>
            <p:ph idx="9" type="pic"/>
          </p:nvPr>
        </p:nvSpPr>
        <p:spPr>
          <a:xfrm>
            <a:off x="9017000" y="3866660"/>
            <a:ext cx="2031900" cy="2031900"/>
          </a:xfrm>
          <a:prstGeom prst="rect">
            <a:avLst/>
          </a:prstGeom>
          <a:noFill/>
          <a:ln>
            <a:noFill/>
          </a:ln>
        </p:spPr>
      </p:sp>
      <p:sp>
        <p:nvSpPr>
          <p:cNvPr id="36" name="Google Shape;36;p12"/>
          <p:cNvSpPr/>
          <p:nvPr>
            <p:ph idx="13" type="pic"/>
          </p:nvPr>
        </p:nvSpPr>
        <p:spPr>
          <a:xfrm>
            <a:off x="16786860" y="3866660"/>
            <a:ext cx="2031900" cy="20319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2 Points and Images">
  <p:cSld name="Image - 2 Points and Images">
    <p:spTree>
      <p:nvGrpSpPr>
        <p:cNvPr id="37" name="Shape 37"/>
        <p:cNvGrpSpPr/>
        <p:nvPr/>
      </p:nvGrpSpPr>
      <p:grpSpPr>
        <a:xfrm>
          <a:off x="0" y="0"/>
          <a:ext cx="0" cy="0"/>
          <a:chOff x="0" y="0"/>
          <a:chExt cx="0" cy="0"/>
        </a:xfrm>
      </p:grpSpPr>
      <p:sp>
        <p:nvSpPr>
          <p:cNvPr id="38" name="Google Shape;38;p13"/>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39" name="Google Shape;39;p13"/>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9pPr>
          </a:lstStyle>
          <a:p/>
        </p:txBody>
      </p:sp>
      <p:sp>
        <p:nvSpPr>
          <p:cNvPr id="40" name="Google Shape;40;p13"/>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13"/>
          <p:cNvSpPr/>
          <p:nvPr>
            <p:ph idx="2" type="pic"/>
          </p:nvPr>
        </p:nvSpPr>
        <p:spPr>
          <a:xfrm>
            <a:off x="1143097" y="2787537"/>
            <a:ext cx="5605800" cy="3791100"/>
          </a:xfrm>
          <a:prstGeom prst="roundRect">
            <a:avLst>
              <a:gd fmla="val 8781" name="adj"/>
            </a:avLst>
          </a:prstGeom>
          <a:noFill/>
          <a:ln>
            <a:noFill/>
          </a:ln>
        </p:spPr>
      </p:sp>
      <p:sp>
        <p:nvSpPr>
          <p:cNvPr id="42" name="Google Shape;42;p13"/>
          <p:cNvSpPr/>
          <p:nvPr>
            <p:ph idx="3" type="pic"/>
          </p:nvPr>
        </p:nvSpPr>
        <p:spPr>
          <a:xfrm>
            <a:off x="1143097" y="7781568"/>
            <a:ext cx="5605800" cy="3791100"/>
          </a:xfrm>
          <a:prstGeom prst="roundRect">
            <a:avLst>
              <a:gd fmla="val 8781" name="adj"/>
            </a:avLst>
          </a:prstGeom>
          <a:noFill/>
          <a:ln>
            <a:noFill/>
          </a:ln>
        </p:spPr>
      </p:sp>
      <p:sp>
        <p:nvSpPr>
          <p:cNvPr id="43" name="Google Shape;43;p13"/>
          <p:cNvSpPr txBox="1"/>
          <p:nvPr>
            <p:ph idx="4" type="body"/>
          </p:nvPr>
        </p:nvSpPr>
        <p:spPr>
          <a:xfrm>
            <a:off x="7896090" y="3213205"/>
            <a:ext cx="11366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44" name="Google Shape;44;p13"/>
          <p:cNvSpPr txBox="1"/>
          <p:nvPr>
            <p:ph idx="5" type="body"/>
          </p:nvPr>
        </p:nvSpPr>
        <p:spPr>
          <a:xfrm>
            <a:off x="7896090" y="4938653"/>
            <a:ext cx="113664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45" name="Google Shape;45;p13"/>
          <p:cNvSpPr txBox="1"/>
          <p:nvPr>
            <p:ph idx="6" type="body"/>
          </p:nvPr>
        </p:nvSpPr>
        <p:spPr>
          <a:xfrm>
            <a:off x="7896090" y="8259990"/>
            <a:ext cx="11366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46" name="Google Shape;46;p13"/>
          <p:cNvSpPr txBox="1"/>
          <p:nvPr>
            <p:ph idx="7" type="body"/>
          </p:nvPr>
        </p:nvSpPr>
        <p:spPr>
          <a:xfrm>
            <a:off x="7896090" y="9985438"/>
            <a:ext cx="113664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Dark (Simple)" showMasterSp="0">
  <p:cSld name="Closing - Dark (Simple)">
    <p:bg>
      <p:bgPr>
        <a:solidFill>
          <a:schemeClr val="accent1"/>
        </a:solidFill>
      </p:bgPr>
    </p:bg>
    <p:spTree>
      <p:nvGrpSpPr>
        <p:cNvPr id="47" name="Shape 47"/>
        <p:cNvGrpSpPr/>
        <p:nvPr/>
      </p:nvGrpSpPr>
      <p:grpSpPr>
        <a:xfrm>
          <a:off x="0" y="0"/>
          <a:ext cx="0" cy="0"/>
          <a:chOff x="0" y="0"/>
          <a:chExt cx="0" cy="0"/>
        </a:xfrm>
      </p:grpSpPr>
      <p:sp>
        <p:nvSpPr>
          <p:cNvPr id="48" name="Google Shape;48;p14"/>
          <p:cNvSpPr txBox="1"/>
          <p:nvPr>
            <p:ph idx="1" type="body"/>
          </p:nvPr>
        </p:nvSpPr>
        <p:spPr>
          <a:xfrm>
            <a:off x="2438050" y="5092234"/>
            <a:ext cx="12318900" cy="1320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8000"/>
              <a:buFont typeface="DM Sans"/>
              <a:buNone/>
              <a:defRPr b="1"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49" name="Google Shape;49;p14"/>
          <p:cNvSpPr txBox="1"/>
          <p:nvPr>
            <p:ph idx="2" type="body"/>
          </p:nvPr>
        </p:nvSpPr>
        <p:spPr>
          <a:xfrm>
            <a:off x="2438049" y="6667500"/>
            <a:ext cx="123171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50" name="Google Shape;50;p14"/>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pic>
        <p:nvPicPr>
          <p:cNvPr descr="Image" id="51" name="Google Shape;51;p14"/>
          <p:cNvPicPr preferRelativeResize="0"/>
          <p:nvPr/>
        </p:nvPicPr>
        <p:blipFill rotWithShape="1">
          <a:blip r:embed="rId3">
            <a:alphaModFix/>
          </a:blip>
          <a:srcRect b="0" l="0" r="0" t="0"/>
          <a:stretch/>
        </p:blipFill>
        <p:spPr>
          <a:xfrm>
            <a:off x="2539674" y="12602216"/>
            <a:ext cx="728240" cy="486708"/>
          </a:xfrm>
          <a:prstGeom prst="rect">
            <a:avLst/>
          </a:prstGeom>
          <a:noFill/>
          <a:ln>
            <a:noFill/>
          </a:ln>
        </p:spPr>
      </p:pic>
      <p:sp>
        <p:nvSpPr>
          <p:cNvPr id="52" name="Google Shape;52;p14"/>
          <p:cNvSpPr txBox="1"/>
          <p:nvPr/>
        </p:nvSpPr>
        <p:spPr>
          <a:xfrm>
            <a:off x="3771641" y="12648720"/>
            <a:ext cx="11318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99999"/>
              </a:buClr>
              <a:buSzPts val="2400"/>
              <a:buFont typeface="DM Sans"/>
              <a:buNone/>
            </a:pPr>
            <a:r>
              <a:rPr b="0" i="0" lang="en-US" sz="2400" u="none" cap="none" strike="noStrike">
                <a:solidFill>
                  <a:srgbClr val="999999"/>
                </a:solidFill>
                <a:latin typeface="DM Sans"/>
                <a:ea typeface="DM Sans"/>
                <a:cs typeface="DM Sans"/>
                <a:sym typeface="DM Sans"/>
              </a:rPr>
              <a:t>IiMagine receives funding from the European Union’s Horizon Europe research and innovation programme under grant agreement No. 101058625</a:t>
            </a:r>
            <a:endParaRPr b="0" i="0" sz="1400" u="none" cap="none" strike="noStrike">
              <a:solidFill>
                <a:srgbClr val="000000"/>
              </a:solidFill>
              <a:latin typeface="Arial"/>
              <a:ea typeface="Arial"/>
              <a:cs typeface="Arial"/>
              <a:sym typeface="Arial"/>
            </a:endParaRPr>
          </a:p>
        </p:txBody>
      </p:sp>
      <p:pic>
        <p:nvPicPr>
          <p:cNvPr descr="Image" id="53" name="Google Shape;53;p14">
            <a:hlinkClick r:id="rId4"/>
          </p:cNvPr>
          <p:cNvPicPr preferRelativeResize="0"/>
          <p:nvPr/>
        </p:nvPicPr>
        <p:blipFill rotWithShape="1">
          <a:blip r:embed="rId5">
            <a:alphaModFix/>
          </a:blip>
          <a:srcRect b="0" l="0" r="0" t="0"/>
          <a:stretch/>
        </p:blipFill>
        <p:spPr>
          <a:xfrm>
            <a:off x="8005629" y="10805475"/>
            <a:ext cx="609602" cy="609602"/>
          </a:xfrm>
          <a:prstGeom prst="rect">
            <a:avLst/>
          </a:prstGeom>
          <a:noFill/>
          <a:ln>
            <a:noFill/>
          </a:ln>
        </p:spPr>
      </p:pic>
      <p:pic>
        <p:nvPicPr>
          <p:cNvPr descr="Image" id="54" name="Google Shape;54;p14">
            <a:hlinkClick r:id="rId6"/>
          </p:cNvPr>
          <p:cNvPicPr preferRelativeResize="0"/>
          <p:nvPr/>
        </p:nvPicPr>
        <p:blipFill rotWithShape="1">
          <a:blip r:embed="rId7">
            <a:alphaModFix/>
          </a:blip>
          <a:srcRect b="0" l="0" r="0" t="0"/>
          <a:stretch/>
        </p:blipFill>
        <p:spPr>
          <a:xfrm>
            <a:off x="9126052" y="10805475"/>
            <a:ext cx="609602" cy="609602"/>
          </a:xfrm>
          <a:prstGeom prst="rect">
            <a:avLst/>
          </a:prstGeom>
          <a:noFill/>
          <a:ln>
            <a:noFill/>
          </a:ln>
        </p:spPr>
      </p:pic>
      <p:cxnSp>
        <p:nvCxnSpPr>
          <p:cNvPr id="55" name="Google Shape;55;p14"/>
          <p:cNvCxnSpPr/>
          <p:nvPr/>
        </p:nvCxnSpPr>
        <p:spPr>
          <a:xfrm rot="10800000">
            <a:off x="7306906" y="10695729"/>
            <a:ext cx="0" cy="829200"/>
          </a:xfrm>
          <a:prstGeom prst="straightConnector1">
            <a:avLst/>
          </a:prstGeom>
          <a:noFill/>
          <a:ln cap="flat" cmpd="sng" w="25400">
            <a:solidFill>
              <a:srgbClr val="FFFFFF"/>
            </a:solidFill>
            <a:prstDash val="solid"/>
            <a:round/>
            <a:headEnd len="sm" w="sm" type="none"/>
            <a:tailEnd len="sm" w="sm" type="none"/>
          </a:ln>
        </p:spPr>
      </p:cxnSp>
      <p:sp>
        <p:nvSpPr>
          <p:cNvPr id="56" name="Google Shape;56;p14"/>
          <p:cNvSpPr/>
          <p:nvPr/>
        </p:nvSpPr>
        <p:spPr>
          <a:xfrm>
            <a:off x="2438047" y="-1870608"/>
            <a:ext cx="4614900" cy="57894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 name="Google Shape;57;p14"/>
          <p:cNvSpPr txBox="1"/>
          <p:nvPr/>
        </p:nvSpPr>
        <p:spPr>
          <a:xfrm>
            <a:off x="1828450" y="10646725"/>
            <a:ext cx="50568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F8200"/>
              </a:buClr>
              <a:buSzPts val="5600"/>
              <a:buFont typeface="DM Sans"/>
              <a:buNone/>
            </a:pPr>
            <a:r>
              <a:rPr b="1" i="0" lang="en-US" sz="5600" u="none" cap="none" strike="noStrike">
                <a:solidFill>
                  <a:srgbClr val="EF8200"/>
                </a:solidFill>
                <a:latin typeface="DM Sans"/>
                <a:ea typeface="DM Sans"/>
                <a:cs typeface="DM Sans"/>
                <a:sym typeface="DM Sans"/>
              </a:rPr>
              <a:t>imagine-ai.eu</a:t>
            </a:r>
            <a:endParaRPr b="0" i="0" sz="1400" u="none" cap="none" strike="noStrike">
              <a:solidFill>
                <a:srgbClr val="000000"/>
              </a:solidFill>
              <a:latin typeface="Arial"/>
              <a:ea typeface="Arial"/>
              <a:cs typeface="Arial"/>
              <a:sym typeface="Arial"/>
            </a:endParaRPr>
          </a:p>
        </p:txBody>
      </p:sp>
      <p:pic>
        <p:nvPicPr>
          <p:cNvPr id="58" name="Google Shape;58;p14"/>
          <p:cNvPicPr preferRelativeResize="0"/>
          <p:nvPr/>
        </p:nvPicPr>
        <p:blipFill rotWithShape="1">
          <a:blip r:embed="rId8">
            <a:alphaModFix/>
          </a:blip>
          <a:srcRect b="0" l="0" r="0" t="0"/>
          <a:stretch/>
        </p:blipFill>
        <p:spPr>
          <a:xfrm>
            <a:off x="2650025" y="0"/>
            <a:ext cx="4269773" cy="33201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Icon with Box">
  <p:cSld name="Content - 3 Horizontal Icon with Box">
    <p:spTree>
      <p:nvGrpSpPr>
        <p:cNvPr id="59" name="Shape 59"/>
        <p:cNvGrpSpPr/>
        <p:nvPr/>
      </p:nvGrpSpPr>
      <p:grpSpPr>
        <a:xfrm>
          <a:off x="0" y="0"/>
          <a:ext cx="0" cy="0"/>
          <a:chOff x="0" y="0"/>
          <a:chExt cx="0" cy="0"/>
        </a:xfrm>
      </p:grpSpPr>
      <p:sp>
        <p:nvSpPr>
          <p:cNvPr id="60" name="Google Shape;60;p15"/>
          <p:cNvSpPr/>
          <p:nvPr/>
        </p:nvSpPr>
        <p:spPr>
          <a:xfrm>
            <a:off x="869684" y="3294515"/>
            <a:ext cx="7335600" cy="8136600"/>
          </a:xfrm>
          <a:prstGeom prst="roundRect">
            <a:avLst>
              <a:gd fmla="val 4218" name="adj"/>
            </a:avLst>
          </a:prstGeom>
          <a:solidFill>
            <a:srgbClr val="FFFFFF"/>
          </a:solidFill>
          <a:ln>
            <a:noFill/>
          </a:ln>
          <a:effectLst>
            <a:outerShdw blurRad="228600" rotWithShape="0" dir="5400000" dist="25400">
              <a:srgbClr val="000000">
                <a:alpha val="549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 name="Google Shape;61;p15"/>
          <p:cNvSpPr/>
          <p:nvPr/>
        </p:nvSpPr>
        <p:spPr>
          <a:xfrm>
            <a:off x="8607335" y="3294515"/>
            <a:ext cx="7335600" cy="8136600"/>
          </a:xfrm>
          <a:prstGeom prst="roundRect">
            <a:avLst>
              <a:gd fmla="val 4218" name="adj"/>
            </a:avLst>
          </a:prstGeom>
          <a:solidFill>
            <a:srgbClr val="FFFFFF"/>
          </a:solidFill>
          <a:ln>
            <a:noFill/>
          </a:ln>
          <a:effectLst>
            <a:outerShdw blurRad="228600" rotWithShape="0" dir="5400000" dist="25400">
              <a:srgbClr val="000000">
                <a:alpha val="549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2" name="Google Shape;62;p15"/>
          <p:cNvSpPr/>
          <p:nvPr/>
        </p:nvSpPr>
        <p:spPr>
          <a:xfrm>
            <a:off x="16344985" y="3294515"/>
            <a:ext cx="7335600" cy="8136600"/>
          </a:xfrm>
          <a:prstGeom prst="roundRect">
            <a:avLst>
              <a:gd fmla="val 4218" name="adj"/>
            </a:avLst>
          </a:prstGeom>
          <a:solidFill>
            <a:srgbClr val="FFFFFF"/>
          </a:solidFill>
          <a:ln>
            <a:noFill/>
          </a:ln>
          <a:effectLst>
            <a:outerShdw blurRad="228600" rotWithShape="0" dir="5400000" dist="25400">
              <a:srgbClr val="000000">
                <a:alpha val="549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age" id="63" name="Google Shape;63;p15"/>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64" name="Google Shape;64;p15"/>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65" name="Google Shape;65;p15"/>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9pPr>
          </a:lstStyle>
          <a:p/>
        </p:txBody>
      </p:sp>
      <p:sp>
        <p:nvSpPr>
          <p:cNvPr id="66" name="Google Shape;66;p15"/>
          <p:cNvSpPr txBox="1"/>
          <p:nvPr>
            <p:ph idx="2" type="body"/>
          </p:nvPr>
        </p:nvSpPr>
        <p:spPr>
          <a:xfrm>
            <a:off x="1362528"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67" name="Google Shape;67;p15"/>
          <p:cNvSpPr txBox="1"/>
          <p:nvPr>
            <p:ph idx="3" type="body"/>
          </p:nvPr>
        </p:nvSpPr>
        <p:spPr>
          <a:xfrm>
            <a:off x="1362528"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68" name="Google Shape;68;p15"/>
          <p:cNvSpPr txBox="1"/>
          <p:nvPr>
            <p:ph idx="4" type="body"/>
          </p:nvPr>
        </p:nvSpPr>
        <p:spPr>
          <a:xfrm>
            <a:off x="9017000"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69" name="Google Shape;69;p15"/>
          <p:cNvSpPr txBox="1"/>
          <p:nvPr>
            <p:ph idx="5" type="body"/>
          </p:nvPr>
        </p:nvSpPr>
        <p:spPr>
          <a:xfrm>
            <a:off x="9017000"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70" name="Google Shape;70;p15"/>
          <p:cNvSpPr txBox="1"/>
          <p:nvPr>
            <p:ph idx="6" type="body"/>
          </p:nvPr>
        </p:nvSpPr>
        <p:spPr>
          <a:xfrm>
            <a:off x="16837828"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71" name="Google Shape;71;p15"/>
          <p:cNvSpPr txBox="1"/>
          <p:nvPr>
            <p:ph idx="7" type="body"/>
          </p:nvPr>
        </p:nvSpPr>
        <p:spPr>
          <a:xfrm>
            <a:off x="16837828"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4000" u="none" cap="none" strike="noStrike">
                <a:solidFill>
                  <a:srgbClr val="828282"/>
                </a:solidFill>
                <a:latin typeface="DM Sans"/>
                <a:ea typeface="DM Sans"/>
                <a:cs typeface="DM Sans"/>
                <a:sym typeface="DM Sans"/>
              </a:defRPr>
            </a:lvl9pPr>
          </a:lstStyle>
          <a:p/>
        </p:txBody>
      </p:sp>
      <p:sp>
        <p:nvSpPr>
          <p:cNvPr id="72" name="Google Shape;72;p15"/>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5"/>
          <p:cNvSpPr/>
          <p:nvPr>
            <p:ph idx="8" type="pic"/>
          </p:nvPr>
        </p:nvSpPr>
        <p:spPr>
          <a:xfrm>
            <a:off x="1362528" y="3866660"/>
            <a:ext cx="2031900" cy="2031900"/>
          </a:xfrm>
          <a:prstGeom prst="rect">
            <a:avLst/>
          </a:prstGeom>
          <a:noFill/>
          <a:ln>
            <a:noFill/>
          </a:ln>
        </p:spPr>
      </p:sp>
      <p:sp>
        <p:nvSpPr>
          <p:cNvPr id="74" name="Google Shape;74;p15"/>
          <p:cNvSpPr/>
          <p:nvPr>
            <p:ph idx="9" type="pic"/>
          </p:nvPr>
        </p:nvSpPr>
        <p:spPr>
          <a:xfrm>
            <a:off x="9017000" y="3866660"/>
            <a:ext cx="2031900" cy="2031900"/>
          </a:xfrm>
          <a:prstGeom prst="rect">
            <a:avLst/>
          </a:prstGeom>
          <a:noFill/>
          <a:ln>
            <a:noFill/>
          </a:ln>
        </p:spPr>
      </p:sp>
      <p:sp>
        <p:nvSpPr>
          <p:cNvPr id="75" name="Google Shape;75;p15"/>
          <p:cNvSpPr/>
          <p:nvPr>
            <p:ph idx="13" type="pic"/>
          </p:nvPr>
        </p:nvSpPr>
        <p:spPr>
          <a:xfrm>
            <a:off x="16837828" y="3866660"/>
            <a:ext cx="2031900" cy="2031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4 Icon">
  <p:cSld name="Content - 4 Icon">
    <p:spTree>
      <p:nvGrpSpPr>
        <p:cNvPr id="76" name="Shape 76"/>
        <p:cNvGrpSpPr/>
        <p:nvPr/>
      </p:nvGrpSpPr>
      <p:grpSpPr>
        <a:xfrm>
          <a:off x="0" y="0"/>
          <a:ext cx="0" cy="0"/>
          <a:chOff x="0" y="0"/>
          <a:chExt cx="0" cy="0"/>
        </a:xfrm>
      </p:grpSpPr>
      <p:pic>
        <p:nvPicPr>
          <p:cNvPr descr="Image" id="77" name="Google Shape;77;p16"/>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78" name="Google Shape;78;p16"/>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79" name="Google Shape;79;p16"/>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b="0" i="0" sz="3100" u="none" cap="none" strike="noStrike">
                <a:solidFill>
                  <a:srgbClr val="828282"/>
                </a:solidFill>
                <a:latin typeface="DM Sans"/>
                <a:ea typeface="DM Sans"/>
                <a:cs typeface="DM Sans"/>
                <a:sym typeface="DM Sans"/>
              </a:defRPr>
            </a:lvl9pPr>
          </a:lstStyle>
          <a:p/>
        </p:txBody>
      </p:sp>
      <p:sp>
        <p:nvSpPr>
          <p:cNvPr id="80" name="Google Shape;80;p16"/>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6"/>
          <p:cNvSpPr txBox="1"/>
          <p:nvPr>
            <p:ph idx="2" type="body"/>
          </p:nvPr>
        </p:nvSpPr>
        <p:spPr>
          <a:xfrm>
            <a:off x="1094735" y="4461632"/>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82" name="Google Shape;82;p16"/>
          <p:cNvSpPr txBox="1"/>
          <p:nvPr>
            <p:ph idx="3" type="body"/>
          </p:nvPr>
        </p:nvSpPr>
        <p:spPr>
          <a:xfrm>
            <a:off x="1094738" y="6070641"/>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9pPr>
          </a:lstStyle>
          <a:p/>
        </p:txBody>
      </p:sp>
      <p:sp>
        <p:nvSpPr>
          <p:cNvPr id="83" name="Google Shape;83;p16"/>
          <p:cNvSpPr txBox="1"/>
          <p:nvPr>
            <p:ph idx="4" type="body"/>
          </p:nvPr>
        </p:nvSpPr>
        <p:spPr>
          <a:xfrm>
            <a:off x="9969729" y="4461632"/>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84" name="Google Shape;84;p16"/>
          <p:cNvSpPr txBox="1"/>
          <p:nvPr>
            <p:ph idx="5" type="body"/>
          </p:nvPr>
        </p:nvSpPr>
        <p:spPr>
          <a:xfrm>
            <a:off x="9969730" y="6070643"/>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9pPr>
          </a:lstStyle>
          <a:p/>
        </p:txBody>
      </p:sp>
      <p:sp>
        <p:nvSpPr>
          <p:cNvPr id="85" name="Google Shape;85;p16"/>
          <p:cNvSpPr txBox="1"/>
          <p:nvPr>
            <p:ph idx="6" type="body"/>
          </p:nvPr>
        </p:nvSpPr>
        <p:spPr>
          <a:xfrm>
            <a:off x="1094736" y="9779054"/>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86" name="Google Shape;86;p16"/>
          <p:cNvSpPr txBox="1"/>
          <p:nvPr>
            <p:ph idx="7" type="body"/>
          </p:nvPr>
        </p:nvSpPr>
        <p:spPr>
          <a:xfrm>
            <a:off x="1094738" y="11388065"/>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9pPr>
          </a:lstStyle>
          <a:p/>
        </p:txBody>
      </p:sp>
      <p:sp>
        <p:nvSpPr>
          <p:cNvPr id="87" name="Google Shape;87;p16"/>
          <p:cNvSpPr txBox="1"/>
          <p:nvPr>
            <p:ph idx="8" type="body"/>
          </p:nvPr>
        </p:nvSpPr>
        <p:spPr>
          <a:xfrm>
            <a:off x="9969730" y="9779054"/>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i="0" sz="4800" u="none" cap="none" strike="noStrike">
                <a:solidFill>
                  <a:srgbClr val="005FAA"/>
                </a:solidFill>
                <a:latin typeface="DM Sans"/>
                <a:ea typeface="DM Sans"/>
                <a:cs typeface="DM Sans"/>
                <a:sym typeface="DM Sans"/>
              </a:defRPr>
            </a:lvl9pPr>
          </a:lstStyle>
          <a:p/>
        </p:txBody>
      </p:sp>
      <p:sp>
        <p:nvSpPr>
          <p:cNvPr id="88" name="Google Shape;88;p16"/>
          <p:cNvSpPr txBox="1"/>
          <p:nvPr>
            <p:ph idx="9" type="body"/>
          </p:nvPr>
        </p:nvSpPr>
        <p:spPr>
          <a:xfrm>
            <a:off x="9969730" y="11388065"/>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0" i="0" sz="3600" u="none" cap="none" strike="noStrike">
                <a:solidFill>
                  <a:srgbClr val="828282"/>
                </a:solidFill>
                <a:latin typeface="DM Sans"/>
                <a:ea typeface="DM Sans"/>
                <a:cs typeface="DM Sans"/>
                <a:sym typeface="DM Sans"/>
              </a:defRPr>
            </a:lvl9pPr>
          </a:lstStyle>
          <a:p/>
        </p:txBody>
      </p:sp>
      <p:sp>
        <p:nvSpPr>
          <p:cNvPr id="89" name="Google Shape;89;p16"/>
          <p:cNvSpPr/>
          <p:nvPr>
            <p:ph idx="13" type="pic"/>
          </p:nvPr>
        </p:nvSpPr>
        <p:spPr>
          <a:xfrm>
            <a:off x="1110331" y="2683074"/>
            <a:ext cx="1524000" cy="1524000"/>
          </a:xfrm>
          <a:prstGeom prst="rect">
            <a:avLst/>
          </a:prstGeom>
          <a:noFill/>
          <a:ln>
            <a:noFill/>
          </a:ln>
        </p:spPr>
      </p:sp>
      <p:sp>
        <p:nvSpPr>
          <p:cNvPr id="90" name="Google Shape;90;p16"/>
          <p:cNvSpPr/>
          <p:nvPr>
            <p:ph idx="14" type="pic"/>
          </p:nvPr>
        </p:nvSpPr>
        <p:spPr>
          <a:xfrm>
            <a:off x="9969730" y="2683074"/>
            <a:ext cx="1524000" cy="1524000"/>
          </a:xfrm>
          <a:prstGeom prst="rect">
            <a:avLst/>
          </a:prstGeom>
          <a:noFill/>
          <a:ln>
            <a:noFill/>
          </a:ln>
        </p:spPr>
      </p:sp>
      <p:sp>
        <p:nvSpPr>
          <p:cNvPr id="91" name="Google Shape;91;p16"/>
          <p:cNvSpPr/>
          <p:nvPr>
            <p:ph idx="15" type="pic"/>
          </p:nvPr>
        </p:nvSpPr>
        <p:spPr>
          <a:xfrm>
            <a:off x="1110331" y="8000496"/>
            <a:ext cx="1524000" cy="1524000"/>
          </a:xfrm>
          <a:prstGeom prst="rect">
            <a:avLst/>
          </a:prstGeom>
          <a:noFill/>
          <a:ln>
            <a:noFill/>
          </a:ln>
        </p:spPr>
      </p:sp>
      <p:sp>
        <p:nvSpPr>
          <p:cNvPr id="92" name="Google Shape;92;p16"/>
          <p:cNvSpPr/>
          <p:nvPr>
            <p:ph idx="16" type="pic"/>
          </p:nvPr>
        </p:nvSpPr>
        <p:spPr>
          <a:xfrm>
            <a:off x="9969730" y="8000496"/>
            <a:ext cx="1524000" cy="1524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with Number Bullet">
  <p:cSld name="Content - 3 Horizontal with Number Bullet">
    <p:spTree>
      <p:nvGrpSpPr>
        <p:cNvPr id="93" name="Shape 93"/>
        <p:cNvGrpSpPr/>
        <p:nvPr/>
      </p:nvGrpSpPr>
      <p:grpSpPr>
        <a:xfrm>
          <a:off x="0" y="0"/>
          <a:ext cx="0" cy="0"/>
          <a:chOff x="0" y="0"/>
          <a:chExt cx="0" cy="0"/>
        </a:xfrm>
      </p:grpSpPr>
      <p:sp>
        <p:nvSpPr>
          <p:cNvPr id="94" name="Google Shape;94;p17"/>
          <p:cNvSpPr txBox="1"/>
          <p:nvPr/>
        </p:nvSpPr>
        <p:spPr>
          <a:xfrm>
            <a:off x="20867075" y="13045341"/>
            <a:ext cx="2516700" cy="330300"/>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EF8200"/>
              </a:buClr>
              <a:buSzPts val="2000"/>
              <a:buFont typeface="DM Sans"/>
              <a:buNone/>
            </a:pPr>
            <a:r>
              <a:rPr b="0" i="0" lang="en-US" sz="2000" u="none" cap="none" strike="noStrike">
                <a:solidFill>
                  <a:srgbClr val="EF8200"/>
                </a:solidFill>
                <a:latin typeface="DM Sans"/>
                <a:ea typeface="DM Sans"/>
                <a:cs typeface="DM Sans"/>
                <a:sym typeface="DM Sans"/>
              </a:rPr>
              <a:t>www.egi.eu  |</a:t>
            </a:r>
            <a:endParaRPr b="0" i="0" sz="1400" u="none" cap="none" strike="noStrike">
              <a:solidFill>
                <a:srgbClr val="000000"/>
              </a:solidFill>
              <a:latin typeface="Arial"/>
              <a:ea typeface="Arial"/>
              <a:cs typeface="Arial"/>
              <a:sym typeface="Arial"/>
            </a:endParaRPr>
          </a:p>
        </p:txBody>
      </p:sp>
      <p:pic>
        <p:nvPicPr>
          <p:cNvPr descr="Image" id="95" name="Google Shape;95;p17"/>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96" name="Google Shape;96;p17"/>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97" name="Google Shape;97;p17"/>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98" name="Google Shape;98;p17"/>
          <p:cNvSpPr txBox="1"/>
          <p:nvPr>
            <p:ph idx="12" type="sldNum"/>
          </p:nvPr>
        </p:nvSpPr>
        <p:spPr>
          <a:xfrm>
            <a:off x="23383674" y="13045350"/>
            <a:ext cx="4512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7"/>
          <p:cNvSpPr txBox="1"/>
          <p:nvPr>
            <p:ph idx="2" type="body"/>
          </p:nvPr>
        </p:nvSpPr>
        <p:spPr>
          <a:xfrm>
            <a:off x="1831774" y="4433997"/>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0" name="Google Shape;100;p17"/>
          <p:cNvSpPr txBox="1"/>
          <p:nvPr>
            <p:ph idx="3" type="body"/>
          </p:nvPr>
        </p:nvSpPr>
        <p:spPr>
          <a:xfrm>
            <a:off x="1831773" y="6213423"/>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1" name="Google Shape;101;p17"/>
          <p:cNvSpPr txBox="1"/>
          <p:nvPr>
            <p:ph idx="4" type="body"/>
          </p:nvPr>
        </p:nvSpPr>
        <p:spPr>
          <a:xfrm>
            <a:off x="9055918" y="4433997"/>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2" name="Google Shape;102;p17"/>
          <p:cNvSpPr txBox="1"/>
          <p:nvPr>
            <p:ph idx="5" type="body"/>
          </p:nvPr>
        </p:nvSpPr>
        <p:spPr>
          <a:xfrm>
            <a:off x="9055918" y="6213423"/>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3" name="Google Shape;103;p17"/>
          <p:cNvSpPr txBox="1"/>
          <p:nvPr>
            <p:ph idx="6" type="body"/>
          </p:nvPr>
        </p:nvSpPr>
        <p:spPr>
          <a:xfrm>
            <a:off x="16786860" y="4433997"/>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4" name="Google Shape;104;p17"/>
          <p:cNvSpPr txBox="1"/>
          <p:nvPr>
            <p:ph idx="7" type="body"/>
          </p:nvPr>
        </p:nvSpPr>
        <p:spPr>
          <a:xfrm>
            <a:off x="16811059" y="6213423"/>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5" name="Google Shape;105;p17"/>
          <p:cNvSpPr txBox="1"/>
          <p:nvPr/>
        </p:nvSpPr>
        <p:spPr>
          <a:xfrm>
            <a:off x="1015862" y="4350869"/>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US" sz="4800" u="none" cap="none" strike="noStrike">
                <a:solidFill>
                  <a:srgbClr val="EF8200"/>
                </a:solidFill>
                <a:latin typeface="DM Sans"/>
                <a:ea typeface="DM Sans"/>
                <a:cs typeface="DM Sans"/>
                <a:sym typeface="DM Sans"/>
              </a:rPr>
              <a:t>1</a:t>
            </a:r>
            <a:endParaRPr b="0" i="0" sz="1400" u="none" cap="none" strike="noStrike">
              <a:solidFill>
                <a:srgbClr val="000000"/>
              </a:solidFill>
              <a:latin typeface="Arial"/>
              <a:ea typeface="Arial"/>
              <a:cs typeface="Arial"/>
              <a:sym typeface="Arial"/>
            </a:endParaRPr>
          </a:p>
        </p:txBody>
      </p:sp>
      <p:sp>
        <p:nvSpPr>
          <p:cNvPr id="106" name="Google Shape;106;p17"/>
          <p:cNvSpPr txBox="1"/>
          <p:nvPr/>
        </p:nvSpPr>
        <p:spPr>
          <a:xfrm>
            <a:off x="8162328" y="4371651"/>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US" sz="4800" u="none" cap="none" strike="noStrike">
                <a:solidFill>
                  <a:srgbClr val="EF8200"/>
                </a:solidFill>
                <a:latin typeface="DM Sans"/>
                <a:ea typeface="DM Sans"/>
                <a:cs typeface="DM Sans"/>
                <a:sym typeface="DM Sans"/>
              </a:rPr>
              <a:t>2</a:t>
            </a:r>
            <a:endParaRPr b="0" i="0" sz="1400" u="none" cap="none" strike="noStrike">
              <a:solidFill>
                <a:srgbClr val="000000"/>
              </a:solidFill>
              <a:latin typeface="Arial"/>
              <a:ea typeface="Arial"/>
              <a:cs typeface="Arial"/>
              <a:sym typeface="Arial"/>
            </a:endParaRPr>
          </a:p>
        </p:txBody>
      </p:sp>
      <p:sp>
        <p:nvSpPr>
          <p:cNvPr id="107" name="Google Shape;107;p17"/>
          <p:cNvSpPr txBox="1"/>
          <p:nvPr/>
        </p:nvSpPr>
        <p:spPr>
          <a:xfrm>
            <a:off x="15892464" y="4350869"/>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US" sz="4800" u="none" cap="none" strike="noStrike">
                <a:solidFill>
                  <a:srgbClr val="EF8200"/>
                </a:solidFill>
                <a:latin typeface="DM Sans"/>
                <a:ea typeface="DM Sans"/>
                <a:cs typeface="DM Sans"/>
                <a:sym typeface="DM Sans"/>
              </a:rPr>
              <a:t>3</a:t>
            </a:r>
            <a:endParaRPr b="0" i="0" sz="1400" u="none" cap="none" strike="noStrike">
              <a:solidFill>
                <a:srgbClr val="000000"/>
              </a:solidFill>
              <a:latin typeface="Arial"/>
              <a:ea typeface="Arial"/>
              <a:cs typeface="Arial"/>
              <a:sym typeface="Arial"/>
            </a:endParaRPr>
          </a:p>
        </p:txBody>
      </p:sp>
      <p:sp>
        <p:nvSpPr>
          <p:cNvPr id="108" name="Google Shape;108;p17"/>
          <p:cNvSpPr txBox="1"/>
          <p:nvPr>
            <p:ph idx="8" type="body"/>
          </p:nvPr>
        </p:nvSpPr>
        <p:spPr>
          <a:xfrm>
            <a:off x="9055918" y="9105158"/>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9" name="Google Shape;109;p17"/>
          <p:cNvSpPr txBox="1"/>
          <p:nvPr>
            <p:ph idx="9" type="body"/>
          </p:nvPr>
        </p:nvSpPr>
        <p:spPr>
          <a:xfrm>
            <a:off x="1831774" y="9105158"/>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DM Sans"/>
              <a:buNone/>
              <a:defRPr b="0" i="0" sz="3600" u="none" cap="none" strike="noStrike">
                <a:solidFill>
                  <a:srgbClr val="0000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0" name="Google Shape;110;p17"/>
          <p:cNvSpPr txBox="1"/>
          <p:nvPr>
            <p:ph idx="13" type="body"/>
          </p:nvPr>
        </p:nvSpPr>
        <p:spPr>
          <a:xfrm>
            <a:off x="16811059" y="9105158"/>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4 Numbers">
  <p:cSld name="Content - 4 Numbers">
    <p:spTree>
      <p:nvGrpSpPr>
        <p:cNvPr id="111" name="Shape 111"/>
        <p:cNvGrpSpPr/>
        <p:nvPr/>
      </p:nvGrpSpPr>
      <p:grpSpPr>
        <a:xfrm>
          <a:off x="0" y="0"/>
          <a:ext cx="0" cy="0"/>
          <a:chOff x="0" y="0"/>
          <a:chExt cx="0" cy="0"/>
        </a:xfrm>
      </p:grpSpPr>
      <p:pic>
        <p:nvPicPr>
          <p:cNvPr descr="Image" id="112" name="Google Shape;112;p18"/>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13" name="Google Shape;113;p18"/>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14" name="Google Shape;114;p18"/>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5" name="Google Shape;115;p18"/>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8"/>
          <p:cNvSpPr txBox="1"/>
          <p:nvPr>
            <p:ph idx="2" type="body"/>
          </p:nvPr>
        </p:nvSpPr>
        <p:spPr>
          <a:xfrm>
            <a:off x="497496"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7" name="Google Shape;117;p18"/>
          <p:cNvSpPr txBox="1"/>
          <p:nvPr>
            <p:ph idx="3" type="body"/>
          </p:nvPr>
        </p:nvSpPr>
        <p:spPr>
          <a:xfrm>
            <a:off x="497496"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8" name="Google Shape;118;p18"/>
          <p:cNvSpPr txBox="1"/>
          <p:nvPr>
            <p:ph idx="4" type="body"/>
          </p:nvPr>
        </p:nvSpPr>
        <p:spPr>
          <a:xfrm>
            <a:off x="6561331"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9" name="Google Shape;119;p18"/>
          <p:cNvSpPr txBox="1"/>
          <p:nvPr>
            <p:ph idx="5" type="body"/>
          </p:nvPr>
        </p:nvSpPr>
        <p:spPr>
          <a:xfrm>
            <a:off x="6561331"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0" name="Google Shape;120;p18"/>
          <p:cNvSpPr txBox="1"/>
          <p:nvPr>
            <p:ph idx="6" type="body"/>
          </p:nvPr>
        </p:nvSpPr>
        <p:spPr>
          <a:xfrm>
            <a:off x="12615666"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1" name="Google Shape;121;p18"/>
          <p:cNvSpPr txBox="1"/>
          <p:nvPr>
            <p:ph idx="7" type="body"/>
          </p:nvPr>
        </p:nvSpPr>
        <p:spPr>
          <a:xfrm>
            <a:off x="18679501"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2" name="Google Shape;122;p18"/>
          <p:cNvSpPr txBox="1"/>
          <p:nvPr>
            <p:ph idx="8" type="body"/>
          </p:nvPr>
        </p:nvSpPr>
        <p:spPr>
          <a:xfrm>
            <a:off x="18679501"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3" name="Google Shape;123;p18"/>
          <p:cNvSpPr txBox="1"/>
          <p:nvPr>
            <p:ph idx="9" type="body"/>
          </p:nvPr>
        </p:nvSpPr>
        <p:spPr>
          <a:xfrm>
            <a:off x="12615666"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6 Numbers">
  <p:cSld name="Content - 6 Numbers">
    <p:spTree>
      <p:nvGrpSpPr>
        <p:cNvPr id="124" name="Shape 124"/>
        <p:cNvGrpSpPr/>
        <p:nvPr/>
      </p:nvGrpSpPr>
      <p:grpSpPr>
        <a:xfrm>
          <a:off x="0" y="0"/>
          <a:ext cx="0" cy="0"/>
          <a:chOff x="0" y="0"/>
          <a:chExt cx="0" cy="0"/>
        </a:xfrm>
      </p:grpSpPr>
      <p:pic>
        <p:nvPicPr>
          <p:cNvPr descr="Image" id="125" name="Google Shape;125;p19"/>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26" name="Google Shape;126;p19"/>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algn="l">
              <a:lnSpc>
                <a:spcPct val="90000"/>
              </a:lnSpc>
              <a:spcBef>
                <a:spcPts val="0"/>
              </a:spcBef>
              <a:spcAft>
                <a:spcPts val="0"/>
              </a:spcAft>
              <a:buClr>
                <a:srgbClr val="0061B0"/>
              </a:buClr>
              <a:buSzPts val="5400"/>
              <a:buFont typeface="DM Sans"/>
              <a:buNone/>
              <a:defRPr>
                <a:solidFill>
                  <a:srgbClr val="0061B0"/>
                </a:solidFill>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27" name="Google Shape;127;p19"/>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8" name="Google Shape;128;p19"/>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19"/>
          <p:cNvSpPr txBox="1"/>
          <p:nvPr>
            <p:ph idx="2" type="body"/>
          </p:nvPr>
        </p:nvSpPr>
        <p:spPr>
          <a:xfrm>
            <a:off x="1990793" y="3335644"/>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0" name="Google Shape;130;p19"/>
          <p:cNvSpPr txBox="1"/>
          <p:nvPr>
            <p:ph idx="3" type="body"/>
          </p:nvPr>
        </p:nvSpPr>
        <p:spPr>
          <a:xfrm>
            <a:off x="1990793" y="5147878"/>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1" name="Google Shape;131;p19"/>
          <p:cNvSpPr txBox="1"/>
          <p:nvPr>
            <p:ph idx="4" type="body"/>
          </p:nvPr>
        </p:nvSpPr>
        <p:spPr>
          <a:xfrm>
            <a:off x="9588499" y="3335644"/>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2" name="Google Shape;132;p19"/>
          <p:cNvSpPr txBox="1"/>
          <p:nvPr>
            <p:ph idx="5" type="body"/>
          </p:nvPr>
        </p:nvSpPr>
        <p:spPr>
          <a:xfrm>
            <a:off x="9588497" y="5147878"/>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3" name="Google Shape;133;p19"/>
          <p:cNvSpPr txBox="1"/>
          <p:nvPr>
            <p:ph idx="6" type="body"/>
          </p:nvPr>
        </p:nvSpPr>
        <p:spPr>
          <a:xfrm>
            <a:off x="17186205" y="3335644"/>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4" name="Google Shape;134;p19"/>
          <p:cNvSpPr txBox="1"/>
          <p:nvPr>
            <p:ph idx="7" type="body"/>
          </p:nvPr>
        </p:nvSpPr>
        <p:spPr>
          <a:xfrm>
            <a:off x="17186205" y="5147878"/>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5" name="Google Shape;135;p19"/>
          <p:cNvSpPr txBox="1"/>
          <p:nvPr>
            <p:ph idx="8" type="body"/>
          </p:nvPr>
        </p:nvSpPr>
        <p:spPr>
          <a:xfrm>
            <a:off x="1990793" y="7910837"/>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6" name="Google Shape;136;p19"/>
          <p:cNvSpPr txBox="1"/>
          <p:nvPr>
            <p:ph idx="9" type="body"/>
          </p:nvPr>
        </p:nvSpPr>
        <p:spPr>
          <a:xfrm>
            <a:off x="1990793" y="9723072"/>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7" name="Google Shape;137;p19"/>
          <p:cNvSpPr txBox="1"/>
          <p:nvPr>
            <p:ph idx="13" type="body"/>
          </p:nvPr>
        </p:nvSpPr>
        <p:spPr>
          <a:xfrm>
            <a:off x="9588499" y="7910837"/>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8" name="Google Shape;138;p19"/>
          <p:cNvSpPr txBox="1"/>
          <p:nvPr>
            <p:ph idx="14" type="body"/>
          </p:nvPr>
        </p:nvSpPr>
        <p:spPr>
          <a:xfrm>
            <a:off x="9588497" y="9723072"/>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9" name="Google Shape;139;p19"/>
          <p:cNvSpPr txBox="1"/>
          <p:nvPr>
            <p:ph idx="15" type="body"/>
          </p:nvPr>
        </p:nvSpPr>
        <p:spPr>
          <a:xfrm>
            <a:off x="17186203" y="7910837"/>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0" name="Google Shape;140;p19"/>
          <p:cNvSpPr txBox="1"/>
          <p:nvPr>
            <p:ph idx="16" type="body"/>
          </p:nvPr>
        </p:nvSpPr>
        <p:spPr>
          <a:xfrm>
            <a:off x="17186203" y="9723072"/>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0"/>
          <p:cNvSpPr/>
          <p:nvPr/>
        </p:nvSpPr>
        <p:spPr>
          <a:xfrm>
            <a:off x="327485" y="-641338"/>
            <a:ext cx="1926000" cy="24162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 name="Google Shape;7;p10"/>
          <p:cNvSpPr txBox="1"/>
          <p:nvPr>
            <p:ph type="title"/>
          </p:nvPr>
        </p:nvSpPr>
        <p:spPr>
          <a:xfrm>
            <a:off x="2564146" y="796867"/>
            <a:ext cx="21971100" cy="8310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1pPr>
            <a:lvl2pPr lvl="1"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2pPr>
            <a:lvl3pPr lvl="2"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3pPr>
            <a:lvl4pPr lvl="3"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4pPr>
            <a:lvl5pPr lvl="4"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5pPr>
            <a:lvl6pPr lvl="5"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6pPr>
            <a:lvl7pPr lvl="6"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7pPr>
            <a:lvl8pPr lvl="7"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8pPr>
            <a:lvl9pPr lvl="8"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9pPr>
          </a:lstStyle>
          <a:p/>
        </p:txBody>
      </p:sp>
      <p:sp>
        <p:nvSpPr>
          <p:cNvPr id="8" name="Google Shape;8;p10"/>
          <p:cNvSpPr txBox="1"/>
          <p:nvPr/>
        </p:nvSpPr>
        <p:spPr>
          <a:xfrm>
            <a:off x="487718" y="13067767"/>
            <a:ext cx="9652800" cy="3078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999999"/>
              </a:buClr>
              <a:buSzPts val="2000"/>
              <a:buFont typeface="DM Sans"/>
              <a:buNone/>
            </a:pPr>
            <a:r>
              <a:rPr b="0" i="0" lang="en-US" sz="2000" u="none" cap="none" strike="noStrike">
                <a:solidFill>
                  <a:srgbClr val="999999"/>
                </a:solidFill>
                <a:latin typeface="DM Sans"/>
                <a:ea typeface="DM Sans"/>
                <a:cs typeface="DM Sans"/>
                <a:sym typeface="DM Sans"/>
              </a:rPr>
              <a:t>{Month 2022}  |  Name of Document</a:t>
            </a:r>
            <a:endParaRPr b="0" i="0" sz="1400" u="none" cap="none" strike="noStrike">
              <a:solidFill>
                <a:srgbClr val="000000"/>
              </a:solidFill>
              <a:latin typeface="Arial"/>
              <a:ea typeface="Arial"/>
              <a:cs typeface="Arial"/>
              <a:sym typeface="Arial"/>
            </a:endParaRPr>
          </a:p>
        </p:txBody>
      </p:sp>
      <p:sp>
        <p:nvSpPr>
          <p:cNvPr id="9" name="Google Shape;9;p10"/>
          <p:cNvSpPr txBox="1"/>
          <p:nvPr>
            <p:ph idx="12" type="sldNum"/>
          </p:nvPr>
        </p:nvSpPr>
        <p:spPr>
          <a:xfrm>
            <a:off x="23170430" y="13031659"/>
            <a:ext cx="720000" cy="3693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pic>
        <p:nvPicPr>
          <p:cNvPr id="10" name="Google Shape;10;p10"/>
          <p:cNvPicPr preferRelativeResize="0"/>
          <p:nvPr/>
        </p:nvPicPr>
        <p:blipFill rotWithShape="1">
          <a:blip r:embed="rId1">
            <a:alphaModFix/>
          </a:blip>
          <a:srcRect b="0" l="0" r="0" t="0"/>
          <a:stretch/>
        </p:blipFill>
        <p:spPr>
          <a:xfrm>
            <a:off x="271588" y="0"/>
            <a:ext cx="2037773" cy="15845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1" Type="http://schemas.openxmlformats.org/officeDocument/2006/relationships/image" Target="../media/image34.jpg"/><Relationship Id="rId10" Type="http://schemas.openxmlformats.org/officeDocument/2006/relationships/image" Target="../media/image31.png"/><Relationship Id="rId13" Type="http://schemas.openxmlformats.org/officeDocument/2006/relationships/hyperlink" Target="http://drive.google.com/file/d/1iYEYTgtdoKTSKyPAPZf5cDwOGHGuXXV2/view" TargetMode="External"/><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4.png"/><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33.png"/></Relationships>
</file>

<file path=ppt/slides/_rels/slide3.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29.png"/><Relationship Id="rId13" Type="http://schemas.openxmlformats.org/officeDocument/2006/relationships/image" Target="../media/image32.png"/><Relationship Id="rId12"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5.jpg"/><Relationship Id="rId4" Type="http://schemas.openxmlformats.org/officeDocument/2006/relationships/image" Target="../media/image44.png"/><Relationship Id="rId9" Type="http://schemas.openxmlformats.org/officeDocument/2006/relationships/image" Target="../media/image33.png"/><Relationship Id="rId15" Type="http://schemas.openxmlformats.org/officeDocument/2006/relationships/image" Target="../media/image18.png"/><Relationship Id="rId14" Type="http://schemas.openxmlformats.org/officeDocument/2006/relationships/hyperlink" Target="http://drive.google.com/file/d/1iYEYTgtdoKTSKyPAPZf5cDwOGHGuXXV2/view" TargetMode="External"/><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7.jpg"/><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hyperlink" Target="https://dashboard.cloud.imagine-ai.eu/marketplace/modules/phyto-plankton-classification" TargetMode="External"/><Relationship Id="rId5" Type="http://schemas.openxmlformats.org/officeDocument/2006/relationships/image" Target="../media/image42.png"/><Relationship Id="rId6"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mailto:Rune.lagaisse@vliz.be" TargetMode="External"/><Relationship Id="rId4" Type="http://schemas.openxmlformats.org/officeDocument/2006/relationships/hyperlink" Target="mailto:Wout.decrop@vliz.b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
          <p:cNvSpPr txBox="1"/>
          <p:nvPr>
            <p:ph idx="2" type="body"/>
          </p:nvPr>
        </p:nvSpPr>
        <p:spPr>
          <a:xfrm>
            <a:off x="1079500" y="4260802"/>
            <a:ext cx="22224900" cy="4443300"/>
          </a:xfrm>
          <a:prstGeom prst="rect">
            <a:avLst/>
          </a:prstGeom>
          <a:noFill/>
          <a:ln>
            <a:noFill/>
          </a:ln>
        </p:spPr>
        <p:txBody>
          <a:bodyPr anchorCtr="0" anchor="ctr" bIns="50800" lIns="50800" spcFirstLastPara="1" rIns="50800" wrap="square" tIns="50800">
            <a:spAutoFit/>
          </a:bodyPr>
          <a:lstStyle/>
          <a:p>
            <a:pPr indent="0" lvl="0" marL="0" rtl="0" algn="l">
              <a:lnSpc>
                <a:spcPct val="100000"/>
              </a:lnSpc>
              <a:spcBef>
                <a:spcPts val="0"/>
              </a:spcBef>
              <a:spcAft>
                <a:spcPts val="0"/>
              </a:spcAft>
              <a:buSzPts val="9400"/>
              <a:buNone/>
            </a:pPr>
            <a:r>
              <a:rPr b="0" lang="en-US" sz="9200"/>
              <a:t> iMagine RP2 Project Review 21 Nov 2024</a:t>
            </a:r>
            <a:r>
              <a:rPr b="0" lang="en-US"/>
              <a:t> </a:t>
            </a:r>
            <a:endParaRPr/>
          </a:p>
          <a:p>
            <a:pPr indent="0" lvl="0" marL="0" rtl="0" algn="l">
              <a:lnSpc>
                <a:spcPct val="100000"/>
              </a:lnSpc>
              <a:spcBef>
                <a:spcPts val="0"/>
              </a:spcBef>
              <a:spcAft>
                <a:spcPts val="0"/>
              </a:spcAft>
              <a:buSzPts val="9400"/>
              <a:buNone/>
            </a:pPr>
            <a:r>
              <a:rPr b="0" lang="en-US"/>
              <a:t> </a:t>
            </a:r>
            <a:endParaRPr/>
          </a:p>
          <a:p>
            <a:pPr indent="0" lvl="0" marL="0" rtl="0" algn="l">
              <a:lnSpc>
                <a:spcPct val="100000"/>
              </a:lnSpc>
              <a:spcBef>
                <a:spcPts val="0"/>
              </a:spcBef>
              <a:spcAft>
                <a:spcPts val="0"/>
              </a:spcAft>
              <a:buSzPts val="9400"/>
              <a:buNone/>
            </a:pPr>
            <a:r>
              <a:t/>
            </a:r>
            <a:endParaRPr b="0">
              <a:solidFill>
                <a:srgbClr val="F99600"/>
              </a:solidFill>
            </a:endParaRPr>
          </a:p>
        </p:txBody>
      </p:sp>
      <p:sp>
        <p:nvSpPr>
          <p:cNvPr id="259" name="Google Shape;259;p1"/>
          <p:cNvSpPr txBox="1"/>
          <p:nvPr>
            <p:ph idx="3" type="body"/>
          </p:nvPr>
        </p:nvSpPr>
        <p:spPr>
          <a:xfrm>
            <a:off x="1209182" y="10729563"/>
            <a:ext cx="11318400" cy="738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4800"/>
              <a:buNone/>
            </a:pPr>
            <a:r>
              <a:rPr lang="en-US"/>
              <a:t>Rune Lagaisse &amp; colleagues</a:t>
            </a:r>
            <a:endParaRPr/>
          </a:p>
        </p:txBody>
      </p:sp>
      <p:sp>
        <p:nvSpPr>
          <p:cNvPr id="260" name="Google Shape;260;p1"/>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4000"/>
              <a:buNone/>
            </a:pPr>
            <a:r>
              <a:rPr lang="en-US"/>
              <a:t>Flanders Marine Institute (VLIZ)</a:t>
            </a:r>
            <a:endParaRPr/>
          </a:p>
        </p:txBody>
      </p:sp>
      <p:sp>
        <p:nvSpPr>
          <p:cNvPr id="261" name="Google Shape;261;p1"/>
          <p:cNvSpPr txBox="1"/>
          <p:nvPr>
            <p:ph idx="4294967295" type="sldNum"/>
          </p:nvPr>
        </p:nvSpPr>
        <p:spPr>
          <a:xfrm>
            <a:off x="22778334" y="12666269"/>
            <a:ext cx="1463100" cy="105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pic>
        <p:nvPicPr>
          <p:cNvPr id="262" name="Google Shape;262;p1"/>
          <p:cNvPicPr preferRelativeResize="0"/>
          <p:nvPr/>
        </p:nvPicPr>
        <p:blipFill rotWithShape="1">
          <a:blip r:embed="rId3">
            <a:alphaModFix/>
          </a:blip>
          <a:srcRect b="0" l="0" r="0" t="0"/>
          <a:stretch/>
        </p:blipFill>
        <p:spPr>
          <a:xfrm>
            <a:off x="1079500" y="12653932"/>
            <a:ext cx="1300496" cy="827440"/>
          </a:xfrm>
          <a:prstGeom prst="rect">
            <a:avLst/>
          </a:prstGeom>
          <a:noFill/>
          <a:ln>
            <a:noFill/>
          </a:ln>
        </p:spPr>
      </p:pic>
      <p:sp>
        <p:nvSpPr>
          <p:cNvPr id="263" name="Google Shape;263;p1"/>
          <p:cNvSpPr/>
          <p:nvPr/>
        </p:nvSpPr>
        <p:spPr>
          <a:xfrm>
            <a:off x="1503271" y="7077518"/>
            <a:ext cx="2204862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5400" u="none" cap="none" strike="noStrike">
                <a:solidFill>
                  <a:srgbClr val="F99600"/>
                </a:solidFill>
                <a:latin typeface="Arial"/>
                <a:ea typeface="Arial"/>
                <a:cs typeface="Arial"/>
                <a:sym typeface="Arial"/>
              </a:rPr>
              <a:t>UC5 - FlowCam phytoplankton identification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
          <p:cNvSpPr/>
          <p:nvPr/>
        </p:nvSpPr>
        <p:spPr>
          <a:xfrm>
            <a:off x="17183" y="12519290"/>
            <a:ext cx="5207000" cy="100237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9" name="Google Shape;269;p2"/>
          <p:cNvSpPr txBox="1"/>
          <p:nvPr>
            <p:ph type="title"/>
          </p:nvPr>
        </p:nvSpPr>
        <p:spPr>
          <a:xfrm>
            <a:off x="2564146" y="810823"/>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UC5 FlowCam phytoplankton identification</a:t>
            </a:r>
            <a:endParaRPr/>
          </a:p>
        </p:txBody>
      </p:sp>
      <p:sp>
        <p:nvSpPr>
          <p:cNvPr id="270" name="Google Shape;270;p2"/>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pic>
        <p:nvPicPr>
          <p:cNvPr id="271" name="Google Shape;271;p2"/>
          <p:cNvPicPr preferRelativeResize="0"/>
          <p:nvPr/>
        </p:nvPicPr>
        <p:blipFill rotWithShape="1">
          <a:blip r:embed="rId3">
            <a:alphaModFix/>
          </a:blip>
          <a:srcRect b="0" l="0" r="0" t="0"/>
          <a:stretch/>
        </p:blipFill>
        <p:spPr>
          <a:xfrm rot="10800000">
            <a:off x="12124051" y="5456979"/>
            <a:ext cx="763397" cy="820073"/>
          </a:xfrm>
          <a:prstGeom prst="rect">
            <a:avLst/>
          </a:prstGeom>
          <a:noFill/>
          <a:ln>
            <a:noFill/>
          </a:ln>
        </p:spPr>
      </p:pic>
      <p:pic>
        <p:nvPicPr>
          <p:cNvPr id="272" name="Google Shape;272;p2"/>
          <p:cNvPicPr preferRelativeResize="0"/>
          <p:nvPr/>
        </p:nvPicPr>
        <p:blipFill rotWithShape="1">
          <a:blip r:embed="rId4">
            <a:alphaModFix/>
          </a:blip>
          <a:srcRect b="0" l="0" r="0" t="0"/>
          <a:stretch/>
        </p:blipFill>
        <p:spPr>
          <a:xfrm rot="-9704587">
            <a:off x="7860957" y="5572174"/>
            <a:ext cx="1088723" cy="620159"/>
          </a:xfrm>
          <a:prstGeom prst="rect">
            <a:avLst/>
          </a:prstGeom>
          <a:noFill/>
          <a:ln>
            <a:noFill/>
          </a:ln>
        </p:spPr>
      </p:pic>
      <p:pic>
        <p:nvPicPr>
          <p:cNvPr id="273" name="Google Shape;273;p2"/>
          <p:cNvPicPr preferRelativeResize="0"/>
          <p:nvPr/>
        </p:nvPicPr>
        <p:blipFill rotWithShape="1">
          <a:blip r:embed="rId5">
            <a:alphaModFix/>
          </a:blip>
          <a:srcRect b="0" l="0" r="0" t="0"/>
          <a:stretch/>
        </p:blipFill>
        <p:spPr>
          <a:xfrm flipH="1" rot="10800000">
            <a:off x="10086792" y="5697010"/>
            <a:ext cx="966303" cy="823290"/>
          </a:xfrm>
          <a:prstGeom prst="rect">
            <a:avLst/>
          </a:prstGeom>
          <a:noFill/>
          <a:ln>
            <a:noFill/>
          </a:ln>
        </p:spPr>
      </p:pic>
      <p:pic>
        <p:nvPicPr>
          <p:cNvPr id="274" name="Google Shape;274;p2"/>
          <p:cNvPicPr preferRelativeResize="0"/>
          <p:nvPr/>
        </p:nvPicPr>
        <p:blipFill rotWithShape="1">
          <a:blip r:embed="rId6">
            <a:alphaModFix/>
          </a:blip>
          <a:srcRect b="0" l="0" r="0" t="0"/>
          <a:stretch/>
        </p:blipFill>
        <p:spPr>
          <a:xfrm>
            <a:off x="11609437" y="6040984"/>
            <a:ext cx="352903" cy="405161"/>
          </a:xfrm>
          <a:prstGeom prst="rect">
            <a:avLst/>
          </a:prstGeom>
          <a:noFill/>
          <a:ln>
            <a:noFill/>
          </a:ln>
        </p:spPr>
      </p:pic>
      <p:pic>
        <p:nvPicPr>
          <p:cNvPr id="275" name="Google Shape;275;p2"/>
          <p:cNvPicPr preferRelativeResize="0"/>
          <p:nvPr/>
        </p:nvPicPr>
        <p:blipFill rotWithShape="1">
          <a:blip r:embed="rId7">
            <a:alphaModFix/>
          </a:blip>
          <a:srcRect b="0" l="0" r="0" t="0"/>
          <a:stretch/>
        </p:blipFill>
        <p:spPr>
          <a:xfrm>
            <a:off x="9425687" y="6067655"/>
            <a:ext cx="434782" cy="456658"/>
          </a:xfrm>
          <a:prstGeom prst="rect">
            <a:avLst/>
          </a:prstGeom>
          <a:noFill/>
          <a:ln>
            <a:noFill/>
          </a:ln>
        </p:spPr>
      </p:pic>
      <p:pic>
        <p:nvPicPr>
          <p:cNvPr id="276" name="Google Shape;276;p2"/>
          <p:cNvPicPr preferRelativeResize="0"/>
          <p:nvPr/>
        </p:nvPicPr>
        <p:blipFill rotWithShape="1">
          <a:blip r:embed="rId8">
            <a:alphaModFix/>
          </a:blip>
          <a:srcRect b="0" l="0" r="0" t="0"/>
          <a:stretch/>
        </p:blipFill>
        <p:spPr>
          <a:xfrm>
            <a:off x="11029347" y="5568360"/>
            <a:ext cx="637641" cy="513321"/>
          </a:xfrm>
          <a:prstGeom prst="rect">
            <a:avLst/>
          </a:prstGeom>
          <a:noFill/>
          <a:ln>
            <a:noFill/>
          </a:ln>
        </p:spPr>
      </p:pic>
      <p:pic>
        <p:nvPicPr>
          <p:cNvPr id="277" name="Google Shape;277;p2"/>
          <p:cNvPicPr preferRelativeResize="0"/>
          <p:nvPr/>
        </p:nvPicPr>
        <p:blipFill rotWithShape="1">
          <a:blip r:embed="rId9">
            <a:alphaModFix/>
          </a:blip>
          <a:srcRect b="0" l="0" r="0" t="0"/>
          <a:stretch/>
        </p:blipFill>
        <p:spPr>
          <a:xfrm>
            <a:off x="8928140" y="4990254"/>
            <a:ext cx="434782" cy="1447807"/>
          </a:xfrm>
          <a:prstGeom prst="rect">
            <a:avLst/>
          </a:prstGeom>
          <a:noFill/>
          <a:ln>
            <a:noFill/>
          </a:ln>
        </p:spPr>
      </p:pic>
      <p:sp>
        <p:nvSpPr>
          <p:cNvPr id="278" name="Google Shape;278;p2"/>
          <p:cNvSpPr/>
          <p:nvPr/>
        </p:nvSpPr>
        <p:spPr>
          <a:xfrm>
            <a:off x="8584597" y="4909768"/>
            <a:ext cx="4521248" cy="210394"/>
          </a:xfrm>
          <a:custGeom>
            <a:rect b="b" l="l" r="r" t="t"/>
            <a:pathLst>
              <a:path extrusionOk="0" h="545395" w="6965004">
                <a:moveTo>
                  <a:pt x="0" y="467430"/>
                </a:moveTo>
                <a:cubicBezTo>
                  <a:pt x="209145" y="227481"/>
                  <a:pt x="418290" y="-12467"/>
                  <a:pt x="661481" y="503"/>
                </a:cubicBezTo>
                <a:cubicBezTo>
                  <a:pt x="904672" y="13473"/>
                  <a:pt x="1183532" y="535524"/>
                  <a:pt x="1459149" y="545252"/>
                </a:cubicBezTo>
                <a:cubicBezTo>
                  <a:pt x="1734766" y="554980"/>
                  <a:pt x="2042809" y="65354"/>
                  <a:pt x="2315183" y="58869"/>
                </a:cubicBezTo>
                <a:cubicBezTo>
                  <a:pt x="2587557" y="52384"/>
                  <a:pt x="2814537" y="506341"/>
                  <a:pt x="3093396" y="506341"/>
                </a:cubicBezTo>
                <a:cubicBezTo>
                  <a:pt x="3372255" y="506341"/>
                  <a:pt x="3706238" y="62112"/>
                  <a:pt x="3988340" y="58869"/>
                </a:cubicBezTo>
                <a:cubicBezTo>
                  <a:pt x="4270442" y="55626"/>
                  <a:pt x="4490936" y="477158"/>
                  <a:pt x="4786008" y="486886"/>
                </a:cubicBezTo>
                <a:cubicBezTo>
                  <a:pt x="5081080" y="496614"/>
                  <a:pt x="5505855" y="120478"/>
                  <a:pt x="5758774" y="117235"/>
                </a:cubicBezTo>
                <a:cubicBezTo>
                  <a:pt x="6011693" y="113992"/>
                  <a:pt x="6102485" y="464188"/>
                  <a:pt x="6303523" y="467430"/>
                </a:cubicBezTo>
                <a:cubicBezTo>
                  <a:pt x="6504561" y="470672"/>
                  <a:pt x="6965004" y="136690"/>
                  <a:pt x="6965004" y="136690"/>
                </a:cubicBezTo>
                <a:lnTo>
                  <a:pt x="6965004" y="136690"/>
                </a:lnTo>
              </a:path>
            </a:pathLst>
          </a:custGeom>
          <a:noFill/>
          <a:ln cap="flat" cmpd="sng" w="38100">
            <a:solidFill>
              <a:srgbClr val="354D9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279" name="Google Shape;279;p2"/>
          <p:cNvPicPr preferRelativeResize="0"/>
          <p:nvPr/>
        </p:nvPicPr>
        <p:blipFill rotWithShape="1">
          <a:blip r:embed="rId10">
            <a:alphaModFix/>
          </a:blip>
          <a:srcRect b="0" l="0" r="0" t="0"/>
          <a:stretch/>
        </p:blipFill>
        <p:spPr>
          <a:xfrm>
            <a:off x="2501024" y="9854035"/>
            <a:ext cx="2588582" cy="1725720"/>
          </a:xfrm>
          <a:prstGeom prst="rect">
            <a:avLst/>
          </a:prstGeom>
          <a:noFill/>
          <a:ln>
            <a:noFill/>
          </a:ln>
        </p:spPr>
      </p:pic>
      <p:pic>
        <p:nvPicPr>
          <p:cNvPr id="280" name="Google Shape;280;p2"/>
          <p:cNvPicPr preferRelativeResize="0"/>
          <p:nvPr/>
        </p:nvPicPr>
        <p:blipFill rotWithShape="1">
          <a:blip r:embed="rId11">
            <a:alphaModFix/>
          </a:blip>
          <a:srcRect b="0" l="0" r="0" t="0"/>
          <a:stretch/>
        </p:blipFill>
        <p:spPr>
          <a:xfrm>
            <a:off x="2501024" y="7810815"/>
            <a:ext cx="2588582" cy="1725721"/>
          </a:xfrm>
          <a:prstGeom prst="rect">
            <a:avLst/>
          </a:prstGeom>
          <a:noFill/>
          <a:ln>
            <a:noFill/>
          </a:ln>
        </p:spPr>
      </p:pic>
      <p:pic>
        <p:nvPicPr>
          <p:cNvPr id="281" name="Google Shape;281;p2"/>
          <p:cNvPicPr preferRelativeResize="0"/>
          <p:nvPr/>
        </p:nvPicPr>
        <p:blipFill>
          <a:blip r:embed="rId12">
            <a:alphaModFix/>
          </a:blip>
          <a:stretch>
            <a:fillRect/>
          </a:stretch>
        </p:blipFill>
        <p:spPr>
          <a:xfrm>
            <a:off x="9082901" y="3249545"/>
            <a:ext cx="2892000" cy="2167704"/>
          </a:xfrm>
          <a:prstGeom prst="rect">
            <a:avLst/>
          </a:prstGeom>
          <a:noFill/>
          <a:ln>
            <a:noFill/>
          </a:ln>
        </p:spPr>
      </p:pic>
      <p:pic>
        <p:nvPicPr>
          <p:cNvPr id="282" name="Google Shape;282;p2" title="flowcam.mp4">
            <a:hlinkClick r:id="rId13"/>
          </p:cNvPr>
          <p:cNvPicPr preferRelativeResize="0"/>
          <p:nvPr/>
        </p:nvPicPr>
        <p:blipFill>
          <a:blip r:embed="rId14">
            <a:alphaModFix/>
          </a:blip>
          <a:stretch>
            <a:fillRect/>
          </a:stretch>
        </p:blipFill>
        <p:spPr>
          <a:xfrm>
            <a:off x="6727689" y="7810823"/>
            <a:ext cx="4572000" cy="3429000"/>
          </a:xfrm>
          <a:prstGeom prst="rect">
            <a:avLst/>
          </a:prstGeom>
          <a:noFill/>
          <a:ln>
            <a:noFill/>
          </a:ln>
        </p:spPr>
      </p:pic>
      <p:sp>
        <p:nvSpPr>
          <p:cNvPr id="283" name="Google Shape;283;p2"/>
          <p:cNvSpPr txBox="1"/>
          <p:nvPr/>
        </p:nvSpPr>
        <p:spPr>
          <a:xfrm>
            <a:off x="2308965" y="2400117"/>
            <a:ext cx="10151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rgbClr val="EF8200"/>
                </a:solidFill>
              </a:rPr>
              <a:t>LifeWatch phytoplankton monitoring</a:t>
            </a:r>
            <a:endParaRPr i="0" sz="3600" u="none" cap="none" strike="noStrike">
              <a:solidFill>
                <a:srgbClr val="EF8200"/>
              </a:solidFill>
            </a:endParaRPr>
          </a:p>
        </p:txBody>
      </p:sp>
      <p:sp>
        <p:nvSpPr>
          <p:cNvPr id="284" name="Google Shape;284;p2"/>
          <p:cNvSpPr txBox="1"/>
          <p:nvPr>
            <p:ph idx="3" type="body"/>
          </p:nvPr>
        </p:nvSpPr>
        <p:spPr>
          <a:xfrm>
            <a:off x="1399688" y="3532576"/>
            <a:ext cx="9653400" cy="10282200"/>
          </a:xfrm>
          <a:prstGeom prst="rect">
            <a:avLst/>
          </a:prstGeom>
          <a:noFill/>
          <a:ln>
            <a:noFill/>
          </a:ln>
        </p:spPr>
        <p:txBody>
          <a:bodyPr anchorCtr="0" anchor="t" bIns="0" lIns="0" spcFirstLastPara="1" rIns="0" wrap="square" tIns="0">
            <a:spAutoFit/>
          </a:bodyPr>
          <a:lstStyle/>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Since 2017: monthly monitoring of </a:t>
            </a:r>
            <a:endParaRPr sz="2800">
              <a:solidFill>
                <a:schemeClr val="dk1"/>
              </a:solidFill>
              <a:latin typeface="Arial"/>
              <a:ea typeface="Arial"/>
              <a:cs typeface="Arial"/>
              <a:sym typeface="Arial"/>
            </a:endParaRPr>
          </a:p>
          <a:p>
            <a:pPr indent="0" lvl="0" marL="457200" rtl="0" algn="l">
              <a:spcBef>
                <a:spcPts val="0"/>
              </a:spcBef>
              <a:spcAft>
                <a:spcPts val="0"/>
              </a:spcAft>
              <a:buNone/>
            </a:pPr>
            <a:r>
              <a:rPr lang="en-US" sz="2800">
                <a:solidFill>
                  <a:schemeClr val="dk1"/>
                </a:solidFill>
                <a:latin typeface="Arial"/>
                <a:ea typeface="Arial"/>
                <a:cs typeface="Arial"/>
                <a:sym typeface="Arial"/>
              </a:rPr>
              <a:t>phytoplankton in the Belgian North Sea</a:t>
            </a:r>
            <a:endParaRPr sz="2800">
              <a:solidFill>
                <a:schemeClr val="dk1"/>
              </a:solidFill>
              <a:latin typeface="Arial"/>
              <a:ea typeface="Arial"/>
              <a:cs typeface="Arial"/>
              <a:sym typeface="Arial"/>
            </a:endParaRPr>
          </a:p>
          <a:p>
            <a:pPr indent="0" lvl="0" marL="45720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Data acquisition using high-throughput imaging device: FlowCam</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300 – 400 000 images to be analysed annually + Infrastructure provisioning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44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
          <p:cNvSpPr/>
          <p:nvPr/>
        </p:nvSpPr>
        <p:spPr>
          <a:xfrm>
            <a:off x="259325" y="12798975"/>
            <a:ext cx="5207100" cy="10023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0" name="Google Shape;290;p3"/>
          <p:cNvSpPr txBox="1"/>
          <p:nvPr>
            <p:ph type="title"/>
          </p:nvPr>
        </p:nvSpPr>
        <p:spPr>
          <a:xfrm>
            <a:off x="2564146" y="810823"/>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UC5 Flowcam phytoplankton identification</a:t>
            </a:r>
            <a:endParaRPr/>
          </a:p>
        </p:txBody>
      </p:sp>
      <p:sp>
        <p:nvSpPr>
          <p:cNvPr id="291" name="Google Shape;291;p3"/>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pic>
        <p:nvPicPr>
          <p:cNvPr id="292" name="Google Shape;292;p3"/>
          <p:cNvPicPr preferRelativeResize="0"/>
          <p:nvPr/>
        </p:nvPicPr>
        <p:blipFill rotWithShape="1">
          <a:blip r:embed="rId3">
            <a:alphaModFix/>
          </a:blip>
          <a:srcRect b="0" l="0" r="0" t="0"/>
          <a:stretch/>
        </p:blipFill>
        <p:spPr>
          <a:xfrm>
            <a:off x="15806744" y="7718795"/>
            <a:ext cx="6489390" cy="4241431"/>
          </a:xfrm>
          <a:prstGeom prst="rect">
            <a:avLst/>
          </a:prstGeom>
          <a:noFill/>
          <a:ln>
            <a:noFill/>
          </a:ln>
        </p:spPr>
      </p:pic>
      <p:sp>
        <p:nvSpPr>
          <p:cNvPr id="293" name="Google Shape;293;p3"/>
          <p:cNvSpPr txBox="1"/>
          <p:nvPr/>
        </p:nvSpPr>
        <p:spPr>
          <a:xfrm>
            <a:off x="2308965" y="2400117"/>
            <a:ext cx="10151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rgbClr val="EF8200"/>
                </a:solidFill>
              </a:rPr>
              <a:t>LifeWatch phytoplankton monitoring</a:t>
            </a:r>
            <a:endParaRPr i="0" sz="3600" u="none" cap="none" strike="noStrike">
              <a:solidFill>
                <a:srgbClr val="EF8200"/>
              </a:solidFill>
            </a:endParaRPr>
          </a:p>
        </p:txBody>
      </p:sp>
      <p:sp>
        <p:nvSpPr>
          <p:cNvPr id="294" name="Google Shape;294;p3"/>
          <p:cNvSpPr/>
          <p:nvPr/>
        </p:nvSpPr>
        <p:spPr>
          <a:xfrm>
            <a:off x="17183" y="12519290"/>
            <a:ext cx="5207100" cy="10023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5" name="Google Shape;295;p3"/>
          <p:cNvPicPr preferRelativeResize="0"/>
          <p:nvPr/>
        </p:nvPicPr>
        <p:blipFill rotWithShape="1">
          <a:blip r:embed="rId4">
            <a:alphaModFix/>
          </a:blip>
          <a:srcRect b="0" l="0" r="0" t="0"/>
          <a:stretch/>
        </p:blipFill>
        <p:spPr>
          <a:xfrm rot="10800000">
            <a:off x="12124051" y="5456978"/>
            <a:ext cx="763397" cy="820074"/>
          </a:xfrm>
          <a:prstGeom prst="rect">
            <a:avLst/>
          </a:prstGeom>
          <a:noFill/>
          <a:ln>
            <a:noFill/>
          </a:ln>
        </p:spPr>
      </p:pic>
      <p:pic>
        <p:nvPicPr>
          <p:cNvPr id="296" name="Google Shape;296;p3"/>
          <p:cNvPicPr preferRelativeResize="0"/>
          <p:nvPr/>
        </p:nvPicPr>
        <p:blipFill rotWithShape="1">
          <a:blip r:embed="rId5">
            <a:alphaModFix/>
          </a:blip>
          <a:srcRect b="0" l="0" r="0" t="0"/>
          <a:stretch/>
        </p:blipFill>
        <p:spPr>
          <a:xfrm rot="-9704590">
            <a:off x="7860957" y="5572175"/>
            <a:ext cx="1088723" cy="620159"/>
          </a:xfrm>
          <a:prstGeom prst="rect">
            <a:avLst/>
          </a:prstGeom>
          <a:noFill/>
          <a:ln>
            <a:noFill/>
          </a:ln>
        </p:spPr>
      </p:pic>
      <p:pic>
        <p:nvPicPr>
          <p:cNvPr id="297" name="Google Shape;297;p3"/>
          <p:cNvPicPr preferRelativeResize="0"/>
          <p:nvPr/>
        </p:nvPicPr>
        <p:blipFill rotWithShape="1">
          <a:blip r:embed="rId6">
            <a:alphaModFix/>
          </a:blip>
          <a:srcRect b="0" l="0" r="0" t="0"/>
          <a:stretch/>
        </p:blipFill>
        <p:spPr>
          <a:xfrm flipH="1" rot="10800000">
            <a:off x="10086792" y="5697010"/>
            <a:ext cx="966302" cy="823290"/>
          </a:xfrm>
          <a:prstGeom prst="rect">
            <a:avLst/>
          </a:prstGeom>
          <a:noFill/>
          <a:ln>
            <a:noFill/>
          </a:ln>
        </p:spPr>
      </p:pic>
      <p:pic>
        <p:nvPicPr>
          <p:cNvPr id="298" name="Google Shape;298;p3"/>
          <p:cNvPicPr preferRelativeResize="0"/>
          <p:nvPr/>
        </p:nvPicPr>
        <p:blipFill rotWithShape="1">
          <a:blip r:embed="rId7">
            <a:alphaModFix/>
          </a:blip>
          <a:srcRect b="0" l="0" r="0" t="0"/>
          <a:stretch/>
        </p:blipFill>
        <p:spPr>
          <a:xfrm>
            <a:off x="11609437" y="6040984"/>
            <a:ext cx="352903" cy="405162"/>
          </a:xfrm>
          <a:prstGeom prst="rect">
            <a:avLst/>
          </a:prstGeom>
          <a:noFill/>
          <a:ln>
            <a:noFill/>
          </a:ln>
        </p:spPr>
      </p:pic>
      <p:pic>
        <p:nvPicPr>
          <p:cNvPr id="299" name="Google Shape;299;p3"/>
          <p:cNvPicPr preferRelativeResize="0"/>
          <p:nvPr/>
        </p:nvPicPr>
        <p:blipFill rotWithShape="1">
          <a:blip r:embed="rId8">
            <a:alphaModFix/>
          </a:blip>
          <a:srcRect b="0" l="0" r="0" t="0"/>
          <a:stretch/>
        </p:blipFill>
        <p:spPr>
          <a:xfrm>
            <a:off x="9425687" y="6067655"/>
            <a:ext cx="434782" cy="456658"/>
          </a:xfrm>
          <a:prstGeom prst="rect">
            <a:avLst/>
          </a:prstGeom>
          <a:noFill/>
          <a:ln>
            <a:noFill/>
          </a:ln>
        </p:spPr>
      </p:pic>
      <p:pic>
        <p:nvPicPr>
          <p:cNvPr id="300" name="Google Shape;300;p3"/>
          <p:cNvPicPr preferRelativeResize="0"/>
          <p:nvPr/>
        </p:nvPicPr>
        <p:blipFill rotWithShape="1">
          <a:blip r:embed="rId9">
            <a:alphaModFix/>
          </a:blip>
          <a:srcRect b="0" l="0" r="0" t="0"/>
          <a:stretch/>
        </p:blipFill>
        <p:spPr>
          <a:xfrm>
            <a:off x="11029347" y="5568360"/>
            <a:ext cx="637641" cy="513321"/>
          </a:xfrm>
          <a:prstGeom prst="rect">
            <a:avLst/>
          </a:prstGeom>
          <a:noFill/>
          <a:ln>
            <a:noFill/>
          </a:ln>
        </p:spPr>
      </p:pic>
      <p:pic>
        <p:nvPicPr>
          <p:cNvPr id="301" name="Google Shape;301;p3"/>
          <p:cNvPicPr preferRelativeResize="0"/>
          <p:nvPr/>
        </p:nvPicPr>
        <p:blipFill rotWithShape="1">
          <a:blip r:embed="rId10">
            <a:alphaModFix/>
          </a:blip>
          <a:srcRect b="0" l="0" r="0" t="0"/>
          <a:stretch/>
        </p:blipFill>
        <p:spPr>
          <a:xfrm>
            <a:off x="8928140" y="4990254"/>
            <a:ext cx="434782" cy="1447807"/>
          </a:xfrm>
          <a:prstGeom prst="rect">
            <a:avLst/>
          </a:prstGeom>
          <a:noFill/>
          <a:ln>
            <a:noFill/>
          </a:ln>
        </p:spPr>
      </p:pic>
      <p:sp>
        <p:nvSpPr>
          <p:cNvPr id="302" name="Google Shape;302;p3"/>
          <p:cNvSpPr/>
          <p:nvPr/>
        </p:nvSpPr>
        <p:spPr>
          <a:xfrm>
            <a:off x="8584597" y="4909768"/>
            <a:ext cx="4527253" cy="209977"/>
          </a:xfrm>
          <a:custGeom>
            <a:rect b="b" l="l" r="r" t="t"/>
            <a:pathLst>
              <a:path extrusionOk="0" h="545395" w="6965004">
                <a:moveTo>
                  <a:pt x="0" y="467430"/>
                </a:moveTo>
                <a:cubicBezTo>
                  <a:pt x="209145" y="227481"/>
                  <a:pt x="418290" y="-12467"/>
                  <a:pt x="661481" y="503"/>
                </a:cubicBezTo>
                <a:cubicBezTo>
                  <a:pt x="904672" y="13473"/>
                  <a:pt x="1183532" y="535524"/>
                  <a:pt x="1459149" y="545252"/>
                </a:cubicBezTo>
                <a:cubicBezTo>
                  <a:pt x="1734766" y="554980"/>
                  <a:pt x="2042809" y="65354"/>
                  <a:pt x="2315183" y="58869"/>
                </a:cubicBezTo>
                <a:cubicBezTo>
                  <a:pt x="2587557" y="52384"/>
                  <a:pt x="2814537" y="506341"/>
                  <a:pt x="3093396" y="506341"/>
                </a:cubicBezTo>
                <a:cubicBezTo>
                  <a:pt x="3372255" y="506341"/>
                  <a:pt x="3706238" y="62112"/>
                  <a:pt x="3988340" y="58869"/>
                </a:cubicBezTo>
                <a:cubicBezTo>
                  <a:pt x="4270442" y="55626"/>
                  <a:pt x="4490936" y="477158"/>
                  <a:pt x="4786008" y="486886"/>
                </a:cubicBezTo>
                <a:cubicBezTo>
                  <a:pt x="5081080" y="496614"/>
                  <a:pt x="5505855" y="120478"/>
                  <a:pt x="5758774" y="117235"/>
                </a:cubicBezTo>
                <a:cubicBezTo>
                  <a:pt x="6011693" y="113992"/>
                  <a:pt x="6102485" y="464188"/>
                  <a:pt x="6303523" y="467430"/>
                </a:cubicBezTo>
                <a:cubicBezTo>
                  <a:pt x="6504561" y="470672"/>
                  <a:pt x="6965004" y="136690"/>
                  <a:pt x="6965004" y="136690"/>
                </a:cubicBezTo>
                <a:lnTo>
                  <a:pt x="6965004" y="136690"/>
                </a:lnTo>
              </a:path>
            </a:pathLst>
          </a:custGeom>
          <a:noFill/>
          <a:ln cap="flat" cmpd="sng" w="38100">
            <a:solidFill>
              <a:srgbClr val="354D9B"/>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03" name="Google Shape;303;p3"/>
          <p:cNvPicPr preferRelativeResize="0"/>
          <p:nvPr/>
        </p:nvPicPr>
        <p:blipFill rotWithShape="1">
          <a:blip r:embed="rId11">
            <a:alphaModFix/>
          </a:blip>
          <a:srcRect b="0" l="0" r="0" t="0"/>
          <a:stretch/>
        </p:blipFill>
        <p:spPr>
          <a:xfrm>
            <a:off x="2501024" y="9854035"/>
            <a:ext cx="2588582" cy="1725720"/>
          </a:xfrm>
          <a:prstGeom prst="rect">
            <a:avLst/>
          </a:prstGeom>
          <a:noFill/>
          <a:ln>
            <a:noFill/>
          </a:ln>
        </p:spPr>
      </p:pic>
      <p:pic>
        <p:nvPicPr>
          <p:cNvPr id="304" name="Google Shape;304;p3"/>
          <p:cNvPicPr preferRelativeResize="0"/>
          <p:nvPr/>
        </p:nvPicPr>
        <p:blipFill rotWithShape="1">
          <a:blip r:embed="rId12">
            <a:alphaModFix/>
          </a:blip>
          <a:srcRect b="0" l="0" r="0" t="0"/>
          <a:stretch/>
        </p:blipFill>
        <p:spPr>
          <a:xfrm>
            <a:off x="2501024" y="7810815"/>
            <a:ext cx="2588582" cy="1725721"/>
          </a:xfrm>
          <a:prstGeom prst="rect">
            <a:avLst/>
          </a:prstGeom>
          <a:noFill/>
          <a:ln>
            <a:noFill/>
          </a:ln>
        </p:spPr>
      </p:pic>
      <p:pic>
        <p:nvPicPr>
          <p:cNvPr id="305" name="Google Shape;305;p3"/>
          <p:cNvPicPr preferRelativeResize="0"/>
          <p:nvPr/>
        </p:nvPicPr>
        <p:blipFill>
          <a:blip r:embed="rId13">
            <a:alphaModFix/>
          </a:blip>
          <a:stretch>
            <a:fillRect/>
          </a:stretch>
        </p:blipFill>
        <p:spPr>
          <a:xfrm>
            <a:off x="9082901" y="3249545"/>
            <a:ext cx="2892000" cy="2167704"/>
          </a:xfrm>
          <a:prstGeom prst="rect">
            <a:avLst/>
          </a:prstGeom>
          <a:noFill/>
          <a:ln>
            <a:noFill/>
          </a:ln>
        </p:spPr>
      </p:pic>
      <p:pic>
        <p:nvPicPr>
          <p:cNvPr id="306" name="Google Shape;306;p3" title="flowcam.mp4">
            <a:hlinkClick r:id="rId14"/>
          </p:cNvPr>
          <p:cNvPicPr preferRelativeResize="0"/>
          <p:nvPr/>
        </p:nvPicPr>
        <p:blipFill>
          <a:blip r:embed="rId15">
            <a:alphaModFix/>
          </a:blip>
          <a:stretch>
            <a:fillRect/>
          </a:stretch>
        </p:blipFill>
        <p:spPr>
          <a:xfrm>
            <a:off x="6727689" y="7810823"/>
            <a:ext cx="4572000" cy="3429000"/>
          </a:xfrm>
          <a:prstGeom prst="rect">
            <a:avLst/>
          </a:prstGeom>
          <a:noFill/>
          <a:ln>
            <a:noFill/>
          </a:ln>
        </p:spPr>
      </p:pic>
      <p:sp>
        <p:nvSpPr>
          <p:cNvPr id="307" name="Google Shape;307;p3"/>
          <p:cNvSpPr txBox="1"/>
          <p:nvPr>
            <p:ph idx="3" type="body"/>
          </p:nvPr>
        </p:nvSpPr>
        <p:spPr>
          <a:xfrm>
            <a:off x="1399705" y="3532575"/>
            <a:ext cx="10047900" cy="10282200"/>
          </a:xfrm>
          <a:prstGeom prst="rect">
            <a:avLst/>
          </a:prstGeom>
          <a:noFill/>
          <a:ln>
            <a:noFill/>
          </a:ln>
        </p:spPr>
        <p:txBody>
          <a:bodyPr anchorCtr="0" anchor="t" bIns="0" lIns="0" spcFirstLastPara="1" rIns="0" wrap="square" tIns="0">
            <a:spAutoFit/>
          </a:bodyPr>
          <a:lstStyle/>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Since 2017: monthly monitoring of </a:t>
            </a:r>
            <a:endParaRPr sz="2800">
              <a:solidFill>
                <a:schemeClr val="dk1"/>
              </a:solidFill>
              <a:latin typeface="Arial"/>
              <a:ea typeface="Arial"/>
              <a:cs typeface="Arial"/>
              <a:sym typeface="Arial"/>
            </a:endParaRPr>
          </a:p>
          <a:p>
            <a:pPr indent="0" lvl="0" marL="457200" rtl="0" algn="l">
              <a:spcBef>
                <a:spcPts val="0"/>
              </a:spcBef>
              <a:spcAft>
                <a:spcPts val="0"/>
              </a:spcAft>
              <a:buNone/>
            </a:pPr>
            <a:r>
              <a:rPr lang="en-US" sz="2800">
                <a:solidFill>
                  <a:schemeClr val="dk1"/>
                </a:solidFill>
                <a:latin typeface="Arial"/>
                <a:ea typeface="Arial"/>
                <a:cs typeface="Arial"/>
                <a:sym typeface="Arial"/>
              </a:rPr>
              <a:t>phytoplankton in the Belgian North Sea</a:t>
            </a:r>
            <a:endParaRPr sz="2800">
              <a:solidFill>
                <a:schemeClr val="dk1"/>
              </a:solidFill>
              <a:latin typeface="Arial"/>
              <a:ea typeface="Arial"/>
              <a:cs typeface="Arial"/>
              <a:sym typeface="Arial"/>
            </a:endParaRPr>
          </a:p>
          <a:p>
            <a:pPr indent="0" lvl="0" marL="45720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Data acquisition using high-throughput imaging device: FlowCam</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300 – 400 000 images to be analysed annually + Infrastructure provisioning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4400">
              <a:solidFill>
                <a:schemeClr val="lt2"/>
              </a:solidFill>
            </a:endParaRPr>
          </a:p>
        </p:txBody>
      </p:sp>
      <p:sp>
        <p:nvSpPr>
          <p:cNvPr id="308" name="Google Shape;308;p3"/>
          <p:cNvSpPr txBox="1"/>
          <p:nvPr>
            <p:ph idx="3" type="body"/>
          </p:nvPr>
        </p:nvSpPr>
        <p:spPr>
          <a:xfrm>
            <a:off x="14730600" y="3453630"/>
            <a:ext cx="9653400" cy="2462700"/>
          </a:xfrm>
          <a:prstGeom prst="rect">
            <a:avLst/>
          </a:prstGeom>
          <a:noFill/>
          <a:ln>
            <a:noFill/>
          </a:ln>
        </p:spPr>
        <p:txBody>
          <a:bodyPr anchorCtr="0" anchor="t" bIns="0" lIns="0" spcFirstLastPara="1" rIns="0" wrap="square" tIns="0">
            <a:spAutoFit/>
          </a:bodyPr>
          <a:lstStyle/>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Semi-automated pipelines to process raw output data</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Trained CNNs +  Manual validation check</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Only biodiversity result data open access</a:t>
            </a:r>
            <a:endParaRPr sz="2800">
              <a:solidFill>
                <a:schemeClr val="dk1"/>
              </a:solidFill>
              <a:latin typeface="Arial"/>
              <a:ea typeface="Arial"/>
              <a:cs typeface="Arial"/>
              <a:sym typeface="Arial"/>
            </a:endParaRPr>
          </a:p>
          <a:p>
            <a:pPr indent="-482600" lvl="0" marL="457200" rtl="0" algn="l">
              <a:spcBef>
                <a:spcPts val="0"/>
              </a:spcBef>
              <a:spcAft>
                <a:spcPts val="0"/>
              </a:spcAft>
              <a:buClr>
                <a:srgbClr val="FFC000"/>
              </a:buClr>
              <a:buSzPts val="4000"/>
              <a:buFont typeface="Noto Sans Symbols"/>
              <a:buChar char="▪"/>
            </a:pPr>
            <a:r>
              <a:rPr lang="en-US" sz="2800">
                <a:solidFill>
                  <a:schemeClr val="dk1"/>
                </a:solidFill>
                <a:latin typeface="Arial"/>
                <a:ea typeface="Arial"/>
                <a:cs typeface="Arial"/>
                <a:sym typeface="Arial"/>
              </a:rPr>
              <a:t>+ 1.2 M validated FlowCam images</a:t>
            </a:r>
            <a:endParaRPr sz="44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
          <p:cNvSpPr txBox="1"/>
          <p:nvPr>
            <p:ph type="title"/>
          </p:nvPr>
        </p:nvSpPr>
        <p:spPr>
          <a:xfrm>
            <a:off x="2564146" y="810823"/>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UC5 Flowcam phytoplankton identification</a:t>
            </a:r>
            <a:endParaRPr/>
          </a:p>
        </p:txBody>
      </p:sp>
      <p:sp>
        <p:nvSpPr>
          <p:cNvPr id="314" name="Google Shape;314;p4"/>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sp>
        <p:nvSpPr>
          <p:cNvPr id="315" name="Google Shape;315;p4"/>
          <p:cNvSpPr txBox="1"/>
          <p:nvPr/>
        </p:nvSpPr>
        <p:spPr>
          <a:xfrm>
            <a:off x="5007059" y="4613055"/>
            <a:ext cx="13524300" cy="654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4000" u="none" cap="none" strike="noStrike">
                <a:solidFill>
                  <a:srgbClr val="F99600"/>
                </a:solidFill>
                <a:latin typeface="DM Sans"/>
                <a:ea typeface="DM Sans"/>
                <a:cs typeface="DM Sans"/>
                <a:sym typeface="DM Sans"/>
              </a:rPr>
              <a:t>Objectiv</a:t>
            </a:r>
            <a:r>
              <a:rPr b="0" i="0" lang="en-US" sz="4000" u="none" cap="none" strike="noStrike">
                <a:solidFill>
                  <a:srgbClr val="EF8200"/>
                </a:solidFill>
                <a:latin typeface="DM Sans"/>
                <a:ea typeface="DM Sans"/>
                <a:cs typeface="DM Sans"/>
                <a:sym typeface="DM Sans"/>
              </a:rPr>
              <a:t>es: </a:t>
            </a:r>
            <a:endParaRPr>
              <a:solidFill>
                <a:srgbClr val="EF8200"/>
              </a:solidFill>
            </a:endParaRPr>
          </a:p>
          <a:p>
            <a:pPr indent="0" lvl="0" marL="0" marR="0" rtl="0" algn="l">
              <a:lnSpc>
                <a:spcPct val="100000"/>
              </a:lnSpc>
              <a:spcBef>
                <a:spcPts val="0"/>
              </a:spcBef>
              <a:spcAft>
                <a:spcPts val="0"/>
              </a:spcAft>
              <a:buNone/>
            </a:pPr>
            <a:r>
              <a:t/>
            </a:r>
            <a:endParaRPr b="0" i="0" sz="2800" u="none" cap="none" strike="noStrike">
              <a:latin typeface="DM Sans"/>
              <a:ea typeface="DM Sans"/>
              <a:cs typeface="DM Sans"/>
              <a:sym typeface="DM Sans"/>
            </a:endParaRPr>
          </a:p>
          <a:p>
            <a:pPr indent="-482600" lvl="0" marL="457200" marR="0" rtl="0" algn="l">
              <a:lnSpc>
                <a:spcPct val="100000"/>
              </a:lnSpc>
              <a:spcBef>
                <a:spcPts val="0"/>
              </a:spcBef>
              <a:spcAft>
                <a:spcPts val="0"/>
              </a:spcAft>
              <a:buClr>
                <a:srgbClr val="FFC000"/>
              </a:buClr>
              <a:buSzPts val="4000"/>
              <a:buFont typeface="Noto Sans Symbols"/>
              <a:buChar char="▪"/>
            </a:pPr>
            <a:r>
              <a:rPr lang="en-US" sz="2800">
                <a:solidFill>
                  <a:schemeClr val="dk1"/>
                </a:solidFill>
              </a:rPr>
              <a:t>Optimise existing pipeline from sensor to database</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482600" lvl="0" marL="457200" marR="0" rtl="0" algn="l">
              <a:lnSpc>
                <a:spcPct val="100000"/>
              </a:lnSpc>
              <a:spcBef>
                <a:spcPts val="0"/>
              </a:spcBef>
              <a:spcAft>
                <a:spcPts val="0"/>
              </a:spcAft>
              <a:buClr>
                <a:srgbClr val="FFC000"/>
              </a:buClr>
              <a:buSzPts val="4000"/>
              <a:buFont typeface="Noto Sans Symbols"/>
              <a:buChar char="▪"/>
            </a:pPr>
            <a:r>
              <a:rPr lang="en-US" sz="2800">
                <a:solidFill>
                  <a:schemeClr val="dk1"/>
                </a:solidFill>
              </a:rPr>
              <a:t>Improve current metadata &amp; data output formats towards compliance with community-based standards and vocabularies</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482600" lvl="0" marL="457200" marR="0" rtl="0" algn="l">
              <a:lnSpc>
                <a:spcPct val="100000"/>
              </a:lnSpc>
              <a:spcBef>
                <a:spcPts val="0"/>
              </a:spcBef>
              <a:spcAft>
                <a:spcPts val="0"/>
              </a:spcAft>
              <a:buClr>
                <a:srgbClr val="FFC000"/>
              </a:buClr>
              <a:buSzPts val="4000"/>
              <a:buFont typeface="Noto Sans Symbols"/>
              <a:buChar char="▪"/>
            </a:pPr>
            <a:r>
              <a:rPr lang="en-US" sz="2800">
                <a:solidFill>
                  <a:schemeClr val="dk1"/>
                </a:solidFill>
              </a:rPr>
              <a:t>Improve the service to incorporate the context input and increase the classification accuracy</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482600" lvl="0" marL="457200" marR="0" rtl="0" algn="l">
              <a:lnSpc>
                <a:spcPct val="100000"/>
              </a:lnSpc>
              <a:spcBef>
                <a:spcPts val="0"/>
              </a:spcBef>
              <a:spcAft>
                <a:spcPts val="0"/>
              </a:spcAft>
              <a:buClr>
                <a:srgbClr val="FFC000"/>
              </a:buClr>
              <a:buSzPts val="4000"/>
              <a:buFont typeface="Noto Sans Symbols"/>
              <a:buChar char="▪"/>
            </a:pPr>
            <a:r>
              <a:rPr lang="en-US" sz="2800">
                <a:solidFill>
                  <a:schemeClr val="dk1"/>
                </a:solidFill>
              </a:rPr>
              <a:t>Extend the training dataset by identification of additional particles currently grouped under a rest class</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482600" lvl="0" marL="457200" marR="0" rtl="0" algn="l">
              <a:lnSpc>
                <a:spcPct val="100000"/>
              </a:lnSpc>
              <a:spcBef>
                <a:spcPts val="0"/>
              </a:spcBef>
              <a:spcAft>
                <a:spcPts val="0"/>
              </a:spcAft>
              <a:buClr>
                <a:srgbClr val="FFC000"/>
              </a:buClr>
              <a:buSzPts val="4000"/>
              <a:buFont typeface="Noto Sans Symbols"/>
              <a:buChar char="▪"/>
            </a:pPr>
            <a:r>
              <a:rPr lang="en-US" sz="2800">
                <a:solidFill>
                  <a:schemeClr val="dk1"/>
                </a:solidFill>
              </a:rPr>
              <a:t>Prepare the data and processing components for connection, synchronization and migration to enable access from the iMagine platform </a:t>
            </a:r>
            <a:endParaRPr/>
          </a:p>
          <a:p>
            <a:pPr indent="-279400" lvl="0" marL="457200" marR="0" rtl="0" algn="l">
              <a:lnSpc>
                <a:spcPct val="100000"/>
              </a:lnSpc>
              <a:spcBef>
                <a:spcPts val="0"/>
              </a:spcBef>
              <a:spcAft>
                <a:spcPts val="0"/>
              </a:spcAft>
              <a:buClr>
                <a:srgbClr val="FB9700"/>
              </a:buClr>
              <a:buSzPts val="2800"/>
              <a:buFont typeface="Noto Sans Symbols"/>
              <a:buNone/>
            </a:pPr>
            <a:r>
              <a:t/>
            </a:r>
            <a:endParaRPr b="0" i="0" sz="2800" u="none" cap="none" strike="noStrike">
              <a:latin typeface="DM Sans"/>
              <a:ea typeface="DM Sans"/>
              <a:cs typeface="DM Sans"/>
              <a:sym typeface="DM Sans"/>
            </a:endParaRPr>
          </a:p>
          <a:p>
            <a:pPr indent="-279400" lvl="0" marL="457200" marR="0" rtl="0" algn="l">
              <a:lnSpc>
                <a:spcPct val="100000"/>
              </a:lnSpc>
              <a:spcBef>
                <a:spcPts val="0"/>
              </a:spcBef>
              <a:spcAft>
                <a:spcPts val="0"/>
              </a:spcAft>
              <a:buClr>
                <a:srgbClr val="FB9700"/>
              </a:buClr>
              <a:buSzPts val="2800"/>
              <a:buFont typeface="Noto Sans Symbols"/>
              <a:buNone/>
            </a:pPr>
            <a:r>
              <a:t/>
            </a:r>
            <a:endParaRPr b="0" i="0" sz="2800" u="none" cap="none" strike="noStrike">
              <a:latin typeface="DM Sans"/>
              <a:ea typeface="DM Sans"/>
              <a:cs typeface="DM Sans"/>
              <a:sym typeface="DM Sans"/>
            </a:endParaRPr>
          </a:p>
          <a:p>
            <a:pPr indent="0" lvl="0" marL="0" marR="0" rtl="0" algn="l">
              <a:lnSpc>
                <a:spcPct val="100000"/>
              </a:lnSpc>
              <a:spcBef>
                <a:spcPts val="0"/>
              </a:spcBef>
              <a:spcAft>
                <a:spcPts val="0"/>
              </a:spcAft>
              <a:buNone/>
            </a:pPr>
            <a:r>
              <a:t/>
            </a:r>
            <a:endParaRPr b="0" i="0" sz="2800" u="none" cap="none" strike="noStrike">
              <a:latin typeface="DM Sans"/>
              <a:ea typeface="DM Sans"/>
              <a:cs typeface="DM Sans"/>
              <a:sym typeface="DM Sans"/>
            </a:endParaRPr>
          </a:p>
        </p:txBody>
      </p:sp>
      <p:pic>
        <p:nvPicPr>
          <p:cNvPr id="316" name="Google Shape;316;p4"/>
          <p:cNvPicPr preferRelativeResize="0"/>
          <p:nvPr/>
        </p:nvPicPr>
        <p:blipFill rotWithShape="1">
          <a:blip r:embed="rId3">
            <a:alphaModFix/>
          </a:blip>
          <a:srcRect b="0" l="0" r="0" t="0"/>
          <a:stretch/>
        </p:blipFill>
        <p:spPr>
          <a:xfrm>
            <a:off x="2096629" y="4118316"/>
            <a:ext cx="2910430" cy="2901042"/>
          </a:xfrm>
          <a:prstGeom prst="rect">
            <a:avLst/>
          </a:prstGeom>
          <a:noFill/>
          <a:ln>
            <a:noFill/>
          </a:ln>
        </p:spPr>
      </p:pic>
      <p:pic>
        <p:nvPicPr>
          <p:cNvPr id="317" name="Google Shape;317;p4"/>
          <p:cNvPicPr preferRelativeResize="0"/>
          <p:nvPr/>
        </p:nvPicPr>
        <p:blipFill rotWithShape="1">
          <a:blip r:embed="rId4">
            <a:alphaModFix/>
          </a:blip>
          <a:srcRect b="0" l="0" r="0" t="0"/>
          <a:stretch/>
        </p:blipFill>
        <p:spPr>
          <a:xfrm>
            <a:off x="1926822" y="2526298"/>
            <a:ext cx="3440033" cy="840300"/>
          </a:xfrm>
          <a:prstGeom prst="rect">
            <a:avLst/>
          </a:prstGeom>
          <a:noFill/>
          <a:ln>
            <a:noFill/>
          </a:ln>
        </p:spPr>
      </p:pic>
      <p:sp>
        <p:nvSpPr>
          <p:cNvPr id="318" name="Google Shape;318;p4"/>
          <p:cNvSpPr txBox="1"/>
          <p:nvPr/>
        </p:nvSpPr>
        <p:spPr>
          <a:xfrm>
            <a:off x="2708415" y="3664167"/>
            <a:ext cx="10151551" cy="65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075FAA"/>
                </a:solidFill>
                <a:latin typeface="Arial"/>
                <a:ea typeface="Arial"/>
                <a:cs typeface="Arial"/>
                <a:sym typeface="Arial"/>
              </a:rPr>
              <a:t>FlowCam identification service</a:t>
            </a:r>
            <a:endParaRPr b="1" i="0" sz="3600" u="none" cap="none" strike="noStrike">
              <a:solidFill>
                <a:srgbClr val="075FAA"/>
              </a:solidFill>
              <a:latin typeface="Arial"/>
              <a:ea typeface="Arial"/>
              <a:cs typeface="Arial"/>
              <a:sym typeface="Arial"/>
            </a:endParaRPr>
          </a:p>
        </p:txBody>
      </p:sp>
      <p:sp>
        <p:nvSpPr>
          <p:cNvPr id="319" name="Google Shape;319;p4"/>
          <p:cNvSpPr/>
          <p:nvPr/>
        </p:nvSpPr>
        <p:spPr>
          <a:xfrm>
            <a:off x="228600" y="12674600"/>
            <a:ext cx="5207000" cy="100237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
          <p:cNvSpPr txBox="1"/>
          <p:nvPr>
            <p:ph type="title"/>
          </p:nvPr>
        </p:nvSpPr>
        <p:spPr>
          <a:xfrm>
            <a:off x="2564146" y="859196"/>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Second reporting period developments</a:t>
            </a:r>
            <a:endParaRPr/>
          </a:p>
        </p:txBody>
      </p:sp>
      <p:pic>
        <p:nvPicPr>
          <p:cNvPr id="325" name="Google Shape;325;p5"/>
          <p:cNvPicPr preferRelativeResize="0"/>
          <p:nvPr>
            <p:ph idx="2" type="pic"/>
          </p:nvPr>
        </p:nvPicPr>
        <p:blipFill rotWithShape="1">
          <a:blip r:embed="rId3">
            <a:alphaModFix/>
          </a:blip>
          <a:srcRect b="0" l="0" r="0" t="0"/>
          <a:stretch/>
        </p:blipFill>
        <p:spPr>
          <a:xfrm>
            <a:off x="990599" y="8211296"/>
            <a:ext cx="5605463" cy="3790950"/>
          </a:xfrm>
          <a:prstGeom prst="rect">
            <a:avLst/>
          </a:prstGeom>
          <a:noFill/>
          <a:ln>
            <a:noFill/>
          </a:ln>
        </p:spPr>
      </p:pic>
      <p:pic>
        <p:nvPicPr>
          <p:cNvPr id="326" name="Google Shape;326;p5"/>
          <p:cNvPicPr preferRelativeResize="0"/>
          <p:nvPr>
            <p:ph idx="3" type="pic"/>
          </p:nvPr>
        </p:nvPicPr>
        <p:blipFill rotWithShape="1">
          <a:blip r:embed="rId4">
            <a:alphaModFix/>
          </a:blip>
          <a:srcRect b="0" l="0" r="0" t="0"/>
          <a:stretch/>
        </p:blipFill>
        <p:spPr>
          <a:xfrm>
            <a:off x="1143000" y="3213205"/>
            <a:ext cx="5605463" cy="3790950"/>
          </a:xfrm>
          <a:prstGeom prst="rect">
            <a:avLst/>
          </a:prstGeom>
          <a:noFill/>
          <a:ln>
            <a:noFill/>
          </a:ln>
        </p:spPr>
      </p:pic>
      <p:sp>
        <p:nvSpPr>
          <p:cNvPr id="327" name="Google Shape;327;p5"/>
          <p:cNvSpPr txBox="1"/>
          <p:nvPr>
            <p:ph idx="4" type="body"/>
          </p:nvPr>
        </p:nvSpPr>
        <p:spPr>
          <a:xfrm>
            <a:off x="7896422" y="5148204"/>
            <a:ext cx="15699000" cy="738900"/>
          </a:xfrm>
          <a:prstGeom prst="rect">
            <a:avLst/>
          </a:prstGeom>
          <a:noFill/>
          <a:ln>
            <a:noFill/>
          </a:ln>
        </p:spPr>
        <p:txBody>
          <a:bodyPr anchorCtr="0" anchor="t" bIns="0" lIns="0" spcFirstLastPara="1" rIns="0" wrap="square" tIns="0">
            <a:spAutoFit/>
          </a:bodyPr>
          <a:lstStyle/>
          <a:p>
            <a:pPr indent="-571500" lvl="0" marL="571500" rtl="0" algn="l">
              <a:lnSpc>
                <a:spcPct val="100000"/>
              </a:lnSpc>
              <a:spcBef>
                <a:spcPts val="0"/>
              </a:spcBef>
              <a:spcAft>
                <a:spcPts val="0"/>
              </a:spcAft>
              <a:buClr>
                <a:srgbClr val="FFC000"/>
              </a:buClr>
              <a:buSzPts val="4800"/>
              <a:buFont typeface="Arial"/>
              <a:buChar char="▪"/>
            </a:pPr>
            <a:r>
              <a:rPr b="0" lang="en-US" sz="4400">
                <a:solidFill>
                  <a:schemeClr val="lt2"/>
                </a:solidFill>
                <a:latin typeface="Arial"/>
                <a:ea typeface="Arial"/>
                <a:cs typeface="Arial"/>
                <a:sym typeface="Arial"/>
              </a:rPr>
              <a:t>Taxonomic review fully finished, update of bio-archives </a:t>
            </a:r>
            <a:endParaRPr b="0" sz="4400">
              <a:solidFill>
                <a:schemeClr val="lt2"/>
              </a:solidFill>
              <a:latin typeface="Arial"/>
              <a:ea typeface="Arial"/>
              <a:cs typeface="Arial"/>
              <a:sym typeface="Arial"/>
            </a:endParaRPr>
          </a:p>
        </p:txBody>
      </p:sp>
      <p:sp>
        <p:nvSpPr>
          <p:cNvPr id="328" name="Google Shape;328;p5"/>
          <p:cNvSpPr txBox="1"/>
          <p:nvPr>
            <p:ph idx="5" type="body"/>
          </p:nvPr>
        </p:nvSpPr>
        <p:spPr>
          <a:xfrm>
            <a:off x="7902475" y="3229683"/>
            <a:ext cx="15699000" cy="1354500"/>
          </a:xfrm>
          <a:prstGeom prst="rect">
            <a:avLst/>
          </a:prstGeom>
          <a:noFill/>
          <a:ln>
            <a:noFill/>
          </a:ln>
        </p:spPr>
        <p:txBody>
          <a:bodyPr anchorCtr="0" anchor="t" bIns="0" lIns="0" spcFirstLastPara="1" rIns="0" wrap="square" tIns="0">
            <a:spAutoFit/>
          </a:bodyPr>
          <a:lstStyle/>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Maintenance of data pipelines and tools: 2,075,958 images processed and validated</a:t>
            </a:r>
            <a:endParaRPr sz="4400">
              <a:solidFill>
                <a:schemeClr val="lt2"/>
              </a:solidFill>
              <a:latin typeface="Arial"/>
              <a:ea typeface="Arial"/>
              <a:cs typeface="Arial"/>
              <a:sym typeface="Arial"/>
            </a:endParaRPr>
          </a:p>
        </p:txBody>
      </p:sp>
      <p:sp>
        <p:nvSpPr>
          <p:cNvPr id="329" name="Google Shape;329;p5"/>
          <p:cNvSpPr txBox="1"/>
          <p:nvPr>
            <p:ph idx="7" type="body"/>
          </p:nvPr>
        </p:nvSpPr>
        <p:spPr>
          <a:xfrm>
            <a:off x="7896422" y="9717483"/>
            <a:ext cx="15699000" cy="3755700"/>
          </a:xfrm>
          <a:prstGeom prst="rect">
            <a:avLst/>
          </a:prstGeom>
          <a:noFill/>
          <a:ln>
            <a:noFill/>
          </a:ln>
        </p:spPr>
        <p:txBody>
          <a:bodyPr anchorCtr="0" anchor="t" bIns="0" lIns="0" spcFirstLastPara="1" rIns="0" wrap="square" tIns="0">
            <a:spAutoFit/>
          </a:bodyPr>
          <a:lstStyle/>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Operational</a:t>
            </a:r>
            <a:r>
              <a:rPr lang="en-US" sz="4400">
                <a:solidFill>
                  <a:schemeClr val="lt2"/>
                </a:solidFill>
                <a:latin typeface="Arial"/>
                <a:ea typeface="Arial"/>
                <a:cs typeface="Arial"/>
                <a:sym typeface="Arial"/>
              </a:rPr>
              <a:t> module on iMagine platform</a:t>
            </a:r>
            <a:endParaRPr>
              <a:latin typeface="Arial"/>
              <a:ea typeface="Arial"/>
              <a:cs typeface="Arial"/>
              <a:sym typeface="Arial"/>
            </a:endParaRPr>
          </a:p>
          <a:p>
            <a:pPr indent="-571500" lvl="1" marL="1028700" rtl="0" algn="l">
              <a:lnSpc>
                <a:spcPct val="100000"/>
              </a:lnSpc>
              <a:spcBef>
                <a:spcPts val="0"/>
              </a:spcBef>
              <a:spcAft>
                <a:spcPts val="0"/>
              </a:spcAft>
              <a:buClr>
                <a:srgbClr val="A5A5A5"/>
              </a:buClr>
              <a:buSzPts val="4000"/>
              <a:buFont typeface="Arial"/>
              <a:buChar char="▪"/>
            </a:pPr>
            <a:r>
              <a:rPr lang="en-US">
                <a:solidFill>
                  <a:schemeClr val="lt2"/>
                </a:solidFill>
                <a:latin typeface="Arial"/>
                <a:ea typeface="Arial"/>
                <a:cs typeface="Arial"/>
                <a:sym typeface="Arial"/>
              </a:rPr>
              <a:t>Open access source code: top 2 accuracy 95%, 95 classes recognized</a:t>
            </a:r>
            <a:endParaRPr>
              <a:latin typeface="Arial"/>
              <a:ea typeface="Arial"/>
              <a:cs typeface="Arial"/>
              <a:sym typeface="Arial"/>
            </a:endParaRPr>
          </a:p>
          <a:p>
            <a:pPr indent="-571500" lvl="1" marL="1028700" rtl="0" algn="l">
              <a:lnSpc>
                <a:spcPct val="100000"/>
              </a:lnSpc>
              <a:spcBef>
                <a:spcPts val="0"/>
              </a:spcBef>
              <a:spcAft>
                <a:spcPts val="0"/>
              </a:spcAft>
              <a:buClr>
                <a:srgbClr val="A5A5A5"/>
              </a:buClr>
              <a:buSzPts val="4000"/>
              <a:buFont typeface="Arial"/>
              <a:buChar char="▪"/>
            </a:pPr>
            <a:r>
              <a:rPr lang="en-US">
                <a:solidFill>
                  <a:schemeClr val="lt2"/>
                </a:solidFill>
                <a:latin typeface="Arial"/>
                <a:ea typeface="Arial"/>
                <a:cs typeface="Arial"/>
                <a:sym typeface="Arial"/>
              </a:rPr>
              <a:t>Published training dataset and image library open access</a:t>
            </a:r>
            <a:endParaRPr>
              <a:latin typeface="Arial"/>
              <a:ea typeface="Arial"/>
              <a:cs typeface="Arial"/>
              <a:sym typeface="Arial"/>
            </a:endParaRPr>
          </a:p>
          <a:p>
            <a:pPr indent="-571500" lvl="1" marL="1028700" rtl="0" algn="l">
              <a:lnSpc>
                <a:spcPct val="100000"/>
              </a:lnSpc>
              <a:spcBef>
                <a:spcPts val="0"/>
              </a:spcBef>
              <a:spcAft>
                <a:spcPts val="0"/>
              </a:spcAft>
              <a:buClr>
                <a:srgbClr val="A5A5A5"/>
              </a:buClr>
              <a:buSzPts val="4000"/>
              <a:buFont typeface="Arial"/>
              <a:buChar char="▪"/>
            </a:pPr>
            <a:r>
              <a:rPr lang="en-US">
                <a:solidFill>
                  <a:schemeClr val="lt2"/>
                </a:solidFill>
                <a:latin typeface="Arial"/>
                <a:ea typeface="Arial"/>
                <a:cs typeface="Arial"/>
                <a:sym typeface="Arial"/>
              </a:rPr>
              <a:t>User documentation </a:t>
            </a:r>
            <a:endParaRPr>
              <a:latin typeface="Arial"/>
              <a:ea typeface="Arial"/>
              <a:cs typeface="Arial"/>
              <a:sym typeface="Arial"/>
            </a:endParaRPr>
          </a:p>
          <a:p>
            <a:pPr indent="-571500" lvl="1" marL="1028700" rtl="0" algn="l">
              <a:lnSpc>
                <a:spcPct val="100000"/>
              </a:lnSpc>
              <a:spcBef>
                <a:spcPts val="0"/>
              </a:spcBef>
              <a:spcAft>
                <a:spcPts val="0"/>
              </a:spcAft>
              <a:buClr>
                <a:srgbClr val="A5A5A5"/>
              </a:buClr>
              <a:buSzPts val="4000"/>
              <a:buFont typeface="Arial"/>
              <a:buChar char="▪"/>
            </a:pPr>
            <a:r>
              <a:rPr lang="en-US">
                <a:solidFill>
                  <a:schemeClr val="lt2"/>
                </a:solidFill>
                <a:latin typeface="Arial"/>
                <a:ea typeface="Arial"/>
                <a:cs typeface="Arial"/>
                <a:sym typeface="Arial"/>
              </a:rPr>
              <a:t>Additional functionality</a:t>
            </a:r>
            <a:endParaRPr>
              <a:latin typeface="Arial"/>
              <a:ea typeface="Arial"/>
              <a:cs typeface="Arial"/>
              <a:sym typeface="Arial"/>
            </a:endParaRPr>
          </a:p>
        </p:txBody>
      </p:sp>
      <p:sp>
        <p:nvSpPr>
          <p:cNvPr id="330" name="Google Shape;330;p5"/>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sp>
        <p:nvSpPr>
          <p:cNvPr id="331" name="Google Shape;331;p5"/>
          <p:cNvSpPr txBox="1"/>
          <p:nvPr/>
        </p:nvSpPr>
        <p:spPr>
          <a:xfrm>
            <a:off x="7896422" y="6444745"/>
            <a:ext cx="15471900" cy="2093400"/>
          </a:xfrm>
          <a:prstGeom prst="rect">
            <a:avLst/>
          </a:prstGeom>
          <a:noFill/>
          <a:ln>
            <a:noFill/>
          </a:ln>
        </p:spPr>
        <p:txBody>
          <a:bodyPr anchorCtr="0" anchor="t" bIns="0" lIns="0" spcFirstLastPara="1" rIns="0" wrap="square" tIns="0">
            <a:spAutoFit/>
          </a:bodyPr>
          <a:lstStyle/>
          <a:p>
            <a:pPr indent="-571500" lvl="0" marL="571500" marR="0" rtl="0" algn="l">
              <a:lnSpc>
                <a:spcPct val="100000"/>
              </a:lnSpc>
              <a:spcBef>
                <a:spcPts val="0"/>
              </a:spcBef>
              <a:spcAft>
                <a:spcPts val="0"/>
              </a:spcAft>
              <a:buClr>
                <a:srgbClr val="FFC000"/>
              </a:buClr>
              <a:buSzPts val="4800"/>
              <a:buChar char="▪"/>
            </a:pPr>
            <a:r>
              <a:rPr i="0" lang="en-US" sz="4400" u="none" cap="none" strike="noStrike">
                <a:solidFill>
                  <a:schemeClr val="lt2"/>
                </a:solidFill>
              </a:rPr>
              <a:t>Co-development and test-casing with 1 postdoc and 1 PhD user on lab protocols and image processing pipelines, data provision for one master student</a:t>
            </a:r>
            <a:endParaRPr/>
          </a:p>
        </p:txBody>
      </p:sp>
      <p:sp>
        <p:nvSpPr>
          <p:cNvPr id="332" name="Google Shape;332;p5"/>
          <p:cNvSpPr/>
          <p:nvPr/>
        </p:nvSpPr>
        <p:spPr>
          <a:xfrm>
            <a:off x="228600" y="12674600"/>
            <a:ext cx="5207000" cy="100237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3" name="Google Shape;333;p5"/>
          <p:cNvSpPr txBox="1"/>
          <p:nvPr>
            <p:ph idx="1" type="body"/>
          </p:nvPr>
        </p:nvSpPr>
        <p:spPr>
          <a:xfrm>
            <a:off x="2563814" y="1755774"/>
            <a:ext cx="21031200" cy="1201325"/>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rPr b="1" lang="en-US"/>
              <a:t>FlowCam phytoplankton identification service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
          <p:cNvSpPr txBox="1"/>
          <p:nvPr>
            <p:ph type="title"/>
          </p:nvPr>
        </p:nvSpPr>
        <p:spPr>
          <a:xfrm>
            <a:off x="2564146" y="859196"/>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Experience with the iMagine platform</a:t>
            </a:r>
            <a:endParaRPr/>
          </a:p>
        </p:txBody>
      </p:sp>
      <p:sp>
        <p:nvSpPr>
          <p:cNvPr id="339" name="Google Shape;339;p6"/>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sp>
        <p:nvSpPr>
          <p:cNvPr id="340" name="Google Shape;340;p6"/>
          <p:cNvSpPr/>
          <p:nvPr/>
        </p:nvSpPr>
        <p:spPr>
          <a:xfrm>
            <a:off x="228600" y="12674600"/>
            <a:ext cx="5207000" cy="100237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1" name="Google Shape;341;p6"/>
          <p:cNvSpPr txBox="1"/>
          <p:nvPr>
            <p:ph idx="1" type="body"/>
          </p:nvPr>
        </p:nvSpPr>
        <p:spPr>
          <a:xfrm>
            <a:off x="2563814" y="1755774"/>
            <a:ext cx="21031200" cy="1201325"/>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rPr b="1" lang="en-US"/>
              <a:t>FlowCam phytoplankton identification service </a:t>
            </a:r>
            <a:endParaRPr/>
          </a:p>
        </p:txBody>
      </p:sp>
      <p:sp>
        <p:nvSpPr>
          <p:cNvPr id="342" name="Google Shape;342;p6"/>
          <p:cNvSpPr/>
          <p:nvPr/>
        </p:nvSpPr>
        <p:spPr>
          <a:xfrm>
            <a:off x="12776200" y="3795623"/>
            <a:ext cx="12192000" cy="6124754"/>
          </a:xfrm>
          <a:prstGeom prst="rect">
            <a:avLst/>
          </a:prstGeom>
          <a:noFill/>
          <a:ln>
            <a:noFill/>
          </a:ln>
        </p:spPr>
        <p:txBody>
          <a:bodyPr anchorCtr="0" anchor="t" bIns="45700" lIns="91425" spcFirstLastPara="1" rIns="91425" wrap="square" tIns="45700">
            <a:spAutoFit/>
          </a:bodyPr>
          <a:lstStyle/>
          <a:p>
            <a:pPr indent="-552450" lvl="0" marL="571500" marR="0" rtl="0" algn="l">
              <a:lnSpc>
                <a:spcPct val="100000"/>
              </a:lnSpc>
              <a:spcBef>
                <a:spcPts val="0"/>
              </a:spcBef>
              <a:spcAft>
                <a:spcPts val="0"/>
              </a:spcAft>
              <a:buClr>
                <a:srgbClr val="FFC000"/>
              </a:buClr>
              <a:buSzPts val="4100"/>
              <a:buFont typeface="Noto Sans Symbols"/>
              <a:buChar char="▪"/>
            </a:pPr>
            <a:r>
              <a:rPr b="0" i="0" lang="en-US" sz="4100" u="none" cap="none" strike="noStrike">
                <a:solidFill>
                  <a:schemeClr val="lt2"/>
                </a:solidFill>
                <a:latin typeface="Arial"/>
                <a:ea typeface="Arial"/>
                <a:cs typeface="Arial"/>
                <a:sym typeface="Arial"/>
              </a:rPr>
              <a:t>User friendly</a:t>
            </a:r>
            <a:endParaRPr sz="1100"/>
          </a:p>
          <a:p>
            <a:pPr indent="-552450" lvl="0" marL="571500" marR="0" rtl="0" algn="l">
              <a:lnSpc>
                <a:spcPct val="100000"/>
              </a:lnSpc>
              <a:spcBef>
                <a:spcPts val="1200"/>
              </a:spcBef>
              <a:spcAft>
                <a:spcPts val="0"/>
              </a:spcAft>
              <a:buClr>
                <a:srgbClr val="FFC000"/>
              </a:buClr>
              <a:buSzPts val="4100"/>
              <a:buFont typeface="Noto Sans Symbols"/>
              <a:buChar char="▪"/>
            </a:pPr>
            <a:r>
              <a:rPr b="0" i="0" lang="en-US" sz="4100" u="none" cap="none" strike="noStrike">
                <a:solidFill>
                  <a:schemeClr val="lt2"/>
                </a:solidFill>
                <a:latin typeface="Arial"/>
                <a:ea typeface="Arial"/>
                <a:cs typeface="Arial"/>
                <a:sym typeface="Arial"/>
              </a:rPr>
              <a:t>Clear documentation and tutorials</a:t>
            </a:r>
            <a:endParaRPr sz="1100"/>
          </a:p>
          <a:p>
            <a:pPr indent="-552450" lvl="0" marL="571500" marR="0" rtl="0" algn="l">
              <a:lnSpc>
                <a:spcPct val="100000"/>
              </a:lnSpc>
              <a:spcBef>
                <a:spcPts val="1200"/>
              </a:spcBef>
              <a:spcAft>
                <a:spcPts val="0"/>
              </a:spcAft>
              <a:buClr>
                <a:srgbClr val="FFC000"/>
              </a:buClr>
              <a:buSzPts val="4100"/>
              <a:buFont typeface="Noto Sans Symbols"/>
              <a:buChar char="▪"/>
            </a:pPr>
            <a:r>
              <a:rPr b="0" i="0" lang="en-US" sz="4100" u="none" cap="none" strike="noStrike">
                <a:solidFill>
                  <a:schemeClr val="lt2"/>
                </a:solidFill>
                <a:latin typeface="Arial"/>
                <a:ea typeface="Arial"/>
                <a:cs typeface="Arial"/>
                <a:sym typeface="Arial"/>
              </a:rPr>
              <a:t>Efficient user support communication and follow-up</a:t>
            </a:r>
            <a:endParaRPr sz="1100"/>
          </a:p>
          <a:p>
            <a:pPr indent="-552450" lvl="0" marL="571500" marR="0" rtl="0" algn="l">
              <a:lnSpc>
                <a:spcPct val="100000"/>
              </a:lnSpc>
              <a:spcBef>
                <a:spcPts val="1200"/>
              </a:spcBef>
              <a:spcAft>
                <a:spcPts val="0"/>
              </a:spcAft>
              <a:buClr>
                <a:srgbClr val="FFC000"/>
              </a:buClr>
              <a:buSzPts val="4100"/>
              <a:buFont typeface="Noto Sans Symbols"/>
              <a:buChar char="▪"/>
            </a:pPr>
            <a:r>
              <a:rPr b="0" i="0" lang="en-US" sz="4100" u="none" cap="none" strike="noStrike">
                <a:solidFill>
                  <a:schemeClr val="lt2"/>
                </a:solidFill>
                <a:latin typeface="Arial"/>
                <a:ea typeface="Arial"/>
                <a:cs typeface="Arial"/>
                <a:sym typeface="Arial"/>
              </a:rPr>
              <a:t>Continuous improvement through regular updates</a:t>
            </a:r>
            <a:endParaRPr sz="1100"/>
          </a:p>
          <a:p>
            <a:pPr indent="-552450" lvl="0" marL="571500" marR="0" rtl="0" algn="l">
              <a:lnSpc>
                <a:spcPct val="100000"/>
              </a:lnSpc>
              <a:spcBef>
                <a:spcPts val="1200"/>
              </a:spcBef>
              <a:spcAft>
                <a:spcPts val="0"/>
              </a:spcAft>
              <a:buClr>
                <a:srgbClr val="FFC000"/>
              </a:buClr>
              <a:buSzPts val="4100"/>
              <a:buFont typeface="Noto Sans Symbols"/>
              <a:buChar char="▪"/>
            </a:pPr>
            <a:r>
              <a:rPr b="0" i="0" lang="en-US" sz="4100" u="none" cap="none" strike="noStrike">
                <a:solidFill>
                  <a:schemeClr val="lt2"/>
                </a:solidFill>
                <a:latin typeface="Arial"/>
                <a:ea typeface="Arial"/>
                <a:cs typeface="Arial"/>
                <a:sym typeface="Arial"/>
              </a:rPr>
              <a:t>Adequate storage space and computing resources for current needs </a:t>
            </a:r>
            <a:endParaRPr b="0" i="0" sz="4100" u="none" cap="none" strike="noStrike">
              <a:solidFill>
                <a:schemeClr val="lt2"/>
              </a:solidFill>
              <a:latin typeface="Arial"/>
              <a:ea typeface="Arial"/>
              <a:cs typeface="Arial"/>
              <a:sym typeface="Arial"/>
            </a:endParaRPr>
          </a:p>
        </p:txBody>
      </p:sp>
      <p:pic>
        <p:nvPicPr>
          <p:cNvPr id="343" name="Google Shape;343;p6"/>
          <p:cNvPicPr preferRelativeResize="0"/>
          <p:nvPr/>
        </p:nvPicPr>
        <p:blipFill rotWithShape="1">
          <a:blip r:embed="rId3">
            <a:alphaModFix/>
          </a:blip>
          <a:srcRect b="9141" l="0" r="33334" t="16980"/>
          <a:stretch/>
        </p:blipFill>
        <p:spPr>
          <a:xfrm>
            <a:off x="406400" y="3581400"/>
            <a:ext cx="12192000" cy="7569200"/>
          </a:xfrm>
          <a:prstGeom prst="rect">
            <a:avLst/>
          </a:prstGeom>
          <a:noFill/>
          <a:ln>
            <a:noFill/>
          </a:ln>
        </p:spPr>
      </p:pic>
      <p:pic>
        <p:nvPicPr>
          <p:cNvPr id="344" name="Google Shape;344;p6"/>
          <p:cNvPicPr preferRelativeResize="0"/>
          <p:nvPr/>
        </p:nvPicPr>
        <p:blipFill>
          <a:blip r:embed="rId4">
            <a:alphaModFix/>
          </a:blip>
          <a:stretch>
            <a:fillRect/>
          </a:stretch>
        </p:blipFill>
        <p:spPr>
          <a:xfrm>
            <a:off x="317500" y="3399632"/>
            <a:ext cx="12369801" cy="83271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7"/>
          <p:cNvSpPr txBox="1"/>
          <p:nvPr>
            <p:ph type="title"/>
          </p:nvPr>
        </p:nvSpPr>
        <p:spPr>
          <a:xfrm>
            <a:off x="2564146" y="859196"/>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Second reporting period developments</a:t>
            </a:r>
            <a:endParaRPr/>
          </a:p>
        </p:txBody>
      </p:sp>
      <p:sp>
        <p:nvSpPr>
          <p:cNvPr id="350" name="Google Shape;350;p7"/>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sp>
        <p:nvSpPr>
          <p:cNvPr id="351" name="Google Shape;351;p7"/>
          <p:cNvSpPr/>
          <p:nvPr/>
        </p:nvSpPr>
        <p:spPr>
          <a:xfrm>
            <a:off x="228600" y="12674600"/>
            <a:ext cx="5207000" cy="100237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2" name="Google Shape;352;p7"/>
          <p:cNvSpPr txBox="1"/>
          <p:nvPr>
            <p:ph idx="1" type="body"/>
          </p:nvPr>
        </p:nvSpPr>
        <p:spPr>
          <a:xfrm>
            <a:off x="2563814" y="1755774"/>
            <a:ext cx="21031200" cy="1201325"/>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rPr b="1" lang="en-US"/>
              <a:t>FlowCam phytoplankton identification service demo </a:t>
            </a:r>
            <a:endParaRPr/>
          </a:p>
        </p:txBody>
      </p:sp>
      <p:pic>
        <p:nvPicPr>
          <p:cNvPr id="353" name="Google Shape;353;p7"/>
          <p:cNvPicPr preferRelativeResize="0"/>
          <p:nvPr/>
        </p:nvPicPr>
        <p:blipFill rotWithShape="1">
          <a:blip r:embed="rId3">
            <a:alphaModFix/>
          </a:blip>
          <a:srcRect b="0" l="0" r="0" t="0"/>
          <a:stretch/>
        </p:blipFill>
        <p:spPr>
          <a:xfrm>
            <a:off x="788986" y="2663324"/>
            <a:ext cx="9719988" cy="10751326"/>
          </a:xfrm>
          <a:prstGeom prst="rect">
            <a:avLst/>
          </a:prstGeom>
          <a:noFill/>
          <a:ln>
            <a:noFill/>
          </a:ln>
        </p:spPr>
      </p:pic>
      <p:sp>
        <p:nvSpPr>
          <p:cNvPr id="354" name="Google Shape;354;p7"/>
          <p:cNvSpPr txBox="1"/>
          <p:nvPr/>
        </p:nvSpPr>
        <p:spPr>
          <a:xfrm>
            <a:off x="11517699" y="3013377"/>
            <a:ext cx="12317100" cy="4616648"/>
          </a:xfrm>
          <a:prstGeom prst="rect">
            <a:avLst/>
          </a:prstGeom>
          <a:noFill/>
          <a:ln>
            <a:noFill/>
          </a:ln>
        </p:spPr>
        <p:txBody>
          <a:bodyPr anchorCtr="0" anchor="t" bIns="0" lIns="0" spcFirstLastPara="1" rIns="0" wrap="square" tIns="0">
            <a:spAutoFit/>
          </a:bodyPr>
          <a:lstStyle/>
          <a:p>
            <a:pPr indent="-857250" lvl="0" marL="857250" marR="0" rtl="0" algn="l">
              <a:lnSpc>
                <a:spcPct val="100000"/>
              </a:lnSpc>
              <a:spcBef>
                <a:spcPts val="0"/>
              </a:spcBef>
              <a:spcAft>
                <a:spcPts val="0"/>
              </a:spcAft>
              <a:buClr>
                <a:srgbClr val="F99600"/>
              </a:buClr>
              <a:buSzPts val="6000"/>
              <a:buFont typeface="Noto Sans Symbols"/>
              <a:buChar char="▪"/>
            </a:pPr>
            <a:r>
              <a:rPr b="0" i="0" lang="en-US" sz="6000" u="sng" cap="none" strike="noStrike">
                <a:solidFill>
                  <a:srgbClr val="F99600"/>
                </a:solidFill>
                <a:latin typeface="Arial"/>
                <a:ea typeface="Arial"/>
                <a:cs typeface="Arial"/>
                <a:sym typeface="Arial"/>
                <a:hlinkClick r:id="rId4">
                  <a:extLst>
                    <a:ext uri="{A12FA001-AC4F-418D-AE19-62706E023703}">
                      <ahyp:hlinkClr val="tx"/>
                    </a:ext>
                  </a:extLst>
                </a:hlinkClick>
              </a:rPr>
              <a:t>https://dashboard.cloud.imagine-ai.eu/marketplace/modules/phyto-plankton-classification</a:t>
            </a:r>
            <a:r>
              <a:rPr b="0" i="0" lang="en-US" sz="6000" u="none" cap="none" strike="noStrike">
                <a:solidFill>
                  <a:srgbClr val="F99600"/>
                </a:solidFill>
                <a:latin typeface="Arial"/>
                <a:ea typeface="Arial"/>
                <a:cs typeface="Arial"/>
                <a:sym typeface="Arial"/>
              </a:rPr>
              <a:t> </a:t>
            </a:r>
            <a:endParaRPr/>
          </a:p>
          <a:p>
            <a:pPr indent="-476250" lvl="0" marL="857250" marR="0" rtl="0" algn="l">
              <a:lnSpc>
                <a:spcPct val="100000"/>
              </a:lnSpc>
              <a:spcBef>
                <a:spcPts val="0"/>
              </a:spcBef>
              <a:spcAft>
                <a:spcPts val="0"/>
              </a:spcAft>
              <a:buClr>
                <a:srgbClr val="000000"/>
              </a:buClr>
              <a:buSzPts val="6000"/>
              <a:buFont typeface="Noto Sans Symbols"/>
              <a:buNone/>
            </a:pPr>
            <a:r>
              <a:t/>
            </a:r>
            <a:endParaRPr b="0" i="0" sz="6000" u="none" cap="none" strike="noStrike">
              <a:solidFill>
                <a:srgbClr val="F996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6000" u="none" cap="none" strike="noStrike">
              <a:solidFill>
                <a:srgbClr val="F99600"/>
              </a:solidFill>
              <a:latin typeface="Arial"/>
              <a:ea typeface="Arial"/>
              <a:cs typeface="Arial"/>
              <a:sym typeface="Arial"/>
            </a:endParaRPr>
          </a:p>
        </p:txBody>
      </p:sp>
      <p:pic>
        <p:nvPicPr>
          <p:cNvPr id="355" name="Google Shape;355;p7"/>
          <p:cNvPicPr preferRelativeResize="0"/>
          <p:nvPr/>
        </p:nvPicPr>
        <p:blipFill>
          <a:blip r:embed="rId5">
            <a:alphaModFix/>
          </a:blip>
          <a:stretch>
            <a:fillRect/>
          </a:stretch>
        </p:blipFill>
        <p:spPr>
          <a:xfrm>
            <a:off x="12423325" y="10399600"/>
            <a:ext cx="2164825" cy="2177400"/>
          </a:xfrm>
          <a:prstGeom prst="rect">
            <a:avLst/>
          </a:prstGeom>
          <a:noFill/>
          <a:ln>
            <a:noFill/>
          </a:ln>
        </p:spPr>
      </p:pic>
      <p:pic>
        <p:nvPicPr>
          <p:cNvPr id="356" name="Google Shape;356;p7"/>
          <p:cNvPicPr preferRelativeResize="0"/>
          <p:nvPr/>
        </p:nvPicPr>
        <p:blipFill>
          <a:blip r:embed="rId6">
            <a:alphaModFix/>
          </a:blip>
          <a:stretch>
            <a:fillRect/>
          </a:stretch>
        </p:blipFill>
        <p:spPr>
          <a:xfrm>
            <a:off x="14767650" y="10399602"/>
            <a:ext cx="2214721" cy="217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8"/>
          <p:cNvSpPr txBox="1"/>
          <p:nvPr>
            <p:ph type="title"/>
          </p:nvPr>
        </p:nvSpPr>
        <p:spPr>
          <a:xfrm>
            <a:off x="2564146" y="859196"/>
            <a:ext cx="21031200" cy="840300"/>
          </a:xfrm>
          <a:prstGeom prst="rect">
            <a:avLst/>
          </a:prstGeom>
          <a:noFill/>
          <a:ln>
            <a:noFill/>
          </a:ln>
        </p:spPr>
        <p:txBody>
          <a:bodyPr anchorCtr="0" anchor="ctr" bIns="45700" lIns="45700" spcFirstLastPara="1" rIns="45700" wrap="square" tIns="45700">
            <a:spAutoFit/>
          </a:bodyPr>
          <a:lstStyle/>
          <a:p>
            <a:pPr indent="0" lvl="0" marL="0" rtl="0" algn="l">
              <a:lnSpc>
                <a:spcPct val="90000"/>
              </a:lnSpc>
              <a:spcBef>
                <a:spcPts val="0"/>
              </a:spcBef>
              <a:spcAft>
                <a:spcPts val="0"/>
              </a:spcAft>
              <a:buClr>
                <a:srgbClr val="0061B0"/>
              </a:buClr>
              <a:buSzPts val="5400"/>
              <a:buFont typeface="DM Sans"/>
              <a:buNone/>
            </a:pPr>
            <a:r>
              <a:rPr lang="en-US"/>
              <a:t>Outlook final reporting period</a:t>
            </a:r>
            <a:endParaRPr/>
          </a:p>
        </p:txBody>
      </p:sp>
      <p:sp>
        <p:nvSpPr>
          <p:cNvPr id="362" name="Google Shape;362;p8"/>
          <p:cNvSpPr txBox="1"/>
          <p:nvPr>
            <p:ph idx="5" type="body"/>
          </p:nvPr>
        </p:nvSpPr>
        <p:spPr>
          <a:xfrm>
            <a:off x="6097910" y="2707364"/>
            <a:ext cx="15699000" cy="5418000"/>
          </a:xfrm>
          <a:prstGeom prst="rect">
            <a:avLst/>
          </a:prstGeom>
          <a:noFill/>
          <a:ln>
            <a:noFill/>
          </a:ln>
        </p:spPr>
        <p:txBody>
          <a:bodyPr anchorCtr="0" anchor="t" bIns="0" lIns="0" spcFirstLastPara="1" rIns="0" wrap="square" tIns="0">
            <a:spAutoFit/>
          </a:bodyPr>
          <a:lstStyle/>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Continuous data processing and releases</a:t>
            </a:r>
            <a:endParaRPr>
              <a:latin typeface="Arial"/>
              <a:ea typeface="Arial"/>
              <a:cs typeface="Arial"/>
              <a:sym typeface="Arial"/>
            </a:endParaRPr>
          </a:p>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Mixed model input: inclusion of (environmental) metadata</a:t>
            </a:r>
            <a:endParaRPr>
              <a:latin typeface="Arial"/>
              <a:ea typeface="Arial"/>
              <a:cs typeface="Arial"/>
              <a:sym typeface="Arial"/>
            </a:endParaRPr>
          </a:p>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Continued user support and documentation</a:t>
            </a:r>
            <a:endParaRPr>
              <a:latin typeface="Arial"/>
              <a:ea typeface="Arial"/>
              <a:cs typeface="Arial"/>
              <a:sym typeface="Arial"/>
            </a:endParaRPr>
          </a:p>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Publication</a:t>
            </a:r>
            <a:endParaRPr>
              <a:latin typeface="Arial"/>
              <a:ea typeface="Arial"/>
              <a:cs typeface="Arial"/>
              <a:sym typeface="Arial"/>
            </a:endParaRPr>
          </a:p>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Transformation to extend applicability to other FlowCam device versions</a:t>
            </a:r>
            <a:endParaRPr>
              <a:latin typeface="Arial"/>
              <a:ea typeface="Arial"/>
              <a:cs typeface="Arial"/>
              <a:sym typeface="Arial"/>
            </a:endParaRPr>
          </a:p>
          <a:p>
            <a:pPr indent="-571500" lvl="0" marL="571500" rtl="0" algn="l">
              <a:lnSpc>
                <a:spcPct val="100000"/>
              </a:lnSpc>
              <a:spcBef>
                <a:spcPts val="0"/>
              </a:spcBef>
              <a:spcAft>
                <a:spcPts val="0"/>
              </a:spcAft>
              <a:buClr>
                <a:srgbClr val="FFC000"/>
              </a:buClr>
              <a:buSzPts val="4000"/>
              <a:buFont typeface="Arial"/>
              <a:buChar char="▪"/>
            </a:pPr>
            <a:r>
              <a:rPr lang="en-US" sz="4400">
                <a:solidFill>
                  <a:schemeClr val="lt2"/>
                </a:solidFill>
                <a:latin typeface="Arial"/>
                <a:ea typeface="Arial"/>
                <a:cs typeface="Arial"/>
                <a:sym typeface="Arial"/>
              </a:rPr>
              <a:t>Possible </a:t>
            </a:r>
            <a:r>
              <a:rPr lang="en-US" sz="4400">
                <a:solidFill>
                  <a:schemeClr val="lt2"/>
                </a:solidFill>
                <a:latin typeface="Arial"/>
                <a:ea typeface="Arial"/>
                <a:cs typeface="Arial"/>
                <a:sym typeface="Arial"/>
              </a:rPr>
              <a:t>applicability</a:t>
            </a:r>
            <a:r>
              <a:rPr lang="en-US" sz="4400">
                <a:solidFill>
                  <a:schemeClr val="lt2"/>
                </a:solidFill>
                <a:latin typeface="Arial"/>
                <a:ea typeface="Arial"/>
                <a:cs typeface="Arial"/>
                <a:sym typeface="Arial"/>
              </a:rPr>
              <a:t> of other imaging sensor data (CytoSense, IFCB)</a:t>
            </a:r>
            <a:endParaRPr sz="4400">
              <a:solidFill>
                <a:schemeClr val="lt2"/>
              </a:solidFill>
              <a:latin typeface="Arial"/>
              <a:ea typeface="Arial"/>
              <a:cs typeface="Arial"/>
              <a:sym typeface="Arial"/>
            </a:endParaRPr>
          </a:p>
        </p:txBody>
      </p:sp>
      <p:sp>
        <p:nvSpPr>
          <p:cNvPr id="363" name="Google Shape;363;p8"/>
          <p:cNvSpPr txBox="1"/>
          <p:nvPr>
            <p:ph idx="12" type="sldNum"/>
          </p:nvPr>
        </p:nvSpPr>
        <p:spPr>
          <a:xfrm>
            <a:off x="23367999" y="13045350"/>
            <a:ext cx="466800" cy="36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999999"/>
              </a:buClr>
              <a:buSzPts val="1800"/>
              <a:buFont typeface="DM Sans"/>
              <a:buNone/>
            </a:pPr>
            <a:fld id="{00000000-1234-1234-1234-123412341234}" type="slidenum">
              <a:rPr lang="en-US" sz="2800">
                <a:solidFill>
                  <a:srgbClr val="FFC000"/>
                </a:solidFill>
              </a:rPr>
              <a:t>‹#›</a:t>
            </a:fld>
            <a:endParaRPr sz="2800">
              <a:solidFill>
                <a:srgbClr val="FFC000"/>
              </a:solidFill>
            </a:endParaRPr>
          </a:p>
        </p:txBody>
      </p:sp>
      <p:sp>
        <p:nvSpPr>
          <p:cNvPr id="364" name="Google Shape;364;p8"/>
          <p:cNvSpPr/>
          <p:nvPr/>
        </p:nvSpPr>
        <p:spPr>
          <a:xfrm>
            <a:off x="228600" y="12674600"/>
            <a:ext cx="5207000" cy="100237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65" name="Google Shape;365;p8"/>
          <p:cNvPicPr preferRelativeResize="0"/>
          <p:nvPr/>
        </p:nvPicPr>
        <p:blipFill rotWithShape="1">
          <a:blip r:embed="rId3">
            <a:alphaModFix/>
          </a:blip>
          <a:srcRect b="29603" l="2434" r="4686" t="15630"/>
          <a:stretch/>
        </p:blipFill>
        <p:spPr>
          <a:xfrm>
            <a:off x="5618483" y="8881805"/>
            <a:ext cx="16657778" cy="4532845"/>
          </a:xfrm>
          <a:prstGeom prst="rect">
            <a:avLst/>
          </a:prstGeom>
          <a:noFill/>
          <a:ln>
            <a:noFill/>
          </a:ln>
        </p:spPr>
      </p:pic>
      <p:sp>
        <p:nvSpPr>
          <p:cNvPr id="366" name="Google Shape;366;p8"/>
          <p:cNvSpPr txBox="1"/>
          <p:nvPr>
            <p:ph idx="1" type="body"/>
          </p:nvPr>
        </p:nvSpPr>
        <p:spPr>
          <a:xfrm>
            <a:off x="2563814" y="1755774"/>
            <a:ext cx="21031200" cy="1201325"/>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rPr b="1" lang="en-US"/>
              <a:t>FlowCam phytoplankton identification service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9"/>
          <p:cNvSpPr txBox="1"/>
          <p:nvPr>
            <p:ph idx="1" type="body"/>
          </p:nvPr>
        </p:nvSpPr>
        <p:spPr>
          <a:xfrm>
            <a:off x="2438050" y="5092234"/>
            <a:ext cx="12318900" cy="1231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FFFFFF"/>
              </a:buClr>
              <a:buSzPts val="8000"/>
              <a:buFont typeface="DM Sans"/>
              <a:buNone/>
            </a:pPr>
            <a:r>
              <a:rPr lang="en-US"/>
              <a:t>Contact us!</a:t>
            </a:r>
            <a:endParaRPr/>
          </a:p>
        </p:txBody>
      </p:sp>
      <p:sp>
        <p:nvSpPr>
          <p:cNvPr id="372" name="Google Shape;372;p9"/>
          <p:cNvSpPr txBox="1"/>
          <p:nvPr>
            <p:ph idx="4294967295" type="sldNum"/>
          </p:nvPr>
        </p:nvSpPr>
        <p:spPr>
          <a:xfrm>
            <a:off x="22818090" y="12666269"/>
            <a:ext cx="1463100" cy="105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373" name="Google Shape;373;p9"/>
          <p:cNvSpPr txBox="1"/>
          <p:nvPr>
            <p:ph idx="2" type="body"/>
          </p:nvPr>
        </p:nvSpPr>
        <p:spPr>
          <a:xfrm>
            <a:off x="2438049" y="6667500"/>
            <a:ext cx="12317100" cy="1477328"/>
          </a:xfrm>
          <a:prstGeom prst="rect">
            <a:avLst/>
          </a:prstGeom>
          <a:noFill/>
          <a:ln>
            <a:noFill/>
          </a:ln>
        </p:spPr>
        <p:txBody>
          <a:bodyPr anchorCtr="0" anchor="t" bIns="0" lIns="0" spcFirstLastPara="1" rIns="0" wrap="square" tIns="0">
            <a:spAutoFit/>
          </a:bodyPr>
          <a:lstStyle/>
          <a:p>
            <a:pPr indent="-228600" lvl="0" marL="457200" marR="0" rtl="0" algn="l">
              <a:lnSpc>
                <a:spcPct val="100000"/>
              </a:lnSpc>
              <a:spcBef>
                <a:spcPts val="0"/>
              </a:spcBef>
              <a:spcAft>
                <a:spcPts val="0"/>
              </a:spcAft>
              <a:buClr>
                <a:srgbClr val="FFFFFF"/>
              </a:buClr>
              <a:buSzPts val="4800"/>
              <a:buFont typeface="DM Sans"/>
              <a:buNone/>
            </a:pPr>
            <a:r>
              <a:rPr lang="en-US" u="sng">
                <a:solidFill>
                  <a:srgbClr val="D8D8D8"/>
                </a:solidFill>
                <a:hlinkClick r:id="rId3">
                  <a:extLst>
                    <a:ext uri="{A12FA001-AC4F-418D-AE19-62706E023703}">
                      <ahyp:hlinkClr val="tx"/>
                    </a:ext>
                  </a:extLst>
                </a:hlinkClick>
              </a:rPr>
              <a:t>Rune.lagaisse@vliz.be</a:t>
            </a:r>
            <a:r>
              <a:rPr lang="en-US">
                <a:solidFill>
                  <a:srgbClr val="D8D8D8"/>
                </a:solidFill>
              </a:rPr>
              <a:t> </a:t>
            </a:r>
            <a:endParaRPr/>
          </a:p>
          <a:p>
            <a:pPr indent="-228600" lvl="0" marL="457200" marR="0" rtl="0" algn="l">
              <a:lnSpc>
                <a:spcPct val="100000"/>
              </a:lnSpc>
              <a:spcBef>
                <a:spcPts val="0"/>
              </a:spcBef>
              <a:spcAft>
                <a:spcPts val="0"/>
              </a:spcAft>
              <a:buClr>
                <a:srgbClr val="FFFFFF"/>
              </a:buClr>
              <a:buSzPts val="4800"/>
              <a:buFont typeface="DM Sans"/>
              <a:buNone/>
            </a:pPr>
            <a:r>
              <a:rPr lang="en-US" u="sng">
                <a:solidFill>
                  <a:srgbClr val="D8D8D8"/>
                </a:solidFill>
                <a:hlinkClick r:id="rId4">
                  <a:extLst>
                    <a:ext uri="{A12FA001-AC4F-418D-AE19-62706E023703}">
                      <ahyp:hlinkClr val="tx"/>
                    </a:ext>
                  </a:extLst>
                </a:hlinkClick>
              </a:rPr>
              <a:t>Wout.decrop@vliz.be</a:t>
            </a:r>
            <a:r>
              <a:rPr lang="en-US">
                <a:solidFill>
                  <a:srgbClr val="D8D8D8"/>
                </a:solidFill>
              </a:rPr>
              <a:t> </a:t>
            </a:r>
            <a:endParaRPr>
              <a:solidFill>
                <a:srgbClr val="D8D8D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I Template">
  <a:themeElements>
    <a:clrScheme name="21_BasicWhite">
      <a:dk1>
        <a:srgbClr val="5E5E5E"/>
      </a:dk1>
      <a:lt1>
        <a:srgbClr val="FFFFFF"/>
      </a:lt1>
      <a:dk2>
        <a:srgbClr val="A7A7A7"/>
      </a:dk2>
      <a:lt2>
        <a:srgbClr val="535353"/>
      </a:lt2>
      <a:accent1>
        <a:srgbClr val="005FAA"/>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Wout Decrop</dc:creator>
</cp:coreProperties>
</file>