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13716000" cx="24384000"/>
  <p:notesSz cx="6858000" cy="9144000"/>
  <p:embeddedFontLst>
    <p:embeddedFont>
      <p:font typeface="Helvetica Neue"/>
      <p:regular r:id="rId32"/>
      <p:bold r:id="rId33"/>
      <p:italic r:id="rId34"/>
      <p:boldItalic r:id="rId35"/>
    </p:embeddedFont>
    <p:embeddedFont>
      <p:font typeface="DM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iPR51BcPmW+tcQsFPyrAsyOJOi4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0ACF034-F81E-420C-8225-1A5E10015094}">
  <a:tblStyle styleId="{10ACF034-F81E-420C-8225-1A5E10015094}" styleName="Table_0">
    <a:wholeTbl>
      <a:tcTxStyle b="off" i="off">
        <a:font>
          <a:latin typeface="Helvetica Neue"/>
          <a:ea typeface="Helvetica Neue"/>
          <a:cs typeface="Helvetica Neue"/>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wholeTbl>
    <a:band1H>
      <a:tcTxStyle b="off" i="off"/>
    </a:band1H>
    <a:band2H>
      <a:tcTxStyle b="off" i="off"/>
      <a:tcStyle>
        <a:fill>
          <a:solidFill>
            <a:srgbClr val="E3E5E8"/>
          </a:solidFill>
        </a:fill>
      </a:tcStyle>
    </a:band2H>
    <a:band1V>
      <a:tcTxStyle b="off" i="off"/>
    </a:band1V>
    <a:band2V>
      <a:tcTxStyle b="off" i="off"/>
    </a:band2V>
    <a:lastCol>
      <a:tcTxStyle b="off" i="off"/>
    </a:lastCol>
    <a:firstCol>
      <a:tcTxStyle b="on" i="off">
        <a:font>
          <a:latin typeface="Helvetica Neue"/>
          <a:ea typeface="Helvetica Neue"/>
          <a:cs typeface="Helvetica Neue"/>
        </a:font>
        <a:srgbClr val="000000"/>
      </a:tcTxStyle>
      <a:tcStyle>
        <a:tcBdr>
          <a:left>
            <a:ln cap="flat" cmpd="sng" w="12700">
              <a:solidFill>
                <a:srgbClr val="000000"/>
              </a:solidFill>
              <a:prstDash val="solid"/>
              <a:round/>
              <a:headEnd len="sm" w="sm" type="none"/>
              <a:tailEnd len="sm" w="sm" type="none"/>
            </a:ln>
          </a:left>
          <a:right>
            <a:ln cap="flat" cmpd="sng" w="381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firstCol>
    <a:lastRow>
      <a:tcTxStyle b="on" i="off">
        <a:font>
          <a:latin typeface="Helvetica Neue"/>
          <a:ea typeface="Helvetica Neue"/>
          <a:cs typeface="Helvetica Neue"/>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381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lastRow>
    <a:seCell>
      <a:tcTxStyle b="off" i="off"/>
    </a:seCell>
    <a:swCell>
      <a:tcTxStyle b="off" i="off"/>
    </a:swCell>
    <a:firstRow>
      <a:tcTxStyle b="on" i="off">
        <a:font>
          <a:latin typeface="Helvetica Neue"/>
          <a:ea typeface="Helvetica Neue"/>
          <a:cs typeface="Helvetica Neue"/>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381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fill>
          <a:solidFill>
            <a:srgbClr val="FFFFFF">
              <a:alpha val="0"/>
            </a:srgbClr>
          </a:solidFill>
        </a:fill>
      </a:tcStyle>
    </a:firstRow>
    <a:neCell>
      <a:tcTxStyle b="off" i="off"/>
    </a:neCell>
    <a:nwCell>
      <a:tcTxStyle b="off" i="off"/>
    </a:nwCell>
  </a:tblStyle>
  <a:tblStyle styleId="{D4EF2B1E-4602-481B-B464-2F542FC5F82C}"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HelveticaNeue-bold.fntdata"/><Relationship Id="rId10" Type="http://schemas.openxmlformats.org/officeDocument/2006/relationships/slide" Target="slides/slide5.xml"/><Relationship Id="rId32" Type="http://schemas.openxmlformats.org/officeDocument/2006/relationships/font" Target="fonts/HelveticaNeue-regular.fntdata"/><Relationship Id="rId13" Type="http://schemas.openxmlformats.org/officeDocument/2006/relationships/slide" Target="slides/slide8.xml"/><Relationship Id="rId35" Type="http://schemas.openxmlformats.org/officeDocument/2006/relationships/font" Target="fonts/HelveticaNeue-boldItalic.fntdata"/><Relationship Id="rId12" Type="http://schemas.openxmlformats.org/officeDocument/2006/relationships/slide" Target="slides/slide7.xml"/><Relationship Id="rId34" Type="http://schemas.openxmlformats.org/officeDocument/2006/relationships/font" Target="fonts/HelveticaNeue-italic.fntdata"/><Relationship Id="rId15" Type="http://schemas.openxmlformats.org/officeDocument/2006/relationships/slide" Target="slides/slide10.xml"/><Relationship Id="rId37" Type="http://schemas.openxmlformats.org/officeDocument/2006/relationships/font" Target="fonts/DMSans-bold.fntdata"/><Relationship Id="rId14" Type="http://schemas.openxmlformats.org/officeDocument/2006/relationships/slide" Target="slides/slide9.xml"/><Relationship Id="rId36" Type="http://schemas.openxmlformats.org/officeDocument/2006/relationships/font" Target="fonts/DMSans-regular.fntdata"/><Relationship Id="rId17" Type="http://schemas.openxmlformats.org/officeDocument/2006/relationships/slide" Target="slides/slide12.xml"/><Relationship Id="rId39" Type="http://schemas.openxmlformats.org/officeDocument/2006/relationships/font" Target="fonts/DMSans-boldItalic.fntdata"/><Relationship Id="rId16" Type="http://schemas.openxmlformats.org/officeDocument/2006/relationships/slide" Target="slides/slide11.xml"/><Relationship Id="rId38" Type="http://schemas.openxmlformats.org/officeDocument/2006/relationships/font" Target="fonts/DMSans-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1" name="Google Shape;271;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latin typeface="DM Sans"/>
              <a:ea typeface="DM Sans"/>
              <a:cs typeface="DM Sans"/>
              <a:sym typeface="DM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160d848bea_18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3160d848bea_18_4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DM Sans"/>
                <a:ea typeface="DM Sans"/>
                <a:cs typeface="DM Sans"/>
                <a:sym typeface="DM Sans"/>
              </a:rPr>
              <a:t>Here you can see an overview of the delivery status of the mature use cases.</a:t>
            </a:r>
            <a:endParaRPr sz="1200">
              <a:latin typeface="DM Sans"/>
              <a:ea typeface="DM Sans"/>
              <a:cs typeface="DM Sans"/>
              <a:sym typeface="DM Sans"/>
            </a:endParaRPr>
          </a:p>
          <a:p>
            <a:pPr indent="0" lvl="0" marL="0" rtl="0" algn="l">
              <a:spcBef>
                <a:spcPts val="0"/>
              </a:spcBef>
              <a:spcAft>
                <a:spcPts val="0"/>
              </a:spcAft>
              <a:buNone/>
            </a:pPr>
            <a:r>
              <a:rPr lang="en-US" sz="1200">
                <a:latin typeface="DM Sans"/>
                <a:ea typeface="DM Sans"/>
                <a:cs typeface="DM Sans"/>
                <a:sym typeface="DM Sans"/>
              </a:rPr>
              <a:t>All of them </a:t>
            </a:r>
            <a:r>
              <a:rPr lang="en-US" sz="1200">
                <a:latin typeface="DM Sans"/>
                <a:ea typeface="DM Sans"/>
                <a:cs typeface="DM Sans"/>
                <a:sym typeface="DM Sans"/>
              </a:rPr>
              <a:t>deployed</a:t>
            </a:r>
            <a:r>
              <a:rPr lang="en-US" sz="1200">
                <a:latin typeface="DM Sans"/>
                <a:ea typeface="DM Sans"/>
                <a:cs typeface="DM Sans"/>
                <a:sym typeface="DM Sans"/>
              </a:rPr>
              <a:t> their models on the marketplace and published their training datasets.</a:t>
            </a:r>
            <a:endParaRPr sz="1200">
              <a:latin typeface="DM Sans"/>
              <a:ea typeface="DM Sans"/>
              <a:cs typeface="DM Sans"/>
              <a:sym typeface="DM Sans"/>
            </a:endParaRPr>
          </a:p>
          <a:p>
            <a:pPr indent="0" lvl="0" marL="0" rtl="0" algn="l">
              <a:spcBef>
                <a:spcPts val="0"/>
              </a:spcBef>
              <a:spcAft>
                <a:spcPts val="0"/>
              </a:spcAft>
              <a:buNone/>
            </a:pPr>
            <a:r>
              <a:rPr lang="en-US" sz="1200">
                <a:latin typeface="DM Sans"/>
                <a:ea typeface="DM Sans"/>
                <a:cs typeface="DM Sans"/>
                <a:sym typeface="DM Sans"/>
              </a:rPr>
              <a:t>UC1 and UC5 use also OSCAR platform to deploy their inference services and have some users for their models.</a:t>
            </a:r>
            <a:endParaRPr sz="1200">
              <a:latin typeface="DM Sans"/>
              <a:ea typeface="DM Sans"/>
              <a:cs typeface="DM Sans"/>
              <a:sym typeface="DM Sans"/>
            </a:endParaRPr>
          </a:p>
          <a:p>
            <a:pPr indent="0" lvl="0" marL="0" rtl="0" algn="l">
              <a:spcBef>
                <a:spcPts val="0"/>
              </a:spcBef>
              <a:spcAft>
                <a:spcPts val="0"/>
              </a:spcAft>
              <a:buNone/>
            </a:pPr>
            <a:r>
              <a:rPr lang="en-US" sz="1200">
                <a:latin typeface="DM Sans"/>
                <a:ea typeface="DM Sans"/>
                <a:cs typeface="DM Sans"/>
                <a:sym typeface="DM Sans"/>
              </a:rPr>
              <a:t>The other use cases are in progress to integrate OSCAR in their services.</a:t>
            </a:r>
            <a:endParaRPr sz="1200">
              <a:latin typeface="DM Sans"/>
              <a:ea typeface="DM Sans"/>
              <a:cs typeface="DM Sans"/>
              <a:sym typeface="DM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13244f0d5f_1_5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0" name="Google Shape;440;g313244f0d5f_1_50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latin typeface="DM Sans"/>
                <a:ea typeface="DM Sans"/>
                <a:cs typeface="DM Sans"/>
                <a:sym typeface="DM Sans"/>
              </a:rPr>
              <a:t>As an end user, one can discover and use the AI services of the iMagine mature use cases from this page of the iMagine website. </a:t>
            </a:r>
            <a:endParaRPr sz="1200">
              <a:latin typeface="DM Sans"/>
              <a:ea typeface="DM Sans"/>
              <a:cs typeface="DM Sans"/>
              <a:sym typeface="DM Sans"/>
            </a:endParaRPr>
          </a:p>
          <a:p>
            <a:pPr indent="0" lvl="0" marL="0" rtl="0" algn="l">
              <a:lnSpc>
                <a:spcPct val="100000"/>
              </a:lnSpc>
              <a:spcBef>
                <a:spcPts val="0"/>
              </a:spcBef>
              <a:spcAft>
                <a:spcPts val="0"/>
              </a:spcAft>
              <a:buSzPts val="1400"/>
              <a:buNone/>
            </a:pPr>
            <a:r>
              <a:rPr lang="en-US" sz="1200">
                <a:latin typeface="DM Sans"/>
                <a:ea typeface="DM Sans"/>
                <a:cs typeface="DM Sans"/>
                <a:sym typeface="DM Sans"/>
              </a:rPr>
              <a:t>Some of the use cases are already available and offer their services, so that one can request an access via filling out this form and will be informed about how to use the service.</a:t>
            </a:r>
            <a:endParaRPr sz="1200">
              <a:latin typeface="DM Sans"/>
              <a:ea typeface="DM Sans"/>
              <a:cs typeface="DM Sans"/>
              <a:sym typeface="DM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12c86eedb0_0_10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12c86eedb0_0_100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200">
                <a:latin typeface="DM Sans"/>
                <a:ea typeface="DM Sans"/>
                <a:cs typeface="DM Sans"/>
                <a:sym typeface="DM Sans"/>
              </a:rPr>
              <a:t>Here you can see the dashboard of iMagine Marketplace, where all deployed mature use case modules are highlighted in green and one external use case in blue.</a:t>
            </a:r>
            <a:endParaRPr sz="1200">
              <a:latin typeface="DM Sans"/>
              <a:ea typeface="DM Sans"/>
              <a:cs typeface="DM Sans"/>
              <a:sym typeface="DM Sans"/>
            </a:endParaRPr>
          </a:p>
          <a:p>
            <a:pPr indent="0" lvl="0" marL="0" rtl="0" algn="l">
              <a:lnSpc>
                <a:spcPct val="100000"/>
              </a:lnSpc>
              <a:spcBef>
                <a:spcPts val="0"/>
              </a:spcBef>
              <a:spcAft>
                <a:spcPts val="0"/>
              </a:spcAft>
              <a:buNone/>
            </a:pPr>
            <a:r>
              <a:rPr lang="en-US" sz="1200">
                <a:latin typeface="DM Sans"/>
                <a:ea typeface="DM Sans"/>
                <a:cs typeface="DM Sans"/>
                <a:sym typeface="DM Sans"/>
              </a:rPr>
              <a:t>The orange boxes are </a:t>
            </a:r>
            <a:r>
              <a:rPr lang="en-US" sz="1200">
                <a:solidFill>
                  <a:schemeClr val="dk1"/>
                </a:solidFill>
                <a:latin typeface="DM Sans"/>
                <a:ea typeface="DM Sans"/>
                <a:cs typeface="DM Sans"/>
                <a:sym typeface="DM Sans"/>
              </a:rPr>
              <a:t>showing the </a:t>
            </a:r>
            <a:r>
              <a:rPr lang="en-US" sz="1200">
                <a:latin typeface="DM Sans"/>
                <a:ea typeface="DM Sans"/>
                <a:cs typeface="DM Sans"/>
                <a:sym typeface="DM Sans"/>
              </a:rPr>
              <a:t>general purpose modules developed and integrated by the iMagine experts, such as Yolov8, FasterRCNN, and image classifier.</a:t>
            </a:r>
            <a:endParaRPr sz="1200">
              <a:latin typeface="DM Sans"/>
              <a:ea typeface="DM Sans"/>
              <a:cs typeface="DM Sans"/>
              <a:sym typeface="DM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160d848bea_18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3160d848bea_18_4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DM Sans"/>
                <a:ea typeface="DM Sans"/>
                <a:cs typeface="DM Sans"/>
                <a:sym typeface="DM Sans"/>
              </a:rPr>
              <a:t>The iMagine use cases create and use labeled datasets for </a:t>
            </a:r>
            <a:r>
              <a:rPr lang="en-US" sz="1200">
                <a:latin typeface="DM Sans"/>
                <a:ea typeface="DM Sans"/>
                <a:cs typeface="DM Sans"/>
                <a:sym typeface="DM Sans"/>
              </a:rPr>
              <a:t>training</a:t>
            </a:r>
            <a:r>
              <a:rPr lang="en-US" sz="1200">
                <a:latin typeface="DM Sans"/>
                <a:ea typeface="DM Sans"/>
                <a:cs typeface="DM Sans"/>
                <a:sym typeface="DM Sans"/>
              </a:rPr>
              <a:t> their AI models.</a:t>
            </a:r>
            <a:endParaRPr sz="1200">
              <a:latin typeface="DM Sans"/>
              <a:ea typeface="DM Sans"/>
              <a:cs typeface="DM Sans"/>
              <a:sym typeface="DM Sans"/>
            </a:endParaRPr>
          </a:p>
          <a:p>
            <a:pPr indent="0" lvl="0" marL="0" rtl="0" algn="l">
              <a:spcBef>
                <a:spcPts val="0"/>
              </a:spcBef>
              <a:spcAft>
                <a:spcPts val="0"/>
              </a:spcAft>
              <a:buNone/>
            </a:pPr>
            <a:r>
              <a:rPr lang="en-US" sz="1200">
                <a:latin typeface="DM Sans"/>
                <a:ea typeface="DM Sans"/>
                <a:cs typeface="DM Sans"/>
                <a:sym typeface="DM Sans"/>
              </a:rPr>
              <a:t>In order to make these datasets </a:t>
            </a:r>
            <a:r>
              <a:rPr lang="en-US" sz="1200">
                <a:latin typeface="DM Sans"/>
                <a:ea typeface="DM Sans"/>
                <a:cs typeface="DM Sans"/>
                <a:sym typeface="DM Sans"/>
              </a:rPr>
              <a:t>accessible</a:t>
            </a:r>
            <a:r>
              <a:rPr lang="en-US" sz="1200">
                <a:latin typeface="DM Sans"/>
                <a:ea typeface="DM Sans"/>
                <a:cs typeface="DM Sans"/>
                <a:sym typeface="DM Sans"/>
              </a:rPr>
              <a:t> to external users and improve their FAIRness, iMagine created a project repository on Zenodo.</a:t>
            </a:r>
            <a:endParaRPr sz="1200">
              <a:latin typeface="DM Sans"/>
              <a:ea typeface="DM Sans"/>
              <a:cs typeface="DM Sans"/>
              <a:sym typeface="DM Sans"/>
            </a:endParaRPr>
          </a:p>
          <a:p>
            <a:pPr indent="0" lvl="0" marL="0" rtl="0" algn="l">
              <a:spcBef>
                <a:spcPts val="0"/>
              </a:spcBef>
              <a:spcAft>
                <a:spcPts val="0"/>
              </a:spcAft>
              <a:buNone/>
            </a:pPr>
            <a:r>
              <a:rPr lang="en-US" sz="1200">
                <a:latin typeface="DM Sans"/>
                <a:ea typeface="DM Sans"/>
                <a:cs typeface="DM Sans"/>
                <a:sym typeface="DM Sans"/>
              </a:rPr>
              <a:t>12 </a:t>
            </a:r>
            <a:r>
              <a:rPr lang="en-US" sz="1200">
                <a:solidFill>
                  <a:schemeClr val="dk1"/>
                </a:solidFill>
                <a:latin typeface="DM Sans"/>
                <a:ea typeface="DM Sans"/>
                <a:cs typeface="DM Sans"/>
                <a:sym typeface="DM Sans"/>
              </a:rPr>
              <a:t>training datasets of our use cases</a:t>
            </a:r>
            <a:r>
              <a:rPr lang="en-US" sz="1200">
                <a:latin typeface="DM Sans"/>
                <a:ea typeface="DM Sans"/>
                <a:cs typeface="DM Sans"/>
                <a:sym typeface="DM Sans"/>
              </a:rPr>
              <a:t> have been published with corresponding metadata on Zenodo, or the metadata </a:t>
            </a:r>
            <a:r>
              <a:rPr lang="en-US" sz="1200">
                <a:latin typeface="DM Sans"/>
                <a:ea typeface="DM Sans"/>
                <a:cs typeface="DM Sans"/>
                <a:sym typeface="DM Sans"/>
              </a:rPr>
              <a:t>accessible</a:t>
            </a:r>
            <a:r>
              <a:rPr lang="en-US" sz="1200">
                <a:latin typeface="DM Sans"/>
                <a:ea typeface="DM Sans"/>
                <a:cs typeface="DM Sans"/>
                <a:sym typeface="DM Sans"/>
              </a:rPr>
              <a:t> via Zenodo and linked to other storage.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16263f68ea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316263f68ea_0_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sz="1200">
                <a:latin typeface="DM Sans"/>
                <a:ea typeface="DM Sans"/>
                <a:cs typeface="DM Sans"/>
                <a:sym typeface="DM Sans"/>
              </a:rPr>
              <a:t>Zenodo serves a general repository for various domains. As our use cases are in aquatic </a:t>
            </a:r>
            <a:r>
              <a:rPr lang="en-US" sz="1200">
                <a:latin typeface="DM Sans"/>
                <a:ea typeface="DM Sans"/>
                <a:cs typeface="DM Sans"/>
                <a:sym typeface="DM Sans"/>
              </a:rPr>
              <a:t>sciences</a:t>
            </a:r>
            <a:r>
              <a:rPr lang="en-US" sz="1200">
                <a:latin typeface="DM Sans"/>
                <a:ea typeface="DM Sans"/>
                <a:cs typeface="DM Sans"/>
                <a:sym typeface="DM Sans"/>
              </a:rPr>
              <a:t>, iMagine agreed with Zenodo via Zenodo-Zen project for a domain-specific format of metadata.</a:t>
            </a:r>
            <a:endParaRPr sz="1200">
              <a:latin typeface="DM Sans"/>
              <a:ea typeface="DM Sans"/>
              <a:cs typeface="DM Sans"/>
              <a:sym typeface="DM Sans"/>
            </a:endParaRPr>
          </a:p>
          <a:p>
            <a:pPr indent="0" lvl="0" marL="0" rtl="0" algn="l">
              <a:lnSpc>
                <a:spcPct val="90000"/>
              </a:lnSpc>
              <a:spcBef>
                <a:spcPts val="0"/>
              </a:spcBef>
              <a:spcAft>
                <a:spcPts val="0"/>
              </a:spcAft>
              <a:buNone/>
            </a:pPr>
            <a:r>
              <a:rPr lang="en-US" sz="1200">
                <a:latin typeface="DM Sans"/>
                <a:ea typeface="DM Sans"/>
                <a:cs typeface="DM Sans"/>
                <a:sym typeface="DM Sans"/>
              </a:rPr>
              <a:t>The extension and adaptation have been agreed with CERN before the summer 2024 and its deployment will include configuring a dedicated Content Management System (CMS) and later also an API to facilitate a machine-to-machine exchange of the iMagine Zenodo entries.</a:t>
            </a:r>
            <a:endParaRPr sz="1200">
              <a:latin typeface="DM Sans"/>
              <a:ea typeface="DM Sans"/>
              <a:cs typeface="DM Sans"/>
              <a:sym typeface="DM Sans"/>
            </a:endParaRPr>
          </a:p>
          <a:p>
            <a:pPr indent="0" lvl="0" marL="0" rtl="0" algn="l">
              <a:lnSpc>
                <a:spcPct val="90000"/>
              </a:lnSpc>
              <a:spcBef>
                <a:spcPts val="0"/>
              </a:spcBef>
              <a:spcAft>
                <a:spcPts val="0"/>
              </a:spcAft>
              <a:buNone/>
            </a:pPr>
            <a:r>
              <a:rPr lang="en-US" sz="1200">
                <a:latin typeface="DM Sans"/>
                <a:ea typeface="DM Sans"/>
                <a:cs typeface="DM Sans"/>
                <a:sym typeface="DM Sans"/>
              </a:rPr>
              <a:t>iMagine plans to launch the template and services in early 2025 and the common templates will be migrated into the domain-specific format.</a:t>
            </a:r>
            <a:endParaRPr sz="1200">
              <a:latin typeface="DM Sans"/>
              <a:ea typeface="DM Sans"/>
              <a:cs typeface="DM Sans"/>
              <a:sym typeface="DM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13244f0d5f_1_9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3" name="Google Shape;493;g313244f0d5f_1_96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US" sz="1200">
                <a:latin typeface="DM Sans"/>
                <a:ea typeface="DM Sans"/>
                <a:cs typeface="DM Sans"/>
                <a:sym typeface="DM Sans"/>
              </a:rPr>
              <a:t>We have learned lessons from the 8</a:t>
            </a:r>
            <a:r>
              <a:rPr lang="en-US" sz="1200">
                <a:solidFill>
                  <a:schemeClr val="dk1"/>
                </a:solidFill>
                <a:latin typeface="DM Sans"/>
                <a:ea typeface="DM Sans"/>
                <a:cs typeface="DM Sans"/>
                <a:sym typeface="DM Sans"/>
              </a:rPr>
              <a:t> use cases </a:t>
            </a:r>
            <a:r>
              <a:rPr lang="en-US" sz="1200">
                <a:latin typeface="DM Sans"/>
                <a:ea typeface="DM Sans"/>
                <a:cs typeface="DM Sans"/>
                <a:sym typeface="DM Sans"/>
              </a:rPr>
              <a:t>during their whole AI developments and published them in October as best practices for producers and providers of image sets and image analysis in </a:t>
            </a:r>
            <a:r>
              <a:rPr lang="en-US" sz="1200">
                <a:latin typeface="DM Sans"/>
                <a:ea typeface="DM Sans"/>
                <a:cs typeface="DM Sans"/>
                <a:sym typeface="DM Sans"/>
              </a:rPr>
              <a:t>aquatic</a:t>
            </a:r>
            <a:r>
              <a:rPr lang="en-US" sz="1200">
                <a:latin typeface="DM Sans"/>
                <a:ea typeface="DM Sans"/>
                <a:cs typeface="DM Sans"/>
                <a:sym typeface="DM Sans"/>
              </a:rPr>
              <a:t> sciences. </a:t>
            </a:r>
            <a:endParaRPr sz="1200">
              <a:latin typeface="DM Sans"/>
              <a:ea typeface="DM Sans"/>
              <a:cs typeface="DM Sans"/>
              <a:sym typeface="DM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2" name="Google Shape;502;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latin typeface="DM Sans"/>
                <a:ea typeface="DM Sans"/>
                <a:cs typeface="DM Sans"/>
                <a:sym typeface="DM Sans"/>
              </a:rPr>
              <a:t>To give you an overview of this document, these are the </a:t>
            </a:r>
            <a:r>
              <a:rPr lang="en-US" sz="1200">
                <a:latin typeface="DM Sans"/>
                <a:ea typeface="DM Sans"/>
                <a:cs typeface="DM Sans"/>
                <a:sym typeface="DM Sans"/>
              </a:rPr>
              <a:t>covered</a:t>
            </a:r>
            <a:r>
              <a:rPr lang="en-US" sz="1200">
                <a:latin typeface="DM Sans"/>
                <a:ea typeface="DM Sans"/>
                <a:cs typeface="DM Sans"/>
                <a:sym typeface="DM Sans"/>
              </a:rPr>
              <a:t> topics starting from suitable deep learning models and annotation tools for labeling </a:t>
            </a:r>
            <a:r>
              <a:rPr lang="en-US" sz="1200">
                <a:latin typeface="DM Sans"/>
                <a:ea typeface="DM Sans"/>
                <a:cs typeface="DM Sans"/>
                <a:sym typeface="DM Sans"/>
              </a:rPr>
              <a:t>training</a:t>
            </a:r>
            <a:r>
              <a:rPr lang="en-US" sz="1200">
                <a:latin typeface="DM Sans"/>
                <a:ea typeface="DM Sans"/>
                <a:cs typeface="DM Sans"/>
                <a:sym typeface="DM Sans"/>
              </a:rPr>
              <a:t> datasets to open-source data repositories, performance monitoring tools and </a:t>
            </a:r>
            <a:r>
              <a:rPr lang="en-US" sz="1200">
                <a:latin typeface="DM Sans"/>
                <a:ea typeface="DM Sans"/>
                <a:cs typeface="DM Sans"/>
                <a:sym typeface="DM Sans"/>
              </a:rPr>
              <a:t>delivery</a:t>
            </a:r>
            <a:r>
              <a:rPr lang="en-US" sz="1200">
                <a:latin typeface="DM Sans"/>
                <a:ea typeface="DM Sans"/>
                <a:cs typeface="DM Sans"/>
                <a:sym typeface="DM Sans"/>
              </a:rPr>
              <a:t> </a:t>
            </a:r>
            <a:r>
              <a:rPr lang="en-US" sz="1200">
                <a:latin typeface="DM Sans"/>
                <a:ea typeface="DM Sans"/>
                <a:cs typeface="DM Sans"/>
                <a:sym typeface="DM Sans"/>
              </a:rPr>
              <a:t>approaches</a:t>
            </a:r>
            <a:r>
              <a:rPr lang="en-US" sz="1200">
                <a:latin typeface="DM Sans"/>
                <a:ea typeface="DM Sans"/>
                <a:cs typeface="DM Sans"/>
                <a:sym typeface="DM Sans"/>
              </a:rPr>
              <a:t>.</a:t>
            </a:r>
            <a:endParaRPr sz="1200">
              <a:latin typeface="DM Sans"/>
              <a:ea typeface="DM Sans"/>
              <a:cs typeface="DM Sans"/>
              <a:sym typeface="DM Sans"/>
            </a:endParaRPr>
          </a:p>
          <a:p>
            <a:pPr indent="0" lvl="0" marL="0" rtl="0" algn="l">
              <a:lnSpc>
                <a:spcPct val="100000"/>
              </a:lnSpc>
              <a:spcBef>
                <a:spcPts val="0"/>
              </a:spcBef>
              <a:spcAft>
                <a:spcPts val="0"/>
              </a:spcAft>
              <a:buSzPts val="1400"/>
              <a:buNone/>
            </a:pPr>
            <a:r>
              <a:rPr lang="en-US" sz="1200">
                <a:latin typeface="DM Sans"/>
                <a:ea typeface="DM Sans"/>
                <a:cs typeface="DM Sans"/>
                <a:sym typeface="DM Sans"/>
              </a:rPr>
              <a:t>In the next slides I’ll show you some examples of this deliverable in detail. </a:t>
            </a:r>
            <a:endParaRPr sz="1200">
              <a:latin typeface="DM Sans"/>
              <a:ea typeface="DM Sans"/>
              <a:cs typeface="DM Sans"/>
              <a:sym typeface="DM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1000"/>
              </a:spcBef>
              <a:spcAft>
                <a:spcPts val="0"/>
              </a:spcAft>
              <a:buNone/>
            </a:pPr>
            <a:r>
              <a:rPr lang="en-US" sz="1200">
                <a:solidFill>
                  <a:schemeClr val="dk1"/>
                </a:solidFill>
                <a:latin typeface="DM Sans"/>
                <a:ea typeface="DM Sans"/>
                <a:cs typeface="DM Sans"/>
                <a:sym typeface="DM Sans"/>
              </a:rPr>
              <a:t>Label Studio: more complex to use and install locally</a:t>
            </a:r>
            <a:endParaRPr sz="1200">
              <a:solidFill>
                <a:schemeClr val="dk1"/>
              </a:solidFill>
              <a:latin typeface="DM Sans"/>
              <a:ea typeface="DM Sans"/>
              <a:cs typeface="DM Sans"/>
              <a:sym typeface="DM Sans"/>
            </a:endParaRPr>
          </a:p>
          <a:p>
            <a:pPr indent="0" lvl="0" marL="0" rtl="0" algn="l">
              <a:lnSpc>
                <a:spcPct val="100000"/>
              </a:lnSpc>
              <a:spcBef>
                <a:spcPts val="0"/>
              </a:spcBef>
              <a:spcAft>
                <a:spcPts val="0"/>
              </a:spcAft>
              <a:buNone/>
            </a:pPr>
            <a:r>
              <a:rPr lang="en-US" sz="1200">
                <a:solidFill>
                  <a:schemeClr val="dk1"/>
                </a:solidFill>
                <a:latin typeface="DM Sans"/>
                <a:ea typeface="DM Sans"/>
                <a:cs typeface="DM Sans"/>
                <a:sym typeface="DM Sans"/>
              </a:rPr>
              <a:t>BIIGLE: web-based for marine image annotation</a:t>
            </a:r>
            <a:endParaRPr sz="1200">
              <a:solidFill>
                <a:schemeClr val="dk1"/>
              </a:solidFill>
              <a:latin typeface="DM Sans"/>
              <a:ea typeface="DM Sans"/>
              <a:cs typeface="DM Sans"/>
              <a:sym typeface="DM Sans"/>
            </a:endParaRPr>
          </a:p>
          <a:p>
            <a:pPr indent="0" lvl="0" marL="0" rtl="0" algn="l">
              <a:lnSpc>
                <a:spcPct val="100000"/>
              </a:lnSpc>
              <a:spcBef>
                <a:spcPts val="0"/>
              </a:spcBef>
              <a:spcAft>
                <a:spcPts val="0"/>
              </a:spcAft>
              <a:buNone/>
            </a:pPr>
            <a:r>
              <a:rPr lang="en-US" sz="1200">
                <a:solidFill>
                  <a:schemeClr val="dk1"/>
                </a:solidFill>
                <a:latin typeface="DM Sans"/>
                <a:ea typeface="DM Sans"/>
                <a:cs typeface="DM Sans"/>
                <a:sym typeface="DM Sans"/>
              </a:rPr>
              <a:t>RoboFlow: cloud-based platform with data augmentation</a:t>
            </a:r>
            <a:endParaRPr sz="1200">
              <a:solidFill>
                <a:schemeClr val="dk1"/>
              </a:solidFill>
              <a:latin typeface="DM Sans"/>
              <a:ea typeface="DM Sans"/>
              <a:cs typeface="DM Sans"/>
              <a:sym typeface="DM Sans"/>
            </a:endParaRPr>
          </a:p>
          <a:p>
            <a:pPr indent="0" lvl="0" marL="0" rtl="0" algn="l">
              <a:lnSpc>
                <a:spcPct val="100000"/>
              </a:lnSpc>
              <a:spcBef>
                <a:spcPts val="0"/>
              </a:spcBef>
              <a:spcAft>
                <a:spcPts val="0"/>
              </a:spcAft>
              <a:buNone/>
            </a:pPr>
            <a:r>
              <a:rPr lang="en-US" sz="1200">
                <a:solidFill>
                  <a:schemeClr val="dk1"/>
                </a:solidFill>
                <a:latin typeface="DM Sans"/>
                <a:ea typeface="DM Sans"/>
                <a:cs typeface="DM Sans"/>
                <a:sym typeface="DM Sans"/>
              </a:rPr>
              <a:t>LabelBox: customizable for different data types</a:t>
            </a:r>
            <a:endParaRPr sz="1200">
              <a:solidFill>
                <a:schemeClr val="dk1"/>
              </a:solidFill>
              <a:latin typeface="DM Sans"/>
              <a:ea typeface="DM Sans"/>
              <a:cs typeface="DM Sans"/>
              <a:sym typeface="DM Sans"/>
            </a:endParaRPr>
          </a:p>
        </p:txBody>
      </p:sp>
      <p:sp>
        <p:nvSpPr>
          <p:cNvPr id="532" name="Google Shape;53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200">
                <a:latin typeface="DM Sans"/>
                <a:ea typeface="DM Sans"/>
                <a:cs typeface="DM Sans"/>
                <a:sym typeface="DM Sans"/>
              </a:rPr>
              <a:t>FAIR EVA provides a percentage of digital object FAIRness *at time of running a test*</a:t>
            </a:r>
            <a:endParaRPr sz="1200">
              <a:latin typeface="DM Sans"/>
              <a:ea typeface="DM Sans"/>
              <a:cs typeface="DM Sans"/>
              <a:sym typeface="DM Sans"/>
            </a:endParaRPr>
          </a:p>
          <a:p>
            <a:pPr indent="0" lvl="0" marL="0" rtl="0" algn="l">
              <a:lnSpc>
                <a:spcPct val="100000"/>
              </a:lnSpc>
              <a:spcBef>
                <a:spcPts val="0"/>
              </a:spcBef>
              <a:spcAft>
                <a:spcPts val="0"/>
              </a:spcAft>
              <a:buNone/>
            </a:pPr>
            <a:r>
              <a:rPr lang="en-US" sz="1200">
                <a:latin typeface="DM Sans"/>
                <a:ea typeface="DM Sans"/>
                <a:cs typeface="DM Sans"/>
                <a:sym typeface="DM Sans"/>
              </a:rPr>
              <a:t>and guides researchers and repository administrators to improve FAIRness compliance</a:t>
            </a:r>
            <a:endParaRPr sz="1200">
              <a:latin typeface="DM Sans"/>
              <a:ea typeface="DM Sans"/>
              <a:cs typeface="DM Sans"/>
              <a:sym typeface="DM Sans"/>
            </a:endParaRPr>
          </a:p>
        </p:txBody>
      </p:sp>
      <p:sp>
        <p:nvSpPr>
          <p:cNvPr id="549" name="Google Shape;549;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200">
              <a:latin typeface="DM Sans"/>
              <a:ea typeface="DM Sans"/>
              <a:cs typeface="DM Sans"/>
              <a:sym typeface="DM Sans"/>
            </a:endParaRPr>
          </a:p>
        </p:txBody>
      </p:sp>
      <p:sp>
        <p:nvSpPr>
          <p:cNvPr id="566" name="Google Shape;56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12c86eedb0_0_15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2" name="Google Shape;282;g312c86eedb0_0_158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200">
                <a:latin typeface="DM Sans"/>
                <a:ea typeface="DM Sans"/>
                <a:cs typeface="DM Sans"/>
                <a:sym typeface="DM Sans"/>
              </a:rPr>
              <a:t>Today, I’ll star</a:t>
            </a:r>
            <a:r>
              <a:rPr lang="en-US" sz="1200">
                <a:latin typeface="DM Sans"/>
                <a:ea typeface="DM Sans"/>
                <a:cs typeface="DM Sans"/>
                <a:sym typeface="DM Sans"/>
              </a:rPr>
              <a:t>t my presentation</a:t>
            </a:r>
            <a:r>
              <a:rPr lang="en-US" sz="1200">
                <a:latin typeface="DM Sans"/>
                <a:ea typeface="DM Sans"/>
                <a:cs typeface="DM Sans"/>
                <a:sym typeface="DM Sans"/>
              </a:rPr>
              <a:t> with introducing the iMagine competence center,</a:t>
            </a:r>
            <a:endParaRPr sz="1200">
              <a:latin typeface="DM Sans"/>
              <a:ea typeface="DM Sans"/>
              <a:cs typeface="DM Sans"/>
              <a:sym typeface="DM Sans"/>
            </a:endParaRPr>
          </a:p>
          <a:p>
            <a:pPr indent="0" lvl="0" marL="0" rtl="0" algn="l">
              <a:lnSpc>
                <a:spcPct val="100000"/>
              </a:lnSpc>
              <a:spcBef>
                <a:spcPts val="0"/>
              </a:spcBef>
              <a:spcAft>
                <a:spcPts val="0"/>
              </a:spcAft>
              <a:buNone/>
            </a:pPr>
            <a:r>
              <a:rPr lang="en-US" sz="1200">
                <a:latin typeface="DM Sans"/>
                <a:ea typeface="DM Sans"/>
                <a:cs typeface="DM Sans"/>
                <a:sym typeface="DM Sans"/>
              </a:rPr>
              <a:t>Then I’ll continue with how the UCs evolved, and which state they reached,</a:t>
            </a:r>
            <a:endParaRPr sz="1200">
              <a:latin typeface="DM Sans"/>
              <a:ea typeface="DM Sans"/>
              <a:cs typeface="DM Sans"/>
              <a:sym typeface="DM Sans"/>
            </a:endParaRPr>
          </a:p>
          <a:p>
            <a:pPr indent="0" lvl="0" marL="0" rtl="0" algn="l">
              <a:lnSpc>
                <a:spcPct val="100000"/>
              </a:lnSpc>
              <a:spcBef>
                <a:spcPts val="0"/>
              </a:spcBef>
              <a:spcAft>
                <a:spcPts val="0"/>
              </a:spcAft>
              <a:buNone/>
            </a:pPr>
            <a:r>
              <a:rPr lang="en-US" sz="1200">
                <a:latin typeface="DM Sans"/>
                <a:ea typeface="DM Sans"/>
                <a:cs typeface="DM Sans"/>
                <a:sym typeface="DM Sans"/>
              </a:rPr>
              <a:t>Afterwards I’ll present some highlights of the best practices captured from use case experiences,</a:t>
            </a:r>
            <a:endParaRPr sz="1200">
              <a:latin typeface="DM Sans"/>
              <a:ea typeface="DM Sans"/>
              <a:cs typeface="DM Sans"/>
              <a:sym typeface="DM Sans"/>
            </a:endParaRPr>
          </a:p>
          <a:p>
            <a:pPr indent="0" lvl="0" marL="0" rtl="0" algn="l">
              <a:lnSpc>
                <a:spcPct val="100000"/>
              </a:lnSpc>
              <a:spcBef>
                <a:spcPts val="0"/>
              </a:spcBef>
              <a:spcAft>
                <a:spcPts val="0"/>
              </a:spcAft>
              <a:buNone/>
            </a:pPr>
            <a:r>
              <a:rPr lang="en-US" sz="1200">
                <a:latin typeface="DM Sans"/>
                <a:ea typeface="DM Sans"/>
                <a:cs typeface="DM Sans"/>
                <a:sym typeface="DM Sans"/>
              </a:rPr>
              <a:t>and finally I’ll summarize my talk and introduce our next steps</a:t>
            </a:r>
            <a:endParaRPr sz="1200">
              <a:latin typeface="DM Sans"/>
              <a:ea typeface="DM Sans"/>
              <a:cs typeface="DM Sans"/>
              <a:sym typeface="DM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200">
                <a:latin typeface="DM Sans"/>
                <a:ea typeface="DM Sans"/>
                <a:cs typeface="DM Sans"/>
                <a:sym typeface="DM Sans"/>
              </a:rPr>
              <a:t>TRY is 10 minutes. Is this 10 minutes compute time, or the whole user session?</a:t>
            </a:r>
            <a:endParaRPr sz="1200">
              <a:latin typeface="DM Sans"/>
              <a:ea typeface="DM Sans"/>
              <a:cs typeface="DM Sans"/>
              <a:sym typeface="DM Sans"/>
            </a:endParaRPr>
          </a:p>
          <a:p>
            <a:pPr indent="0" lvl="0" marL="0" rtl="0" algn="l">
              <a:lnSpc>
                <a:spcPct val="100000"/>
              </a:lnSpc>
              <a:spcBef>
                <a:spcPts val="0"/>
              </a:spcBef>
              <a:spcAft>
                <a:spcPts val="0"/>
              </a:spcAft>
              <a:buNone/>
            </a:pPr>
            <a:r>
              <a:rPr lang="en-US" sz="1200">
                <a:latin typeface="DM Sans"/>
                <a:ea typeface="DM Sans"/>
                <a:cs typeface="DM Sans"/>
                <a:sym typeface="DM Sans"/>
              </a:rPr>
              <a:t>I think, this is time allocated for the deployment in total, i.e. deployed - 10 min passed, removed @Alvaro ?</a:t>
            </a:r>
            <a:endParaRPr sz="1200">
              <a:latin typeface="DM Sans"/>
              <a:ea typeface="DM Sans"/>
              <a:cs typeface="DM Sans"/>
              <a:sym typeface="DM Sans"/>
            </a:endParaRPr>
          </a:p>
          <a:p>
            <a:pPr indent="0" lvl="0" marL="0" rtl="0" algn="l">
              <a:lnSpc>
                <a:spcPct val="100000"/>
              </a:lnSpc>
              <a:spcBef>
                <a:spcPts val="0"/>
              </a:spcBef>
              <a:spcAft>
                <a:spcPts val="0"/>
              </a:spcAft>
              <a:buNone/>
            </a:pPr>
            <a:r>
              <a:rPr lang="en-US" sz="1200">
                <a:latin typeface="DM Sans"/>
                <a:ea typeface="DM Sans"/>
                <a:cs typeface="DM Sans"/>
                <a:sym typeface="DM Sans"/>
              </a:rPr>
              <a:t>because "Try" can be used by anyone in the world after authentication through EGI Check-In. No VO membership is required</a:t>
            </a:r>
            <a:endParaRPr sz="1200">
              <a:latin typeface="DM Sans"/>
              <a:ea typeface="DM Sans"/>
              <a:cs typeface="DM Sans"/>
              <a:sym typeface="DM Sans"/>
            </a:endParaRPr>
          </a:p>
        </p:txBody>
      </p:sp>
      <p:sp>
        <p:nvSpPr>
          <p:cNvPr id="578" name="Google Shape;578;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12c86eedb0_0_9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312c86eedb0_0_99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1200">
              <a:latin typeface="DM Sans"/>
              <a:ea typeface="DM Sans"/>
              <a:cs typeface="DM Sans"/>
              <a:sym typeface="DM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15" name="Google Shape;615;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131ee9f511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3" name="Google Shape;623;g3131ee9f511_0_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13244f0d5f_1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13244f0d5f_1_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1000"/>
              </a:spcBef>
              <a:spcAft>
                <a:spcPts val="0"/>
              </a:spcAft>
              <a:buClr>
                <a:schemeClr val="dk1"/>
              </a:buClr>
              <a:buSzPts val="1100"/>
              <a:buFont typeface="Arial"/>
              <a:buNone/>
            </a:pPr>
            <a:r>
              <a:rPr lang="en-US" sz="1200">
                <a:latin typeface="DM Sans"/>
                <a:ea typeface="DM Sans"/>
                <a:cs typeface="DM Sans"/>
                <a:sym typeface="DM Sans"/>
              </a:rPr>
              <a:t>As a part of iMagine competence center in WP3, we do monitoring and supporting of use cases through regular bi-weekly meetings.</a:t>
            </a:r>
            <a:endParaRPr sz="1200">
              <a:latin typeface="DM Sans"/>
              <a:ea typeface="DM Sans"/>
              <a:cs typeface="DM Sans"/>
              <a:sym typeface="DM Sans"/>
            </a:endParaRPr>
          </a:p>
          <a:p>
            <a:pPr indent="0" lvl="0" marL="0" rtl="0" algn="l">
              <a:lnSpc>
                <a:spcPct val="100000"/>
              </a:lnSpc>
              <a:spcBef>
                <a:spcPts val="0"/>
              </a:spcBef>
              <a:spcAft>
                <a:spcPts val="0"/>
              </a:spcAft>
              <a:buClr>
                <a:schemeClr val="dk1"/>
              </a:buClr>
              <a:buSzPts val="1100"/>
              <a:buFont typeface="Arial"/>
              <a:buNone/>
            </a:pPr>
            <a:r>
              <a:rPr lang="en-US" sz="1200">
                <a:latin typeface="DM Sans"/>
                <a:ea typeface="DM Sans"/>
                <a:cs typeface="DM Sans"/>
                <a:sym typeface="DM Sans"/>
              </a:rPr>
              <a:t>we have training sessions offered as annual competence center workshops and webinars. We had also AI4EOSC platform user workshop that took place last year in November.</a:t>
            </a:r>
            <a:endParaRPr sz="1200">
              <a:latin typeface="DM Sans"/>
              <a:ea typeface="DM Sans"/>
              <a:cs typeface="DM Sans"/>
              <a:sym typeface="DM Sans"/>
            </a:endParaRPr>
          </a:p>
          <a:p>
            <a:pPr indent="0" lvl="0" marL="0" rtl="0" algn="l">
              <a:lnSpc>
                <a:spcPct val="100000"/>
              </a:lnSpc>
              <a:spcBef>
                <a:spcPts val="0"/>
              </a:spcBef>
              <a:spcAft>
                <a:spcPts val="0"/>
              </a:spcAft>
              <a:buClr>
                <a:schemeClr val="dk1"/>
              </a:buClr>
              <a:buSzPts val="1100"/>
              <a:buFont typeface="Arial"/>
              <a:buNone/>
            </a:pPr>
            <a:r>
              <a:rPr lang="en-US" sz="1200">
                <a:latin typeface="DM Sans"/>
                <a:ea typeface="DM Sans"/>
                <a:cs typeface="DM Sans"/>
                <a:sym typeface="DM Sans"/>
              </a:rPr>
              <a:t>we collect continuously feedback from use case experts and learn lessons from their experiences.</a:t>
            </a:r>
            <a:endParaRPr sz="1200">
              <a:latin typeface="DM Sans"/>
              <a:ea typeface="DM Sans"/>
              <a:cs typeface="DM Sans"/>
              <a:sym typeface="DM Sans"/>
            </a:endParaRPr>
          </a:p>
          <a:p>
            <a:pPr indent="0" lvl="0" marL="0" rtl="0" algn="l">
              <a:lnSpc>
                <a:spcPct val="100000"/>
              </a:lnSpc>
              <a:spcBef>
                <a:spcPts val="0"/>
              </a:spcBef>
              <a:spcAft>
                <a:spcPts val="0"/>
              </a:spcAft>
              <a:buClr>
                <a:schemeClr val="dk1"/>
              </a:buClr>
              <a:buSzPts val="1100"/>
              <a:buFont typeface="Arial"/>
              <a:buNone/>
            </a:pPr>
            <a:r>
              <a:rPr lang="en-US" sz="1200">
                <a:latin typeface="DM Sans"/>
                <a:ea typeface="DM Sans"/>
                <a:cs typeface="DM Sans"/>
                <a:sym typeface="DM Sans"/>
              </a:rPr>
              <a:t>we also document</a:t>
            </a:r>
            <a:r>
              <a:rPr lang="en-US" sz="1200">
                <a:latin typeface="DM Sans"/>
                <a:ea typeface="DM Sans"/>
                <a:cs typeface="DM Sans"/>
                <a:sym typeface="DM Sans"/>
              </a:rPr>
              <a:t> developments, progress, achievements, best practices, and expert recommendations in form of deliverables.</a:t>
            </a:r>
            <a:endParaRPr sz="1200">
              <a:latin typeface="DM Sans"/>
              <a:ea typeface="DM Sans"/>
              <a:cs typeface="DM Sans"/>
              <a:sym typeface="DM Sans"/>
            </a:endParaRPr>
          </a:p>
          <a:p>
            <a:pPr indent="0" lvl="0" marL="0" rtl="0" algn="l">
              <a:lnSpc>
                <a:spcPct val="100000"/>
              </a:lnSpc>
              <a:spcBef>
                <a:spcPts val="0"/>
              </a:spcBef>
              <a:spcAft>
                <a:spcPts val="0"/>
              </a:spcAft>
              <a:buClr>
                <a:schemeClr val="dk1"/>
              </a:buClr>
              <a:buSzPts val="1100"/>
              <a:buFont typeface="Arial"/>
              <a:buNone/>
            </a:pPr>
            <a:r>
              <a:rPr lang="en-US" sz="1200">
                <a:latin typeface="DM Sans"/>
                <a:ea typeface="DM Sans"/>
                <a:cs typeface="DM Sans"/>
                <a:sym typeface="DM Sans"/>
              </a:rPr>
              <a:t>These documents are guidelines for standardization and improving the quality of datasets and AI models.</a:t>
            </a:r>
            <a:endParaRPr sz="1200">
              <a:latin typeface="DM Sans"/>
              <a:ea typeface="DM Sans"/>
              <a:cs typeface="DM Sans"/>
              <a:sym typeface="DM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160d848bea_18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5" name="Google Shape;305;g3160d848bea_18_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000"/>
              </a:spcBef>
              <a:spcAft>
                <a:spcPts val="0"/>
              </a:spcAft>
              <a:buNone/>
            </a:pPr>
            <a:r>
              <a:rPr lang="en-US" sz="1200">
                <a:latin typeface="DM Sans"/>
                <a:ea typeface="DM Sans"/>
                <a:cs typeface="DM Sans"/>
                <a:sym typeface="DM Sans"/>
              </a:rPr>
              <a:t>The competence center consists of AI, IT and domain experts from WP3 including marine and freshwater application experts, that monitor and support the use cases during AI technical integration,</a:t>
            </a:r>
            <a:endParaRPr sz="1200">
              <a:latin typeface="DM Sans"/>
              <a:ea typeface="DM Sans"/>
              <a:cs typeface="DM Sans"/>
              <a:sym typeface="DM Sans"/>
            </a:endParaRPr>
          </a:p>
          <a:p>
            <a:pPr indent="0" lvl="0" marL="0" rtl="0" algn="l">
              <a:lnSpc>
                <a:spcPct val="100000"/>
              </a:lnSpc>
              <a:spcBef>
                <a:spcPts val="0"/>
              </a:spcBef>
              <a:spcAft>
                <a:spcPts val="0"/>
              </a:spcAft>
              <a:buNone/>
            </a:pPr>
            <a:r>
              <a:rPr lang="en-US" sz="1200">
                <a:latin typeface="DM Sans"/>
                <a:ea typeface="DM Sans"/>
                <a:cs typeface="DM Sans"/>
                <a:sym typeface="DM Sans"/>
              </a:rPr>
              <a:t>as well as WP4 including AI framework and IT experts, that is introduced by Alvaro Lopez in the previous talk.</a:t>
            </a:r>
            <a:endParaRPr sz="1200">
              <a:latin typeface="DM Sans"/>
              <a:ea typeface="DM Sans"/>
              <a:cs typeface="DM Sans"/>
              <a:sym typeface="DM Sans"/>
            </a:endParaRPr>
          </a:p>
          <a:p>
            <a:pPr indent="0" lvl="0" marL="0" rtl="0" algn="l">
              <a:lnSpc>
                <a:spcPct val="100000"/>
              </a:lnSpc>
              <a:spcBef>
                <a:spcPts val="0"/>
              </a:spcBef>
              <a:spcAft>
                <a:spcPts val="0"/>
              </a:spcAft>
              <a:buNone/>
            </a:pPr>
            <a:r>
              <a:rPr lang="en-US" sz="1200">
                <a:latin typeface="DM Sans"/>
                <a:ea typeface="DM Sans"/>
                <a:cs typeface="DM Sans"/>
                <a:sym typeface="DM Sans"/>
              </a:rPr>
              <a:t>The iMagine AI platform is powered by the AI4OS software stack, developed by the AI4EOSC consortium.</a:t>
            </a:r>
            <a:endParaRPr sz="1200">
              <a:latin typeface="DM Sans"/>
              <a:ea typeface="DM Sans"/>
              <a:cs typeface="DM Sans"/>
              <a:sym typeface="DM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13244f0d5f_1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6" name="Google Shape;326;g313244f0d5f_1_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latin typeface="DM Sans"/>
                <a:ea typeface="DM Sans"/>
                <a:cs typeface="DM Sans"/>
                <a:sym typeface="DM Sans"/>
              </a:rPr>
              <a:t>The competence center support starts from the </a:t>
            </a:r>
            <a:r>
              <a:rPr lang="en-US" sz="1200">
                <a:solidFill>
                  <a:schemeClr val="dk1"/>
                </a:solidFill>
                <a:latin typeface="DM Sans"/>
                <a:ea typeface="DM Sans"/>
                <a:cs typeface="DM Sans"/>
                <a:sym typeface="DM Sans"/>
              </a:rPr>
              <a:t>raw data</a:t>
            </a:r>
            <a:r>
              <a:rPr lang="en-US" sz="1200">
                <a:latin typeface="DM Sans"/>
                <a:ea typeface="DM Sans"/>
                <a:cs typeface="DM Sans"/>
                <a:sym typeface="DM Sans"/>
              </a:rPr>
              <a:t> collected by </a:t>
            </a:r>
            <a:r>
              <a:rPr lang="en-US" sz="1200">
                <a:solidFill>
                  <a:schemeClr val="dk1"/>
                </a:solidFill>
                <a:latin typeface="DM Sans"/>
                <a:ea typeface="DM Sans"/>
                <a:cs typeface="DM Sans"/>
                <a:sym typeface="DM Sans"/>
              </a:rPr>
              <a:t>use cases</a:t>
            </a:r>
            <a:r>
              <a:rPr lang="en-US" sz="1200">
                <a:solidFill>
                  <a:schemeClr val="dk1"/>
                </a:solidFill>
                <a:latin typeface="DM Sans"/>
                <a:ea typeface="DM Sans"/>
                <a:cs typeface="DM Sans"/>
                <a:sym typeface="DM Sans"/>
              </a:rPr>
              <a:t> </a:t>
            </a:r>
            <a:r>
              <a:rPr lang="en-US" sz="1200">
                <a:latin typeface="DM Sans"/>
                <a:ea typeface="DM Sans"/>
                <a:cs typeface="DM Sans"/>
                <a:sym typeface="DM Sans"/>
              </a:rPr>
              <a:t>and continues during the whole </a:t>
            </a:r>
            <a:r>
              <a:rPr lang="en-US" sz="1200">
                <a:solidFill>
                  <a:schemeClr val="dk1"/>
                </a:solidFill>
                <a:latin typeface="DM Sans"/>
                <a:ea typeface="DM Sans"/>
                <a:cs typeface="DM Sans"/>
                <a:sym typeface="DM Sans"/>
              </a:rPr>
              <a:t>AI development cycle until serving the AI model</a:t>
            </a:r>
            <a:r>
              <a:rPr lang="en-US" sz="1200">
                <a:latin typeface="DM Sans"/>
                <a:ea typeface="DM Sans"/>
                <a:cs typeface="DM Sans"/>
                <a:sym typeface="DM Sans"/>
              </a:rPr>
              <a:t> as a service.</a:t>
            </a:r>
            <a:endParaRPr sz="1200">
              <a:latin typeface="DM Sans"/>
              <a:ea typeface="DM Sans"/>
              <a:cs typeface="DM Sans"/>
              <a:sym typeface="DM Sans"/>
            </a:endParaRPr>
          </a:p>
          <a:p>
            <a:pPr indent="0" lvl="0" marL="0" rtl="0" algn="l">
              <a:lnSpc>
                <a:spcPct val="100000"/>
              </a:lnSpc>
              <a:spcBef>
                <a:spcPts val="0"/>
              </a:spcBef>
              <a:spcAft>
                <a:spcPts val="0"/>
              </a:spcAft>
              <a:buSzPts val="1400"/>
              <a:buNone/>
            </a:pPr>
            <a:r>
              <a:rPr lang="en-US" sz="1200">
                <a:latin typeface="DM Sans"/>
                <a:ea typeface="DM Sans"/>
                <a:cs typeface="DM Sans"/>
                <a:sym typeface="DM Sans"/>
              </a:rPr>
              <a:t>We provide </a:t>
            </a:r>
            <a:r>
              <a:rPr lang="en-US" sz="1200">
                <a:latin typeface="DM Sans"/>
                <a:ea typeface="DM Sans"/>
                <a:cs typeface="DM Sans"/>
                <a:sym typeface="DM Sans"/>
              </a:rPr>
              <a:t>different</a:t>
            </a:r>
            <a:r>
              <a:rPr lang="en-US" sz="1200">
                <a:latin typeface="DM Sans"/>
                <a:ea typeface="DM Sans"/>
                <a:cs typeface="DM Sans"/>
                <a:sym typeface="DM Sans"/>
              </a:rPr>
              <a:t> application delivery approaches such as iMagine marketplace and OSCAR.</a:t>
            </a:r>
            <a:endParaRPr sz="1200">
              <a:latin typeface="DM Sans"/>
              <a:ea typeface="DM Sans"/>
              <a:cs typeface="DM Sans"/>
              <a:sym typeface="DM Sans"/>
            </a:endParaRPr>
          </a:p>
          <a:p>
            <a:pPr indent="0" lvl="0" marL="0" rtl="0" algn="l">
              <a:lnSpc>
                <a:spcPct val="100000"/>
              </a:lnSpc>
              <a:spcBef>
                <a:spcPts val="0"/>
              </a:spcBef>
              <a:spcAft>
                <a:spcPts val="0"/>
              </a:spcAft>
              <a:buSzPts val="1400"/>
              <a:buNone/>
            </a:pPr>
            <a:r>
              <a:rPr lang="en-US" sz="1200">
                <a:latin typeface="DM Sans"/>
                <a:ea typeface="DM Sans"/>
                <a:cs typeface="DM Sans"/>
                <a:sym typeface="DM Sans"/>
              </a:rPr>
              <a:t>The labeled training datasets are published with corresponding metadata on Zenodo.</a:t>
            </a:r>
            <a:endParaRPr sz="1200">
              <a:latin typeface="DM Sans"/>
              <a:ea typeface="DM Sans"/>
              <a:cs typeface="DM Sans"/>
              <a:sym typeface="DM Sans"/>
            </a:endParaRPr>
          </a:p>
          <a:p>
            <a:pPr indent="0" lvl="0" marL="0" rtl="0" algn="l">
              <a:lnSpc>
                <a:spcPct val="100000"/>
              </a:lnSpc>
              <a:spcBef>
                <a:spcPts val="0"/>
              </a:spcBef>
              <a:spcAft>
                <a:spcPts val="0"/>
              </a:spcAft>
              <a:buSzPts val="1400"/>
              <a:buNone/>
            </a:pPr>
            <a:r>
              <a:rPr lang="en-US" sz="1200">
                <a:latin typeface="DM Sans"/>
                <a:ea typeface="DM Sans"/>
                <a:cs typeface="DM Sans"/>
                <a:sym typeface="DM Sans"/>
              </a:rPr>
              <a:t>Based on the lessons learned from use case experiences during the whole AI development cycle, we have published the best practices document.</a:t>
            </a:r>
            <a:endParaRPr sz="1200">
              <a:latin typeface="DM Sans"/>
              <a:ea typeface="DM Sans"/>
              <a:cs typeface="DM Sans"/>
              <a:sym typeface="DM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12c86eedb0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12c86eedb0_0_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200">
                <a:latin typeface="DM Sans"/>
                <a:ea typeface="DM Sans"/>
                <a:cs typeface="DM Sans"/>
                <a:sym typeface="DM Sans"/>
              </a:rPr>
              <a:t>Here you can see the timeline of the iMagine project with the highlighted actions of the competence center. During the second reporting period starting from September 2023, we have </a:t>
            </a:r>
            <a:r>
              <a:rPr lang="en-US" sz="1200">
                <a:solidFill>
                  <a:schemeClr val="dk1"/>
                </a:solidFill>
                <a:latin typeface="DM Sans"/>
                <a:ea typeface="DM Sans"/>
                <a:cs typeface="DM Sans"/>
                <a:sym typeface="DM Sans"/>
              </a:rPr>
              <a:t>updated and published the technical development roadmap for the mature AI image analysis use cases in D3.2,</a:t>
            </a:r>
            <a:endParaRPr sz="1200">
              <a:solidFill>
                <a:schemeClr val="dk1"/>
              </a:solidFill>
              <a:latin typeface="DM Sans"/>
              <a:ea typeface="DM Sans"/>
              <a:cs typeface="DM Sans"/>
              <a:sym typeface="DM Sans"/>
            </a:endParaRPr>
          </a:p>
          <a:p>
            <a:pPr indent="0" lvl="0" marL="0" rtl="0" algn="l">
              <a:lnSpc>
                <a:spcPct val="100000"/>
              </a:lnSpc>
              <a:spcBef>
                <a:spcPts val="0"/>
              </a:spcBef>
              <a:spcAft>
                <a:spcPts val="0"/>
              </a:spcAft>
              <a:buNone/>
            </a:pPr>
            <a:r>
              <a:rPr lang="en-US" sz="1200">
                <a:solidFill>
                  <a:schemeClr val="dk1"/>
                </a:solidFill>
                <a:latin typeface="DM Sans"/>
                <a:ea typeface="DM Sans"/>
                <a:cs typeface="DM Sans"/>
                <a:sym typeface="DM Sans"/>
              </a:rPr>
              <a:t>Then, published AI application upgrade, deployment, and operation plan from the project's mature use cases in D3.3,</a:t>
            </a:r>
            <a:endParaRPr sz="1200">
              <a:solidFill>
                <a:schemeClr val="dk1"/>
              </a:solidFill>
              <a:latin typeface="DM Sans"/>
              <a:ea typeface="DM Sans"/>
              <a:cs typeface="DM Sans"/>
              <a:sym typeface="DM Sans"/>
            </a:endParaRPr>
          </a:p>
          <a:p>
            <a:pPr indent="0" lvl="0" marL="0" rtl="0" algn="l">
              <a:lnSpc>
                <a:spcPct val="100000"/>
              </a:lnSpc>
              <a:spcBef>
                <a:spcPts val="0"/>
              </a:spcBef>
              <a:spcAft>
                <a:spcPts val="0"/>
              </a:spcAft>
              <a:buNone/>
            </a:pPr>
            <a:r>
              <a:rPr lang="en-US" sz="1200">
                <a:solidFill>
                  <a:schemeClr val="dk1"/>
                </a:solidFill>
                <a:latin typeface="DM Sans"/>
                <a:ea typeface="DM Sans"/>
                <a:cs typeface="DM Sans"/>
                <a:sym typeface="DM Sans"/>
              </a:rPr>
              <a:t>and recently D3.4 that is the best practices for producers and providers of image sets and image analysis application in aquatic sciences has been made public.</a:t>
            </a:r>
            <a:endParaRPr sz="1200">
              <a:solidFill>
                <a:schemeClr val="dk1"/>
              </a:solidFill>
              <a:latin typeface="DM Sans"/>
              <a:ea typeface="DM Sans"/>
              <a:cs typeface="DM Sans"/>
              <a:sym typeface="DM Sans"/>
            </a:endParaRPr>
          </a:p>
          <a:p>
            <a:pPr indent="0" lvl="0" marL="0" rtl="0" algn="l">
              <a:lnSpc>
                <a:spcPct val="100000"/>
              </a:lnSpc>
              <a:spcBef>
                <a:spcPts val="0"/>
              </a:spcBef>
              <a:spcAft>
                <a:spcPts val="0"/>
              </a:spcAft>
              <a:buNone/>
            </a:pPr>
            <a:r>
              <a:rPr lang="en-US" sz="1200">
                <a:solidFill>
                  <a:schemeClr val="dk1"/>
                </a:solidFill>
                <a:latin typeface="DM Sans"/>
                <a:ea typeface="DM Sans"/>
                <a:cs typeface="DM Sans"/>
                <a:sym typeface="DM Sans"/>
              </a:rPr>
              <a:t>In the next steps, the updated best practices and guidelines for developers and providers of AI-based image analytics services will be published,</a:t>
            </a:r>
            <a:endParaRPr sz="1200">
              <a:solidFill>
                <a:schemeClr val="dk1"/>
              </a:solidFill>
              <a:latin typeface="DM Sans"/>
              <a:ea typeface="DM Sans"/>
              <a:cs typeface="DM Sans"/>
              <a:sym typeface="DM Sans"/>
            </a:endParaRPr>
          </a:p>
          <a:p>
            <a:pPr indent="0" lvl="0" marL="0" rtl="0" algn="l">
              <a:lnSpc>
                <a:spcPct val="100000"/>
              </a:lnSpc>
              <a:spcBef>
                <a:spcPts val="0"/>
              </a:spcBef>
              <a:spcAft>
                <a:spcPts val="0"/>
              </a:spcAft>
              <a:buNone/>
            </a:pPr>
            <a:r>
              <a:rPr lang="en-US" sz="1200">
                <a:solidFill>
                  <a:schemeClr val="dk1"/>
                </a:solidFill>
                <a:latin typeface="DM Sans"/>
                <a:ea typeface="DM Sans"/>
                <a:cs typeface="DM Sans"/>
                <a:sym typeface="DM Sans"/>
              </a:rPr>
              <a:t>and finally the prototype services for 3 image analysis use cases will be validated.</a:t>
            </a:r>
            <a:endParaRPr sz="1200">
              <a:solidFill>
                <a:schemeClr val="dk1"/>
              </a:solidFill>
              <a:latin typeface="DM Sans"/>
              <a:ea typeface="DM Sans"/>
              <a:cs typeface="DM Sans"/>
              <a:sym typeface="DM Sans"/>
            </a:endParaRPr>
          </a:p>
          <a:p>
            <a:pPr indent="0" lvl="0" marL="0" rtl="0" algn="l">
              <a:lnSpc>
                <a:spcPct val="100000"/>
              </a:lnSpc>
              <a:spcBef>
                <a:spcPts val="0"/>
              </a:spcBef>
              <a:spcAft>
                <a:spcPts val="0"/>
              </a:spcAft>
              <a:buNone/>
            </a:pPr>
            <a:r>
              <a:t/>
            </a:r>
            <a:endParaRPr sz="1200">
              <a:solidFill>
                <a:schemeClr val="dk1"/>
              </a:solidFill>
              <a:latin typeface="DM Sans"/>
              <a:ea typeface="DM Sans"/>
              <a:cs typeface="DM Sans"/>
              <a:sym typeface="DM Sans"/>
            </a:endParaRPr>
          </a:p>
          <a:p>
            <a:pPr indent="0" lvl="0" marL="0" rtl="0" algn="l">
              <a:lnSpc>
                <a:spcPct val="100000"/>
              </a:lnSpc>
              <a:spcBef>
                <a:spcPts val="0"/>
              </a:spcBef>
              <a:spcAft>
                <a:spcPts val="0"/>
              </a:spcAft>
              <a:buNone/>
            </a:pPr>
            <a:r>
              <a:t/>
            </a:r>
            <a:endParaRPr sz="1200">
              <a:latin typeface="DM Sans"/>
              <a:ea typeface="DM Sans"/>
              <a:cs typeface="DM Sans"/>
              <a:sym typeface="DM Sans"/>
            </a:endParaRPr>
          </a:p>
          <a:p>
            <a:pPr indent="0" lvl="0" marL="0" rtl="0" algn="l">
              <a:lnSpc>
                <a:spcPct val="100000"/>
              </a:lnSpc>
              <a:spcBef>
                <a:spcPts val="0"/>
              </a:spcBef>
              <a:spcAft>
                <a:spcPts val="0"/>
              </a:spcAft>
              <a:buNone/>
            </a:pPr>
            <a:r>
              <a:rPr lang="en-US" sz="1200">
                <a:latin typeface="DM Sans"/>
                <a:ea typeface="DM Sans"/>
                <a:cs typeface="DM Sans"/>
                <a:sym typeface="DM Sans"/>
              </a:rPr>
              <a:t>M17. Technical development roadmap updated for the mature AI image analysis use cases</a:t>
            </a:r>
            <a:endParaRPr sz="1200">
              <a:latin typeface="DM Sans"/>
              <a:ea typeface="DM Sans"/>
              <a:cs typeface="DM Sans"/>
              <a:sym typeface="DM Sans"/>
            </a:endParaRPr>
          </a:p>
          <a:p>
            <a:pPr indent="0" lvl="0" marL="0" rtl="0" algn="l">
              <a:lnSpc>
                <a:spcPct val="100000"/>
              </a:lnSpc>
              <a:spcBef>
                <a:spcPts val="0"/>
              </a:spcBef>
              <a:spcAft>
                <a:spcPts val="0"/>
              </a:spcAft>
              <a:buNone/>
            </a:pPr>
            <a:r>
              <a:rPr lang="en-US" sz="1200">
                <a:latin typeface="DM Sans"/>
                <a:ea typeface="DM Sans"/>
                <a:cs typeface="DM Sans"/>
                <a:sym typeface="DM Sans"/>
              </a:rPr>
              <a:t>M20. AI application upgrade/deployment, and operation plan</a:t>
            </a:r>
            <a:endParaRPr sz="1200">
              <a:latin typeface="DM Sans"/>
              <a:ea typeface="DM Sans"/>
              <a:cs typeface="DM Sans"/>
              <a:sym typeface="DM Sans"/>
            </a:endParaRPr>
          </a:p>
          <a:p>
            <a:pPr indent="0" lvl="0" marL="0" rtl="0" algn="l">
              <a:lnSpc>
                <a:spcPct val="100000"/>
              </a:lnSpc>
              <a:spcBef>
                <a:spcPts val="0"/>
              </a:spcBef>
              <a:spcAft>
                <a:spcPts val="0"/>
              </a:spcAft>
              <a:buNone/>
            </a:pPr>
            <a:r>
              <a:rPr lang="en-US" sz="1200">
                <a:latin typeface="DM Sans"/>
                <a:ea typeface="DM Sans"/>
                <a:cs typeface="DM Sans"/>
                <a:sym typeface="DM Sans"/>
              </a:rPr>
              <a:t>M25. Best practices for producers and providers of image sets and image analysis application in aquatic sciences</a:t>
            </a:r>
            <a:endParaRPr sz="1200">
              <a:latin typeface="DM Sans"/>
              <a:ea typeface="DM Sans"/>
              <a:cs typeface="DM Sans"/>
              <a:sym typeface="DM Sans"/>
            </a:endParaRPr>
          </a:p>
          <a:p>
            <a:pPr indent="0" lvl="0" marL="0" rtl="0" algn="l">
              <a:lnSpc>
                <a:spcPct val="100000"/>
              </a:lnSpc>
              <a:spcBef>
                <a:spcPts val="0"/>
              </a:spcBef>
              <a:spcAft>
                <a:spcPts val="0"/>
              </a:spcAft>
              <a:buNone/>
            </a:pPr>
            <a:r>
              <a:rPr lang="en-US" sz="1200">
                <a:latin typeface="DM Sans"/>
                <a:ea typeface="DM Sans"/>
                <a:cs typeface="DM Sans"/>
                <a:sym typeface="DM Sans"/>
              </a:rPr>
              <a:t>M30. Best practices and guideline updated for developers and providers of AI-based image analytics services (WP4)</a:t>
            </a:r>
            <a:endParaRPr sz="1200">
              <a:latin typeface="DM Sans"/>
              <a:ea typeface="DM Sans"/>
              <a:cs typeface="DM Sans"/>
              <a:sym typeface="DM Sans"/>
            </a:endParaRPr>
          </a:p>
          <a:p>
            <a:pPr indent="0" lvl="0" marL="0" rtl="0" algn="l">
              <a:lnSpc>
                <a:spcPct val="100000"/>
              </a:lnSpc>
              <a:spcBef>
                <a:spcPts val="0"/>
              </a:spcBef>
              <a:spcAft>
                <a:spcPts val="0"/>
              </a:spcAft>
              <a:buNone/>
            </a:pPr>
            <a:r>
              <a:rPr lang="en-US" sz="1200">
                <a:latin typeface="DM Sans"/>
                <a:ea typeface="DM Sans"/>
                <a:cs typeface="DM Sans"/>
                <a:sym typeface="DM Sans"/>
              </a:rPr>
              <a:t>M35. Validated prototype services for 3 image analysis use cases</a:t>
            </a:r>
            <a:endParaRPr sz="1200">
              <a:latin typeface="DM Sans"/>
              <a:ea typeface="DM Sans"/>
              <a:cs typeface="DM Sans"/>
              <a:sym typeface="DM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1679432f62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31679432f62_0_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DM Sans"/>
                <a:ea typeface="DM Sans"/>
                <a:cs typeface="DM Sans"/>
                <a:sym typeface="DM Sans"/>
              </a:rPr>
              <a:t>Here as a recall, you can see an overview of 5 mature and 3 prototype use cases introduced by Gergely Sipos in the project overview.</a:t>
            </a:r>
            <a:endParaRPr sz="1200">
              <a:latin typeface="DM Sans"/>
              <a:ea typeface="DM Sans"/>
              <a:cs typeface="DM Sans"/>
              <a:sym typeface="DM Sans"/>
            </a:endParaRPr>
          </a:p>
          <a:p>
            <a:pPr indent="0" lvl="0" marL="0" rtl="0" algn="l">
              <a:spcBef>
                <a:spcPts val="0"/>
              </a:spcBef>
              <a:spcAft>
                <a:spcPts val="0"/>
              </a:spcAft>
              <a:buNone/>
            </a:pPr>
            <a:r>
              <a:rPr lang="en-US" sz="1200">
                <a:latin typeface="DM Sans"/>
                <a:ea typeface="DM Sans"/>
                <a:cs typeface="DM Sans"/>
                <a:sym typeface="DM Sans"/>
              </a:rPr>
              <a:t>These use cases joined us from the </a:t>
            </a:r>
            <a:r>
              <a:rPr lang="en-US" sz="1200">
                <a:latin typeface="DM Sans"/>
                <a:ea typeface="DM Sans"/>
                <a:cs typeface="DM Sans"/>
                <a:sym typeface="DM Sans"/>
              </a:rPr>
              <a:t>beginning</a:t>
            </a:r>
            <a:r>
              <a:rPr lang="en-US" sz="1200">
                <a:latin typeface="DM Sans"/>
                <a:ea typeface="DM Sans"/>
                <a:cs typeface="DM Sans"/>
                <a:sym typeface="DM Sans"/>
              </a:rPr>
              <a:t> of the iMagine project. They are diverse in their sub-domain, but all belonging to aquatic sciences.</a:t>
            </a:r>
            <a:endParaRPr sz="1200">
              <a:latin typeface="DM Sans"/>
              <a:ea typeface="DM Sans"/>
              <a:cs typeface="DM Sans"/>
              <a:sym typeface="DM Sans"/>
            </a:endParaRPr>
          </a:p>
          <a:p>
            <a:pPr indent="0" lvl="0" marL="0" rtl="0" algn="l">
              <a:spcBef>
                <a:spcPts val="0"/>
              </a:spcBef>
              <a:spcAft>
                <a:spcPts val="0"/>
              </a:spcAft>
              <a:buNone/>
            </a:pPr>
            <a:r>
              <a:rPr lang="en-US" sz="1200">
                <a:latin typeface="DM Sans"/>
                <a:ea typeface="DM Sans"/>
                <a:cs typeface="DM Sans"/>
                <a:sym typeface="DM Sans"/>
              </a:rPr>
              <a:t>The mature uses cases were advanced in their AI model developments, while the prototype use cases started with collecting and annotating their datasets.</a:t>
            </a:r>
            <a:endParaRPr sz="1200">
              <a:latin typeface="DM Sans"/>
              <a:ea typeface="DM Sans"/>
              <a:cs typeface="DM Sans"/>
              <a:sym typeface="DM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1679432f62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0" name="Google Shape;410;g31679432f62_0_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1200">
                <a:latin typeface="DM Sans"/>
                <a:ea typeface="DM Sans"/>
                <a:cs typeface="DM Sans"/>
                <a:sym typeface="DM Sans"/>
              </a:rPr>
              <a:t>The external or additional use cases joined us via the open call of iMagine and the cold water coral reef use case is already </a:t>
            </a:r>
            <a:r>
              <a:rPr lang="en-US" sz="1200">
                <a:latin typeface="DM Sans"/>
                <a:ea typeface="DM Sans"/>
                <a:cs typeface="DM Sans"/>
                <a:sym typeface="DM Sans"/>
              </a:rPr>
              <a:t>delivered on the iMagine marketplace.</a:t>
            </a:r>
            <a:r>
              <a:rPr lang="en-US" sz="1200">
                <a:latin typeface="DM Sans"/>
                <a:ea typeface="DM Sans"/>
                <a:cs typeface="DM Sans"/>
                <a:sym typeface="DM Sans"/>
              </a:rPr>
              <a:t> </a:t>
            </a:r>
            <a:endParaRPr sz="1200">
              <a:latin typeface="DM Sans"/>
              <a:ea typeface="DM Sans"/>
              <a:cs typeface="DM Sans"/>
              <a:sym typeface="DM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131ee9f511_0_4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131ee9f511_0_44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DM Sans"/>
                <a:ea typeface="DM Sans"/>
                <a:cs typeface="DM Sans"/>
                <a:sym typeface="DM Sans"/>
              </a:rPr>
              <a:t>For general tasks such as, object detection and segmentation with AI, you can see here the diversity in AI </a:t>
            </a:r>
            <a:r>
              <a:rPr lang="en-US" sz="1200">
                <a:latin typeface="DM Sans"/>
                <a:ea typeface="DM Sans"/>
                <a:cs typeface="DM Sans"/>
                <a:sym typeface="DM Sans"/>
              </a:rPr>
              <a:t>development</a:t>
            </a:r>
            <a:r>
              <a:rPr lang="en-US" sz="1200">
                <a:latin typeface="DM Sans"/>
                <a:ea typeface="DM Sans"/>
                <a:cs typeface="DM Sans"/>
                <a:sym typeface="DM Sans"/>
              </a:rPr>
              <a:t> approaches applied through our use cases.</a:t>
            </a:r>
            <a:endParaRPr sz="1200">
              <a:latin typeface="DM Sans"/>
              <a:ea typeface="DM Sans"/>
              <a:cs typeface="DM Sans"/>
              <a:sym typeface="DM Sans"/>
            </a:endParaRPr>
          </a:p>
          <a:p>
            <a:pPr indent="0" lvl="0" marL="0" rtl="0" algn="l">
              <a:spcBef>
                <a:spcPts val="0"/>
              </a:spcBef>
              <a:spcAft>
                <a:spcPts val="0"/>
              </a:spcAft>
              <a:buNone/>
            </a:pPr>
            <a:r>
              <a:rPr lang="en-US" sz="1200">
                <a:latin typeface="DM Sans"/>
                <a:ea typeface="DM Sans"/>
                <a:cs typeface="DM Sans"/>
                <a:sym typeface="DM Sans"/>
              </a:rPr>
              <a:t>For example annotation and labeling of their training datasets using in-house tools, CVAT or BIIGLE.</a:t>
            </a:r>
            <a:endParaRPr sz="1200">
              <a:latin typeface="DM Sans"/>
              <a:ea typeface="DM Sans"/>
              <a:cs typeface="DM Sans"/>
              <a:sym typeface="DM Sans"/>
            </a:endParaRPr>
          </a:p>
          <a:p>
            <a:pPr indent="0" lvl="0" marL="0" rtl="0" algn="l">
              <a:spcBef>
                <a:spcPts val="0"/>
              </a:spcBef>
              <a:spcAft>
                <a:spcPts val="0"/>
              </a:spcAft>
              <a:buNone/>
            </a:pPr>
            <a:r>
              <a:rPr lang="en-US" sz="1200">
                <a:latin typeface="DM Sans"/>
                <a:ea typeface="DM Sans"/>
                <a:cs typeface="DM Sans"/>
                <a:sym typeface="DM Sans"/>
              </a:rPr>
              <a:t>Augmentation, feature extraction and data scaling in preprocessing steps.</a:t>
            </a:r>
            <a:endParaRPr sz="1200">
              <a:latin typeface="DM Sans"/>
              <a:ea typeface="DM Sans"/>
              <a:cs typeface="DM Sans"/>
              <a:sym typeface="DM Sans"/>
            </a:endParaRPr>
          </a:p>
          <a:p>
            <a:pPr indent="0" lvl="0" marL="0" rtl="0" algn="l">
              <a:spcBef>
                <a:spcPts val="0"/>
              </a:spcBef>
              <a:spcAft>
                <a:spcPts val="0"/>
              </a:spcAft>
              <a:buNone/>
            </a:pPr>
            <a:r>
              <a:rPr lang="en-US" sz="1200">
                <a:latin typeface="DM Sans"/>
                <a:ea typeface="DM Sans"/>
                <a:cs typeface="DM Sans"/>
                <a:sym typeface="DM Sans"/>
              </a:rPr>
              <a:t>Handling</a:t>
            </a:r>
            <a:r>
              <a:rPr lang="en-US" sz="1200">
                <a:latin typeface="DM Sans"/>
                <a:ea typeface="DM Sans"/>
                <a:cs typeface="DM Sans"/>
                <a:sym typeface="DM Sans"/>
              </a:rPr>
              <a:t> unbalanced datasets with different </a:t>
            </a:r>
            <a:r>
              <a:rPr lang="en-US" sz="1200">
                <a:latin typeface="DM Sans"/>
                <a:ea typeface="DM Sans"/>
                <a:cs typeface="DM Sans"/>
                <a:sym typeface="DM Sans"/>
              </a:rPr>
              <a:t>approaches</a:t>
            </a:r>
            <a:r>
              <a:rPr lang="en-US" sz="1200">
                <a:latin typeface="DM Sans"/>
                <a:ea typeface="DM Sans"/>
                <a:cs typeface="DM Sans"/>
                <a:sym typeface="DM Sans"/>
              </a:rPr>
              <a:t> such as, resampling, including various locations and time slots, and types of species to reduce data biases.</a:t>
            </a:r>
            <a:endParaRPr sz="1200">
              <a:latin typeface="DM Sans"/>
              <a:ea typeface="DM Sans"/>
              <a:cs typeface="DM Sans"/>
              <a:sym typeface="DM Sans"/>
            </a:endParaRPr>
          </a:p>
          <a:p>
            <a:pPr indent="0" lvl="0" marL="0" rtl="0" algn="l">
              <a:spcBef>
                <a:spcPts val="0"/>
              </a:spcBef>
              <a:spcAft>
                <a:spcPts val="0"/>
              </a:spcAft>
              <a:buNone/>
            </a:pPr>
            <a:r>
              <a:rPr lang="en-US" sz="1200">
                <a:latin typeface="DM Sans"/>
                <a:ea typeface="DM Sans"/>
                <a:cs typeface="DM Sans"/>
                <a:sym typeface="DM Sans"/>
              </a:rPr>
              <a:t>They tested the performance of </a:t>
            </a:r>
            <a:r>
              <a:rPr lang="en-US" sz="1200">
                <a:latin typeface="DM Sans"/>
                <a:ea typeface="DM Sans"/>
                <a:cs typeface="DM Sans"/>
                <a:sym typeface="DM Sans"/>
              </a:rPr>
              <a:t>different</a:t>
            </a:r>
            <a:r>
              <a:rPr lang="en-US" sz="1200">
                <a:latin typeface="DM Sans"/>
                <a:ea typeface="DM Sans"/>
                <a:cs typeface="DM Sans"/>
                <a:sym typeface="DM Sans"/>
              </a:rPr>
              <a:t> models in their use cases and continued with the best one, such as YOLO or MobileNet.</a:t>
            </a:r>
            <a:endParaRPr sz="1200">
              <a:latin typeface="DM Sans"/>
              <a:ea typeface="DM Sans"/>
              <a:cs typeface="DM Sans"/>
              <a:sym typeface="DM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twitter.com/EGI_eInfra" TargetMode="External"/><Relationship Id="rId3" Type="http://schemas.openxmlformats.org/officeDocument/2006/relationships/hyperlink" Target="https://www.linkedin.com/company/1024536" TargetMode="External"/><Relationship Id="rId4" Type="http://schemas.openxmlformats.org/officeDocument/2006/relationships/image" Target="../media/image3.png"/><Relationship Id="rId5" Type="http://schemas.openxmlformats.org/officeDocument/2006/relationships/hyperlink" Target="https://www.youtube.com/c/EGIFederation" TargetMode="External"/><Relationship Id="rId6"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4.png"/><Relationship Id="rId4" Type="http://schemas.openxmlformats.org/officeDocument/2006/relationships/image" Target="../media/image23.png"/><Relationship Id="rId10" Type="http://schemas.openxmlformats.org/officeDocument/2006/relationships/image" Target="../media/image6.png"/><Relationship Id="rId9"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hyperlink" Target="https://twitter.com/eu_imagine" TargetMode="External"/><Relationship Id="rId7" Type="http://schemas.openxmlformats.org/officeDocument/2006/relationships/image" Target="../media/image1.png"/><Relationship Id="rId8" Type="http://schemas.openxmlformats.org/officeDocument/2006/relationships/hyperlink" Target="https://www.linkedin.com/company/1024536"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hyperlink" Target="https://twitter.com/eu_imagine" TargetMode="External"/><Relationship Id="rId4" Type="http://schemas.openxmlformats.org/officeDocument/2006/relationships/image" Target="../media/image1.png"/><Relationship Id="rId5" Type="http://schemas.openxmlformats.org/officeDocument/2006/relationships/hyperlink" Target="https://www.linkedin.com/company/1024536" TargetMode="External"/><Relationship Id="rId6" Type="http://schemas.openxmlformats.org/officeDocument/2006/relationships/image" Target="../media/image7.png"/><Relationship Id="rId7"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ark" showMasterSp="0">
  <p:cSld name="TITLE_AND_BODY_2">
    <p:bg>
      <p:bgPr>
        <a:solidFill>
          <a:schemeClr val="accent1"/>
        </a:solidFill>
      </p:bgPr>
    </p:bg>
    <p:spTree>
      <p:nvGrpSpPr>
        <p:cNvPr id="11" name="Shape 11"/>
        <p:cNvGrpSpPr/>
        <p:nvPr/>
      </p:nvGrpSpPr>
      <p:grpSpPr>
        <a:xfrm>
          <a:off x="0" y="0"/>
          <a:ext cx="0" cy="0"/>
          <a:chOff x="0" y="0"/>
          <a:chExt cx="0" cy="0"/>
        </a:xfrm>
      </p:grpSpPr>
      <p:sp>
        <p:nvSpPr>
          <p:cNvPr id="12" name="Google Shape;12;p17"/>
          <p:cNvSpPr/>
          <p:nvPr/>
        </p:nvSpPr>
        <p:spPr>
          <a:xfrm>
            <a:off x="1031423" y="-16465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3" name="Google Shape;13;p17"/>
          <p:cNvSpPr txBox="1"/>
          <p:nvPr>
            <p:ph idx="1" type="body"/>
          </p:nvPr>
        </p:nvSpPr>
        <p:spPr>
          <a:xfrm>
            <a:off x="1079500" y="7525869"/>
            <a:ext cx="22224900" cy="1087500"/>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6400"/>
              <a:buFont typeface="DM Sans"/>
              <a:buNone/>
              <a:defRPr b="0" i="0" sz="6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4" name="Google Shape;14;p17"/>
          <p:cNvSpPr txBox="1"/>
          <p:nvPr>
            <p:ph idx="2" type="body"/>
          </p:nvPr>
        </p:nvSpPr>
        <p:spPr>
          <a:xfrm>
            <a:off x="1079500" y="5707173"/>
            <a:ext cx="22224900" cy="1549200"/>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9400"/>
              <a:buFont typeface="DM Sans"/>
              <a:buNone/>
              <a:defRPr b="1" i="0" sz="9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5" name="Google Shape;15;p17"/>
          <p:cNvSpPr txBox="1"/>
          <p:nvPr>
            <p:ph idx="3" type="body"/>
          </p:nvPr>
        </p:nvSpPr>
        <p:spPr>
          <a:xfrm>
            <a:off x="1209182" y="10729563"/>
            <a:ext cx="113184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1"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6" name="Google Shape;16;p17"/>
          <p:cNvSpPr txBox="1"/>
          <p:nvPr>
            <p:ph idx="4" type="body"/>
          </p:nvPr>
        </p:nvSpPr>
        <p:spPr>
          <a:xfrm>
            <a:off x="1209182" y="11648613"/>
            <a:ext cx="113184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7" name="Google Shape;17;p17"/>
          <p:cNvSpPr txBox="1"/>
          <p:nvPr>
            <p:ph idx="5" type="body"/>
          </p:nvPr>
        </p:nvSpPr>
        <p:spPr>
          <a:xfrm>
            <a:off x="15133504" y="10805763"/>
            <a:ext cx="8124300" cy="615600"/>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8" name="Google Shape;18;p17"/>
          <p:cNvSpPr txBox="1"/>
          <p:nvPr>
            <p:ph idx="6" type="body"/>
          </p:nvPr>
        </p:nvSpPr>
        <p:spPr>
          <a:xfrm>
            <a:off x="15133505" y="11648613"/>
            <a:ext cx="8124300" cy="615600"/>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pic>
        <p:nvPicPr>
          <p:cNvPr descr="img 6@4x.png" id="19" name="Google Shape;19;p17"/>
          <p:cNvPicPr preferRelativeResize="0"/>
          <p:nvPr/>
        </p:nvPicPr>
        <p:blipFill rotWithShape="1">
          <a:blip r:embed="rId2">
            <a:alphaModFix/>
          </a:blip>
          <a:srcRect b="0" l="0" r="0" t="0"/>
          <a:stretch/>
        </p:blipFill>
        <p:spPr>
          <a:xfrm>
            <a:off x="10122410" y="-3760448"/>
            <a:ext cx="15642027" cy="8633423"/>
          </a:xfrm>
          <a:prstGeom prst="rect">
            <a:avLst/>
          </a:prstGeom>
          <a:noFill/>
          <a:ln>
            <a:noFill/>
          </a:ln>
        </p:spPr>
      </p:pic>
      <p:sp>
        <p:nvSpPr>
          <p:cNvPr id="20" name="Google Shape;20;p17"/>
          <p:cNvSpPr txBox="1"/>
          <p:nvPr>
            <p:ph idx="7" type="body"/>
          </p:nvPr>
        </p:nvSpPr>
        <p:spPr>
          <a:xfrm>
            <a:off x="6484470" y="12746860"/>
            <a:ext cx="5802300" cy="3693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1" name="Google Shape;21;p17"/>
          <p:cNvSpPr txBox="1"/>
          <p:nvPr>
            <p:ph idx="8" type="body"/>
          </p:nvPr>
        </p:nvSpPr>
        <p:spPr>
          <a:xfrm>
            <a:off x="1210140" y="12746860"/>
            <a:ext cx="4320000" cy="3693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pic>
        <p:nvPicPr>
          <p:cNvPr id="22" name="Google Shape;22;p17"/>
          <p:cNvPicPr preferRelativeResize="0"/>
          <p:nvPr/>
        </p:nvPicPr>
        <p:blipFill rotWithShape="1">
          <a:blip r:embed="rId3">
            <a:alphaModFix/>
          </a:blip>
          <a:srcRect b="0" l="0" r="0" t="0"/>
          <a:stretch/>
        </p:blipFill>
        <p:spPr>
          <a:xfrm>
            <a:off x="1155700" y="-65949"/>
            <a:ext cx="3368376" cy="261925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3 Points with Images &amp; Box">
  <p:cSld name="Image - 3 Points with Images &amp; Box">
    <p:spTree>
      <p:nvGrpSpPr>
        <p:cNvPr id="124" name="Shape 124"/>
        <p:cNvGrpSpPr/>
        <p:nvPr/>
      </p:nvGrpSpPr>
      <p:grpSpPr>
        <a:xfrm>
          <a:off x="0" y="0"/>
          <a:ext cx="0" cy="0"/>
          <a:chOff x="0" y="0"/>
          <a:chExt cx="0" cy="0"/>
        </a:xfrm>
      </p:grpSpPr>
      <p:sp>
        <p:nvSpPr>
          <p:cNvPr id="125" name="Google Shape;125;p26"/>
          <p:cNvSpPr/>
          <p:nvPr/>
        </p:nvSpPr>
        <p:spPr>
          <a:xfrm>
            <a:off x="869684" y="2587215"/>
            <a:ext cx="7335600" cy="10160100"/>
          </a:xfrm>
          <a:prstGeom prst="roundRect">
            <a:avLst>
              <a:gd fmla="val 4218" name="adj"/>
            </a:avLst>
          </a:prstGeom>
          <a:solidFill>
            <a:srgbClr val="FFFFFF"/>
          </a:solidFill>
          <a:ln>
            <a:noFill/>
          </a:ln>
          <a:effectLst>
            <a:outerShdw blurRad="228600" rotWithShape="0" dir="5400000" dist="25400">
              <a:srgbClr val="000000">
                <a:alpha val="5490"/>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26" name="Google Shape;126;p26"/>
          <p:cNvSpPr/>
          <p:nvPr/>
        </p:nvSpPr>
        <p:spPr>
          <a:xfrm>
            <a:off x="8607335" y="2587214"/>
            <a:ext cx="7335600" cy="10160100"/>
          </a:xfrm>
          <a:prstGeom prst="roundRect">
            <a:avLst>
              <a:gd fmla="val 4218" name="adj"/>
            </a:avLst>
          </a:prstGeom>
          <a:solidFill>
            <a:srgbClr val="FFFFFF"/>
          </a:solidFill>
          <a:ln>
            <a:noFill/>
          </a:ln>
          <a:effectLst>
            <a:outerShdw blurRad="228600" rotWithShape="0" dir="5400000" dist="25400">
              <a:srgbClr val="000000">
                <a:alpha val="5490"/>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27" name="Google Shape;127;p26"/>
          <p:cNvSpPr/>
          <p:nvPr/>
        </p:nvSpPr>
        <p:spPr>
          <a:xfrm>
            <a:off x="16344985" y="2587214"/>
            <a:ext cx="7335600" cy="10160100"/>
          </a:xfrm>
          <a:prstGeom prst="roundRect">
            <a:avLst>
              <a:gd fmla="val 4218" name="adj"/>
            </a:avLst>
          </a:prstGeom>
          <a:solidFill>
            <a:srgbClr val="FFFFFF"/>
          </a:solidFill>
          <a:ln>
            <a:noFill/>
          </a:ln>
          <a:effectLst>
            <a:outerShdw blurRad="228600" rotWithShape="0" dir="5400000" dist="25400">
              <a:srgbClr val="000000">
                <a:alpha val="5490"/>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28" name="Google Shape;128;p26"/>
          <p:cNvSpPr txBox="1"/>
          <p:nvPr>
            <p:ph idx="1" type="body"/>
          </p:nvPr>
        </p:nvSpPr>
        <p:spPr>
          <a:xfrm>
            <a:off x="1363387" y="7403909"/>
            <a:ext cx="6096000" cy="8001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129" name="Google Shape;129;p26"/>
          <p:cNvSpPr txBox="1"/>
          <p:nvPr>
            <p:ph idx="2" type="body"/>
          </p:nvPr>
        </p:nvSpPr>
        <p:spPr>
          <a:xfrm>
            <a:off x="1363387" y="9207677"/>
            <a:ext cx="6096000" cy="198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
        <p:nvSpPr>
          <p:cNvPr id="130" name="Google Shape;130;p26"/>
          <p:cNvSpPr txBox="1"/>
          <p:nvPr>
            <p:ph idx="3" type="body"/>
          </p:nvPr>
        </p:nvSpPr>
        <p:spPr>
          <a:xfrm>
            <a:off x="9095877" y="7281036"/>
            <a:ext cx="6096000" cy="8001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131" name="Google Shape;131;p26"/>
          <p:cNvSpPr txBox="1"/>
          <p:nvPr>
            <p:ph idx="4" type="body"/>
          </p:nvPr>
        </p:nvSpPr>
        <p:spPr>
          <a:xfrm>
            <a:off x="9095877" y="9207677"/>
            <a:ext cx="6096000" cy="198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
        <p:nvSpPr>
          <p:cNvPr id="132" name="Google Shape;132;p26"/>
          <p:cNvSpPr txBox="1"/>
          <p:nvPr>
            <p:ph idx="5" type="body"/>
          </p:nvPr>
        </p:nvSpPr>
        <p:spPr>
          <a:xfrm>
            <a:off x="16831806" y="7281036"/>
            <a:ext cx="6096000" cy="8001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133" name="Google Shape;133;p26"/>
          <p:cNvSpPr txBox="1"/>
          <p:nvPr>
            <p:ph idx="6" type="body"/>
          </p:nvPr>
        </p:nvSpPr>
        <p:spPr>
          <a:xfrm>
            <a:off x="16831806" y="9207677"/>
            <a:ext cx="6096000" cy="198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
        <p:nvSpPr>
          <p:cNvPr id="134" name="Google Shape;134;p26"/>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135" name="Google Shape;135;p26"/>
          <p:cNvSpPr txBox="1"/>
          <p:nvPr>
            <p:ph idx="7"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36" name="Google Shape;136;p26"/>
          <p:cNvSpPr txBox="1"/>
          <p:nvPr>
            <p:ph idx="12" type="sldNum"/>
          </p:nvPr>
        </p:nvSpPr>
        <p:spPr>
          <a:xfrm>
            <a:off x="23384924" y="13045350"/>
            <a:ext cx="4500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137" name="Google Shape;137;p26"/>
          <p:cNvSpPr/>
          <p:nvPr>
            <p:ph idx="8" type="pic"/>
          </p:nvPr>
        </p:nvSpPr>
        <p:spPr>
          <a:xfrm>
            <a:off x="1363387" y="2961517"/>
            <a:ext cx="6354900" cy="4051800"/>
          </a:xfrm>
          <a:prstGeom prst="roundRect">
            <a:avLst>
              <a:gd fmla="val 6685" name="adj"/>
            </a:avLst>
          </a:prstGeom>
          <a:noFill/>
          <a:ln>
            <a:noFill/>
          </a:ln>
        </p:spPr>
      </p:sp>
      <p:sp>
        <p:nvSpPr>
          <p:cNvPr id="138" name="Google Shape;138;p26"/>
          <p:cNvSpPr/>
          <p:nvPr>
            <p:ph idx="9" type="pic"/>
          </p:nvPr>
        </p:nvSpPr>
        <p:spPr>
          <a:xfrm>
            <a:off x="9095877" y="2961517"/>
            <a:ext cx="6354900" cy="4051800"/>
          </a:xfrm>
          <a:prstGeom prst="roundRect">
            <a:avLst>
              <a:gd fmla="val 6685" name="adj"/>
            </a:avLst>
          </a:prstGeom>
          <a:noFill/>
          <a:ln>
            <a:noFill/>
          </a:ln>
        </p:spPr>
      </p:sp>
      <p:sp>
        <p:nvSpPr>
          <p:cNvPr id="139" name="Google Shape;139;p26"/>
          <p:cNvSpPr/>
          <p:nvPr>
            <p:ph idx="13" type="pic"/>
          </p:nvPr>
        </p:nvSpPr>
        <p:spPr>
          <a:xfrm>
            <a:off x="16831806" y="2961517"/>
            <a:ext cx="6354900" cy="4051800"/>
          </a:xfrm>
          <a:prstGeom prst="roundRect">
            <a:avLst>
              <a:gd fmla="val 6685" name="adj"/>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2 Points and Images (Right)">
  <p:cSld name="Image - 2 Points and Images (Right)">
    <p:spTree>
      <p:nvGrpSpPr>
        <p:cNvPr id="140" name="Shape 140"/>
        <p:cNvGrpSpPr/>
        <p:nvPr/>
      </p:nvGrpSpPr>
      <p:grpSpPr>
        <a:xfrm>
          <a:off x="0" y="0"/>
          <a:ext cx="0" cy="0"/>
          <a:chOff x="0" y="0"/>
          <a:chExt cx="0" cy="0"/>
        </a:xfrm>
      </p:grpSpPr>
      <p:sp>
        <p:nvSpPr>
          <p:cNvPr id="141" name="Google Shape;141;p27"/>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142" name="Google Shape;142;p27"/>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43" name="Google Shape;143;p27"/>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144" name="Google Shape;144;p27"/>
          <p:cNvSpPr/>
          <p:nvPr>
            <p:ph idx="2" type="pic"/>
          </p:nvPr>
        </p:nvSpPr>
        <p:spPr>
          <a:xfrm>
            <a:off x="17373697" y="2787537"/>
            <a:ext cx="5605800" cy="3791100"/>
          </a:xfrm>
          <a:prstGeom prst="roundRect">
            <a:avLst>
              <a:gd fmla="val 8781" name="adj"/>
            </a:avLst>
          </a:prstGeom>
          <a:noFill/>
          <a:ln>
            <a:noFill/>
          </a:ln>
        </p:spPr>
      </p:sp>
      <p:sp>
        <p:nvSpPr>
          <p:cNvPr id="145" name="Google Shape;145;p27"/>
          <p:cNvSpPr/>
          <p:nvPr>
            <p:ph idx="3" type="pic"/>
          </p:nvPr>
        </p:nvSpPr>
        <p:spPr>
          <a:xfrm>
            <a:off x="17373697" y="7781568"/>
            <a:ext cx="5605800" cy="3791100"/>
          </a:xfrm>
          <a:prstGeom prst="roundRect">
            <a:avLst>
              <a:gd fmla="val 8781" name="adj"/>
            </a:avLst>
          </a:prstGeom>
          <a:noFill/>
          <a:ln>
            <a:noFill/>
          </a:ln>
        </p:spPr>
      </p:sp>
      <p:sp>
        <p:nvSpPr>
          <p:cNvPr id="146" name="Google Shape;146;p27"/>
          <p:cNvSpPr txBox="1"/>
          <p:nvPr>
            <p:ph idx="4" type="body"/>
          </p:nvPr>
        </p:nvSpPr>
        <p:spPr>
          <a:xfrm>
            <a:off x="1143096" y="3213205"/>
            <a:ext cx="145071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47" name="Google Shape;147;p27"/>
          <p:cNvSpPr txBox="1"/>
          <p:nvPr>
            <p:ph idx="5" type="body"/>
          </p:nvPr>
        </p:nvSpPr>
        <p:spPr>
          <a:xfrm>
            <a:off x="1143097" y="4938653"/>
            <a:ext cx="14507100" cy="123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48" name="Google Shape;148;p27"/>
          <p:cNvSpPr txBox="1"/>
          <p:nvPr>
            <p:ph idx="6" type="body"/>
          </p:nvPr>
        </p:nvSpPr>
        <p:spPr>
          <a:xfrm>
            <a:off x="1143096" y="8259990"/>
            <a:ext cx="145071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49" name="Google Shape;149;p27"/>
          <p:cNvSpPr txBox="1"/>
          <p:nvPr>
            <p:ph idx="7" type="body"/>
          </p:nvPr>
        </p:nvSpPr>
        <p:spPr>
          <a:xfrm>
            <a:off x="1143097" y="9985438"/>
            <a:ext cx="14507100" cy="123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Horizontal MultiBullet">
  <p:cSld name="Content - 3 Horizontal MultiBullet">
    <p:spTree>
      <p:nvGrpSpPr>
        <p:cNvPr id="150" name="Shape 150"/>
        <p:cNvGrpSpPr/>
        <p:nvPr/>
      </p:nvGrpSpPr>
      <p:grpSpPr>
        <a:xfrm>
          <a:off x="0" y="0"/>
          <a:ext cx="0" cy="0"/>
          <a:chOff x="0" y="0"/>
          <a:chExt cx="0" cy="0"/>
        </a:xfrm>
      </p:grpSpPr>
      <p:pic>
        <p:nvPicPr>
          <p:cNvPr descr="Image" id="151" name="Google Shape;151;p28"/>
          <p:cNvPicPr preferRelativeResize="0"/>
          <p:nvPr/>
        </p:nvPicPr>
        <p:blipFill rotWithShape="1">
          <a:blip r:embed="rId2">
            <a:alphaModFix amt="24770"/>
          </a:blip>
          <a:srcRect b="0" l="0" r="0" t="0"/>
          <a:stretch/>
        </p:blipFill>
        <p:spPr>
          <a:xfrm>
            <a:off x="19856949" y="815931"/>
            <a:ext cx="4902204" cy="12315870"/>
          </a:xfrm>
          <a:prstGeom prst="rect">
            <a:avLst/>
          </a:prstGeom>
          <a:noFill/>
          <a:ln>
            <a:noFill/>
          </a:ln>
        </p:spPr>
      </p:pic>
      <p:sp>
        <p:nvSpPr>
          <p:cNvPr id="152" name="Google Shape;152;p28"/>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153" name="Google Shape;153;p28"/>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54" name="Google Shape;154;p28"/>
          <p:cNvSpPr txBox="1"/>
          <p:nvPr>
            <p:ph idx="12" type="sldNum"/>
          </p:nvPr>
        </p:nvSpPr>
        <p:spPr>
          <a:xfrm>
            <a:off x="23337024" y="13045350"/>
            <a:ext cx="4980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155" name="Google Shape;155;p28"/>
          <p:cNvSpPr txBox="1"/>
          <p:nvPr>
            <p:ph idx="2" type="body"/>
          </p:nvPr>
        </p:nvSpPr>
        <p:spPr>
          <a:xfrm>
            <a:off x="1831774" y="3291304"/>
            <a:ext cx="55881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56" name="Google Shape;156;p28"/>
          <p:cNvSpPr txBox="1"/>
          <p:nvPr>
            <p:ph idx="3" type="body"/>
          </p:nvPr>
        </p:nvSpPr>
        <p:spPr>
          <a:xfrm>
            <a:off x="1831773" y="5070729"/>
            <a:ext cx="55881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57" name="Google Shape;157;p28"/>
          <p:cNvSpPr txBox="1"/>
          <p:nvPr>
            <p:ph idx="4" type="body"/>
          </p:nvPr>
        </p:nvSpPr>
        <p:spPr>
          <a:xfrm>
            <a:off x="9055918" y="3291304"/>
            <a:ext cx="55881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58" name="Google Shape;158;p28"/>
          <p:cNvSpPr txBox="1"/>
          <p:nvPr>
            <p:ph idx="5" type="body"/>
          </p:nvPr>
        </p:nvSpPr>
        <p:spPr>
          <a:xfrm>
            <a:off x="9055918" y="5070729"/>
            <a:ext cx="55881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59" name="Google Shape;159;p28"/>
          <p:cNvSpPr txBox="1"/>
          <p:nvPr>
            <p:ph idx="6" type="body"/>
          </p:nvPr>
        </p:nvSpPr>
        <p:spPr>
          <a:xfrm>
            <a:off x="16786860" y="3291304"/>
            <a:ext cx="55881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60" name="Google Shape;160;p28"/>
          <p:cNvSpPr txBox="1"/>
          <p:nvPr>
            <p:ph idx="7" type="body"/>
          </p:nvPr>
        </p:nvSpPr>
        <p:spPr>
          <a:xfrm>
            <a:off x="16811059" y="5070729"/>
            <a:ext cx="55881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61" name="Google Shape;161;p28"/>
          <p:cNvSpPr txBox="1"/>
          <p:nvPr/>
        </p:nvSpPr>
        <p:spPr>
          <a:xfrm>
            <a:off x="1015862" y="3291304"/>
            <a:ext cx="607200" cy="8001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1</a:t>
            </a:r>
            <a:endParaRPr b="0" i="0" sz="1400" u="none" cap="none" strike="noStrike">
              <a:solidFill>
                <a:srgbClr val="000000"/>
              </a:solidFill>
              <a:latin typeface="Arial"/>
              <a:ea typeface="Arial"/>
              <a:cs typeface="Arial"/>
              <a:sym typeface="Arial"/>
            </a:endParaRPr>
          </a:p>
        </p:txBody>
      </p:sp>
      <p:sp>
        <p:nvSpPr>
          <p:cNvPr id="162" name="Google Shape;162;p28"/>
          <p:cNvSpPr txBox="1"/>
          <p:nvPr/>
        </p:nvSpPr>
        <p:spPr>
          <a:xfrm>
            <a:off x="8079200" y="3291304"/>
            <a:ext cx="607200" cy="8001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2</a:t>
            </a:r>
            <a:endParaRPr b="0" i="0" sz="1400" u="none" cap="none" strike="noStrike">
              <a:solidFill>
                <a:srgbClr val="000000"/>
              </a:solidFill>
              <a:latin typeface="Arial"/>
              <a:ea typeface="Arial"/>
              <a:cs typeface="Arial"/>
              <a:sym typeface="Arial"/>
            </a:endParaRPr>
          </a:p>
        </p:txBody>
      </p:sp>
      <p:sp>
        <p:nvSpPr>
          <p:cNvPr id="163" name="Google Shape;163;p28"/>
          <p:cNvSpPr txBox="1"/>
          <p:nvPr/>
        </p:nvSpPr>
        <p:spPr>
          <a:xfrm>
            <a:off x="15767772" y="3291304"/>
            <a:ext cx="607200" cy="8001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3</a:t>
            </a:r>
            <a:endParaRPr b="0" i="0" sz="1400" u="none" cap="none" strike="noStrike">
              <a:solidFill>
                <a:srgbClr val="000000"/>
              </a:solidFill>
              <a:latin typeface="Arial"/>
              <a:ea typeface="Arial"/>
              <a:cs typeface="Arial"/>
              <a:sym typeface="Arial"/>
            </a:endParaRPr>
          </a:p>
        </p:txBody>
      </p:sp>
      <p:sp>
        <p:nvSpPr>
          <p:cNvPr id="164" name="Google Shape;164;p28"/>
          <p:cNvSpPr txBox="1"/>
          <p:nvPr>
            <p:ph idx="8" type="body"/>
          </p:nvPr>
        </p:nvSpPr>
        <p:spPr>
          <a:xfrm>
            <a:off x="9055918" y="8113120"/>
            <a:ext cx="5588100" cy="1662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3600"/>
              <a:buFont typeface="Helvetica Neue"/>
              <a:buNone/>
              <a:defRPr b="1" i="0" sz="3600" u="none" cap="none" strike="noStrike">
                <a:solidFill>
                  <a:srgbClr val="000000"/>
                </a:solidFill>
                <a:latin typeface="Helvetica Neue"/>
                <a:ea typeface="Helvetica Neue"/>
                <a:cs typeface="Helvetica Neue"/>
                <a:sym typeface="Helvetica Neue"/>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cxnSp>
        <p:nvCxnSpPr>
          <p:cNvPr id="165" name="Google Shape;165;p28"/>
          <p:cNvCxnSpPr/>
          <p:nvPr/>
        </p:nvCxnSpPr>
        <p:spPr>
          <a:xfrm>
            <a:off x="1046970" y="7582524"/>
            <a:ext cx="22290000" cy="0"/>
          </a:xfrm>
          <a:prstGeom prst="straightConnector1">
            <a:avLst/>
          </a:prstGeom>
          <a:noFill/>
          <a:ln cap="flat" cmpd="sng" w="12700">
            <a:solidFill>
              <a:srgbClr val="275EA5"/>
            </a:solidFill>
            <a:prstDash val="solid"/>
            <a:miter lim="400000"/>
            <a:headEnd len="sm" w="sm" type="none"/>
            <a:tailEnd len="sm" w="sm" type="none"/>
          </a:ln>
        </p:spPr>
      </p:cxnSp>
      <p:sp>
        <p:nvSpPr>
          <p:cNvPr id="166" name="Google Shape;166;p28"/>
          <p:cNvSpPr txBox="1"/>
          <p:nvPr>
            <p:ph idx="9" type="body"/>
          </p:nvPr>
        </p:nvSpPr>
        <p:spPr>
          <a:xfrm>
            <a:off x="10068007" y="10111799"/>
            <a:ext cx="4575900" cy="1662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3600"/>
              <a:buFont typeface="Helvetica Neue"/>
              <a:buNone/>
              <a:defRPr b="1" i="0" sz="3600" u="none" cap="none" strike="noStrike">
                <a:solidFill>
                  <a:srgbClr val="000000"/>
                </a:solidFill>
                <a:latin typeface="Helvetica Neue"/>
                <a:ea typeface="Helvetica Neue"/>
                <a:cs typeface="Helvetica Neue"/>
                <a:sym typeface="Helvetica Neue"/>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67" name="Google Shape;167;p28"/>
          <p:cNvSpPr txBox="1"/>
          <p:nvPr>
            <p:ph idx="13" type="body"/>
          </p:nvPr>
        </p:nvSpPr>
        <p:spPr>
          <a:xfrm>
            <a:off x="1831774" y="8113120"/>
            <a:ext cx="5588100" cy="1662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3600"/>
              <a:buFont typeface="Helvetica Neue"/>
              <a:buNone/>
              <a:defRPr b="1" i="0" sz="3600" u="none" cap="none" strike="noStrike">
                <a:solidFill>
                  <a:srgbClr val="000000"/>
                </a:solidFill>
                <a:latin typeface="Helvetica Neue"/>
                <a:ea typeface="Helvetica Neue"/>
                <a:cs typeface="Helvetica Neue"/>
                <a:sym typeface="Helvetica Neue"/>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68" name="Google Shape;168;p28"/>
          <p:cNvSpPr txBox="1"/>
          <p:nvPr>
            <p:ph idx="14" type="body"/>
          </p:nvPr>
        </p:nvSpPr>
        <p:spPr>
          <a:xfrm>
            <a:off x="2843863" y="10111799"/>
            <a:ext cx="4575900" cy="1662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3600"/>
              <a:buFont typeface="Helvetica Neue"/>
              <a:buNone/>
              <a:defRPr b="1" i="0" sz="3600" u="none" cap="none" strike="noStrike">
                <a:solidFill>
                  <a:srgbClr val="000000"/>
                </a:solidFill>
                <a:latin typeface="Helvetica Neue"/>
                <a:ea typeface="Helvetica Neue"/>
                <a:cs typeface="Helvetica Neue"/>
                <a:sym typeface="Helvetica Neue"/>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69" name="Google Shape;169;p28"/>
          <p:cNvSpPr txBox="1"/>
          <p:nvPr>
            <p:ph idx="15" type="body"/>
          </p:nvPr>
        </p:nvSpPr>
        <p:spPr>
          <a:xfrm>
            <a:off x="16811060" y="8113120"/>
            <a:ext cx="5588100" cy="1662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3600"/>
              <a:buFont typeface="Helvetica Neue"/>
              <a:buNone/>
              <a:defRPr b="1" i="0" sz="3600" u="none" cap="none" strike="noStrike">
                <a:solidFill>
                  <a:srgbClr val="000000"/>
                </a:solidFill>
                <a:latin typeface="Helvetica Neue"/>
                <a:ea typeface="Helvetica Neue"/>
                <a:cs typeface="Helvetica Neue"/>
                <a:sym typeface="Helvetica Neue"/>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70" name="Google Shape;170;p28"/>
          <p:cNvSpPr txBox="1"/>
          <p:nvPr>
            <p:ph idx="16" type="body"/>
          </p:nvPr>
        </p:nvSpPr>
        <p:spPr>
          <a:xfrm>
            <a:off x="17823149" y="10111799"/>
            <a:ext cx="4575900" cy="1662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3600"/>
              <a:buFont typeface="Helvetica Neue"/>
              <a:buNone/>
              <a:defRPr b="1" i="0" sz="3600" u="none" cap="none" strike="noStrike">
                <a:solidFill>
                  <a:srgbClr val="000000"/>
                </a:solidFill>
                <a:latin typeface="Helvetica Neue"/>
                <a:ea typeface="Helvetica Neue"/>
                <a:cs typeface="Helvetica Neue"/>
                <a:sym typeface="Helvetica Neue"/>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Table Simple">
  <p:cSld name="Image - Table Simple">
    <p:spTree>
      <p:nvGrpSpPr>
        <p:cNvPr id="171" name="Shape 171"/>
        <p:cNvGrpSpPr/>
        <p:nvPr/>
      </p:nvGrpSpPr>
      <p:grpSpPr>
        <a:xfrm>
          <a:off x="0" y="0"/>
          <a:ext cx="0" cy="0"/>
          <a:chOff x="0" y="0"/>
          <a:chExt cx="0" cy="0"/>
        </a:xfrm>
      </p:grpSpPr>
      <p:sp>
        <p:nvSpPr>
          <p:cNvPr id="172" name="Google Shape;172;p29"/>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173" name="Google Shape;173;p29"/>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74" name="Google Shape;174;p29"/>
          <p:cNvSpPr txBox="1"/>
          <p:nvPr>
            <p:ph idx="12" type="sldNum"/>
          </p:nvPr>
        </p:nvSpPr>
        <p:spPr>
          <a:xfrm>
            <a:off x="23367999" y="13045350"/>
            <a:ext cx="4668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graphicFrame>
        <p:nvGraphicFramePr>
          <p:cNvPr id="175" name="Google Shape;175;p29"/>
          <p:cNvGraphicFramePr/>
          <p:nvPr/>
        </p:nvGraphicFramePr>
        <p:xfrm>
          <a:off x="1206500" y="3235360"/>
          <a:ext cx="3000000" cy="3000000"/>
        </p:xfrm>
        <a:graphic>
          <a:graphicData uri="http://schemas.openxmlformats.org/drawingml/2006/table">
            <a:tbl>
              <a:tblPr firstCol="1" firstRow="1">
                <a:noFill/>
                <a:tableStyleId>{10ACF034-F81E-420C-8225-1A5E10015094}</a:tableStyleId>
              </a:tblPr>
              <a:tblGrid>
                <a:gridCol w="4468625"/>
                <a:gridCol w="4468625"/>
                <a:gridCol w="4468625"/>
                <a:gridCol w="4468625"/>
                <a:gridCol w="4468625"/>
              </a:tblGrid>
              <a:tr h="1179275">
                <a:tc>
                  <a:txBody>
                    <a:bodyPr/>
                    <a:lstStyle/>
                    <a:p>
                      <a:pPr indent="0" lvl="0" marL="0" marR="0" rtl="0" algn="l">
                        <a:lnSpc>
                          <a:spcPct val="100000"/>
                        </a:lnSpc>
                        <a:spcBef>
                          <a:spcPts val="0"/>
                        </a:spcBef>
                        <a:spcAft>
                          <a:spcPts val="0"/>
                        </a:spcAft>
                        <a:buClr>
                          <a:srgbClr val="005FAA"/>
                        </a:buClr>
                        <a:buSzPts val="3200"/>
                        <a:buFont typeface="DM Sans"/>
                        <a:buNone/>
                      </a:pPr>
                      <a:r>
                        <a:rPr b="1" lang="en-US" sz="3200" u="none" cap="none" strike="noStrike">
                          <a:solidFill>
                            <a:srgbClr val="005FAA"/>
                          </a:solidFill>
                          <a:latin typeface="DM Sans"/>
                          <a:ea typeface="DM Sans"/>
                          <a:cs typeface="DM Sans"/>
                          <a:sym typeface="DM Sans"/>
                        </a:rPr>
                        <a:t>Title of Table</a:t>
                      </a:r>
                      <a:endParaRPr sz="1400" u="none" cap="none" strike="noStrike"/>
                    </a:p>
                  </a:txBody>
                  <a:tcPr marT="254000" marB="254000" marR="254000" marL="254000" anchor="ctr">
                    <a:lnL cap="flat" cmpd="sng" w="9525">
                      <a:solidFill>
                        <a:srgbClr val="000000"/>
                      </a:solidFill>
                      <a:prstDash val="solid"/>
                      <a:round/>
                      <a:headEnd len="sm" w="sm" type="none"/>
                      <a:tailEnd len="sm" w="sm" type="none"/>
                    </a:lnL>
                    <a:lnR cap="flat" cmpd="sng" w="12700">
                      <a:solidFill>
                        <a:srgbClr val="999999"/>
                      </a:solidFill>
                      <a:prstDash val="solid"/>
                      <a:round/>
                      <a:headEnd len="sm" w="sm" type="none"/>
                      <a:tailEnd len="sm" w="sm" type="none"/>
                    </a:lnR>
                    <a:lnT cap="flat" cmpd="sng" w="9525">
                      <a:solidFill>
                        <a:srgbClr val="000000"/>
                      </a:solidFill>
                      <a:prstDash val="solid"/>
                      <a:round/>
                      <a:headEnd len="sm" w="sm" type="none"/>
                      <a:tailEnd len="sm" w="sm" type="none"/>
                    </a:lnT>
                    <a:lnB cap="flat" cmpd="sng" w="50800">
                      <a:solidFill>
                        <a:srgbClr val="1E315D"/>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5FAA"/>
                        </a:buClr>
                        <a:buSzPts val="3200"/>
                        <a:buFont typeface="DM Sans"/>
                        <a:buNone/>
                      </a:pPr>
                      <a:r>
                        <a:rPr b="1" lang="en-US" sz="3200" u="none" cap="none" strike="noStrike">
                          <a:solidFill>
                            <a:srgbClr val="005FAA"/>
                          </a:solidFill>
                          <a:latin typeface="DM Sans"/>
                          <a:ea typeface="DM Sans"/>
                          <a:cs typeface="DM Sans"/>
                          <a:sym typeface="DM Sans"/>
                        </a:rPr>
                        <a:t>Title of Table</a:t>
                      </a:r>
                      <a:endParaRPr sz="1400" u="none" cap="none" strike="noStrike"/>
                    </a:p>
                  </a:txBody>
                  <a:tcPr marT="254000" marB="254000" marR="254000" marL="2540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9525">
                      <a:solidFill>
                        <a:srgbClr val="000000"/>
                      </a:solidFill>
                      <a:prstDash val="solid"/>
                      <a:round/>
                      <a:headEnd len="sm" w="sm" type="none"/>
                      <a:tailEnd len="sm" w="sm" type="none"/>
                    </a:lnT>
                    <a:lnB cap="flat" cmpd="sng" w="50800">
                      <a:solidFill>
                        <a:srgbClr val="1E315D"/>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5FAA"/>
                        </a:buClr>
                        <a:buSzPts val="3200"/>
                        <a:buFont typeface="DM Sans"/>
                        <a:buNone/>
                      </a:pPr>
                      <a:r>
                        <a:rPr b="1" lang="en-US" sz="3200" u="none" cap="none" strike="noStrike">
                          <a:solidFill>
                            <a:srgbClr val="005FAA"/>
                          </a:solidFill>
                          <a:latin typeface="DM Sans"/>
                          <a:ea typeface="DM Sans"/>
                          <a:cs typeface="DM Sans"/>
                          <a:sym typeface="DM Sans"/>
                        </a:rPr>
                        <a:t>Title of Table</a:t>
                      </a:r>
                      <a:endParaRPr sz="1400" u="none" cap="none" strike="noStrike"/>
                    </a:p>
                  </a:txBody>
                  <a:tcPr marT="254000" marB="254000" marR="254000" marL="2540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9525">
                      <a:solidFill>
                        <a:srgbClr val="000000"/>
                      </a:solidFill>
                      <a:prstDash val="solid"/>
                      <a:round/>
                      <a:headEnd len="sm" w="sm" type="none"/>
                      <a:tailEnd len="sm" w="sm" type="none"/>
                    </a:lnT>
                    <a:lnB cap="flat" cmpd="sng" w="50800">
                      <a:solidFill>
                        <a:srgbClr val="1E315D"/>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5FAA"/>
                        </a:buClr>
                        <a:buSzPts val="3200"/>
                        <a:buFont typeface="DM Sans"/>
                        <a:buNone/>
                      </a:pPr>
                      <a:r>
                        <a:rPr b="1" lang="en-US" sz="3200" u="none" cap="none" strike="noStrike">
                          <a:solidFill>
                            <a:srgbClr val="005FAA"/>
                          </a:solidFill>
                          <a:latin typeface="DM Sans"/>
                          <a:ea typeface="DM Sans"/>
                          <a:cs typeface="DM Sans"/>
                          <a:sym typeface="DM Sans"/>
                        </a:rPr>
                        <a:t>Title of Table</a:t>
                      </a:r>
                      <a:endParaRPr sz="1400" u="none" cap="none" strike="noStrike"/>
                    </a:p>
                  </a:txBody>
                  <a:tcPr marT="254000" marB="254000" marR="254000" marL="2540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9525">
                      <a:solidFill>
                        <a:srgbClr val="000000"/>
                      </a:solidFill>
                      <a:prstDash val="solid"/>
                      <a:round/>
                      <a:headEnd len="sm" w="sm" type="none"/>
                      <a:tailEnd len="sm" w="sm" type="none"/>
                    </a:lnT>
                    <a:lnB cap="flat" cmpd="sng" w="50800">
                      <a:solidFill>
                        <a:srgbClr val="1E315D"/>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5FAA"/>
                        </a:buClr>
                        <a:buSzPts val="3200"/>
                        <a:buFont typeface="DM Sans"/>
                        <a:buNone/>
                      </a:pPr>
                      <a:r>
                        <a:rPr b="1" lang="en-US" sz="3200" u="none" cap="none" strike="noStrike">
                          <a:solidFill>
                            <a:srgbClr val="005FAA"/>
                          </a:solidFill>
                          <a:latin typeface="DM Sans"/>
                          <a:ea typeface="DM Sans"/>
                          <a:cs typeface="DM Sans"/>
                          <a:sym typeface="DM Sans"/>
                        </a:rPr>
                        <a:t>Title of Table</a:t>
                      </a:r>
                      <a:endParaRPr sz="1400" u="none" cap="none" strike="noStrike"/>
                    </a:p>
                  </a:txBody>
                  <a:tcPr marT="254000" marB="254000" marR="254000" marL="254000" anchor="ctr">
                    <a:lnL cap="flat" cmpd="sng" w="12700">
                      <a:solidFill>
                        <a:srgbClr val="999999"/>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50800">
                      <a:solidFill>
                        <a:srgbClr val="1E315D"/>
                      </a:solidFill>
                      <a:prstDash val="solid"/>
                      <a:round/>
                      <a:headEnd len="sm" w="sm" type="none"/>
                      <a:tailEnd len="sm" w="sm" type="none"/>
                    </a:lnB>
                    <a:solidFill>
                      <a:srgbClr val="FFFFFF"/>
                    </a:solidFill>
                  </a:tcPr>
                </a:tc>
              </a:tr>
              <a:tr h="1179275">
                <a:tc>
                  <a:txBody>
                    <a:bodyPr/>
                    <a:lstStyle/>
                    <a:p>
                      <a:pPr indent="0" lvl="0" marL="0" marR="0" rtl="0" algn="l">
                        <a:lnSpc>
                          <a:spcPct val="100000"/>
                        </a:lnSpc>
                        <a:spcBef>
                          <a:spcPts val="0"/>
                        </a:spcBef>
                        <a:spcAft>
                          <a:spcPts val="0"/>
                        </a:spcAft>
                        <a:buClr>
                          <a:srgbClr val="1E315D"/>
                        </a:buClr>
                        <a:buSzPts val="2000"/>
                        <a:buFont typeface="DM Sans"/>
                        <a:buNone/>
                      </a:pPr>
                      <a:r>
                        <a:t/>
                      </a:r>
                      <a:endParaRPr sz="2000" u="none" cap="none" strike="noStrike"/>
                    </a:p>
                  </a:txBody>
                  <a:tcPr marT="254000" marB="254000" marR="254000" marL="254000" anchor="ctr">
                    <a:lnL cap="flat" cmpd="sng" w="9525">
                      <a:solidFill>
                        <a:srgbClr val="000000"/>
                      </a:solidFill>
                      <a:prstDash val="solid"/>
                      <a:round/>
                      <a:headEnd len="sm" w="sm" type="none"/>
                      <a:tailEnd len="sm" w="sm" type="none"/>
                    </a:lnL>
                    <a:lnR cap="flat" cmpd="sng" w="12700">
                      <a:solidFill>
                        <a:srgbClr val="999999"/>
                      </a:solidFill>
                      <a:prstDash val="solid"/>
                      <a:round/>
                      <a:headEnd len="sm" w="sm" type="none"/>
                      <a:tailEnd len="sm" w="sm" type="none"/>
                    </a:lnR>
                    <a:lnT cap="flat" cmpd="sng" w="50800">
                      <a:solidFill>
                        <a:srgbClr val="1E315D"/>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50800">
                      <a:solidFill>
                        <a:srgbClr val="1E315D"/>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50800">
                      <a:solidFill>
                        <a:srgbClr val="1E315D"/>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50800">
                      <a:solidFill>
                        <a:srgbClr val="1E315D"/>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9525">
                      <a:solidFill>
                        <a:srgbClr val="000000"/>
                      </a:solidFill>
                      <a:prstDash val="solid"/>
                      <a:round/>
                      <a:headEnd len="sm" w="sm" type="none"/>
                      <a:tailEnd len="sm" w="sm" type="none"/>
                    </a:lnR>
                    <a:lnT cap="flat" cmpd="sng" w="50800">
                      <a:solidFill>
                        <a:srgbClr val="1E315D"/>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r>
              <a:tr h="1179275">
                <a:tc>
                  <a:txBody>
                    <a:bodyPr/>
                    <a:lstStyle/>
                    <a:p>
                      <a:pPr indent="0" lvl="0" marL="0" marR="0" rtl="0" algn="l">
                        <a:lnSpc>
                          <a:spcPct val="100000"/>
                        </a:lnSpc>
                        <a:spcBef>
                          <a:spcPts val="0"/>
                        </a:spcBef>
                        <a:spcAft>
                          <a:spcPts val="0"/>
                        </a:spcAft>
                        <a:buClr>
                          <a:srgbClr val="1E315D"/>
                        </a:buClr>
                        <a:buSzPts val="2000"/>
                        <a:buFont typeface="DM Sans"/>
                        <a:buNone/>
                      </a:pPr>
                      <a:r>
                        <a:t/>
                      </a:r>
                      <a:endParaRPr sz="2000" u="none" cap="none" strike="noStrike"/>
                    </a:p>
                  </a:txBody>
                  <a:tcPr marT="254000" marB="254000" marR="254000" marL="254000" anchor="ctr">
                    <a:lnL cap="flat" cmpd="sng" w="9525">
                      <a:solidFill>
                        <a:srgbClr val="000000"/>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r>
              <a:tr h="1179275">
                <a:tc>
                  <a:txBody>
                    <a:bodyPr/>
                    <a:lstStyle/>
                    <a:p>
                      <a:pPr indent="0" lvl="0" marL="0" marR="0" rtl="0" algn="l">
                        <a:lnSpc>
                          <a:spcPct val="100000"/>
                        </a:lnSpc>
                        <a:spcBef>
                          <a:spcPts val="0"/>
                        </a:spcBef>
                        <a:spcAft>
                          <a:spcPts val="0"/>
                        </a:spcAft>
                        <a:buClr>
                          <a:srgbClr val="1E315D"/>
                        </a:buClr>
                        <a:buSzPts val="2000"/>
                        <a:buFont typeface="DM Sans"/>
                        <a:buNone/>
                      </a:pPr>
                      <a:r>
                        <a:t/>
                      </a:r>
                      <a:endParaRPr sz="2000" u="none" cap="none" strike="noStrike"/>
                    </a:p>
                  </a:txBody>
                  <a:tcPr marT="254000" marB="254000" marR="254000" marL="254000" anchor="ctr">
                    <a:lnL cap="flat" cmpd="sng" w="9525">
                      <a:solidFill>
                        <a:srgbClr val="000000"/>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r>
              <a:tr h="1179275">
                <a:tc>
                  <a:txBody>
                    <a:bodyPr/>
                    <a:lstStyle/>
                    <a:p>
                      <a:pPr indent="0" lvl="0" marL="0" marR="0" rtl="0" algn="l">
                        <a:lnSpc>
                          <a:spcPct val="100000"/>
                        </a:lnSpc>
                        <a:spcBef>
                          <a:spcPts val="0"/>
                        </a:spcBef>
                        <a:spcAft>
                          <a:spcPts val="0"/>
                        </a:spcAft>
                        <a:buClr>
                          <a:srgbClr val="1E315D"/>
                        </a:buClr>
                        <a:buSzPts val="2000"/>
                        <a:buFont typeface="DM Sans"/>
                        <a:buNone/>
                      </a:pPr>
                      <a:r>
                        <a:t/>
                      </a:r>
                      <a:endParaRPr sz="2000" u="none" cap="none" strike="noStrike"/>
                    </a:p>
                  </a:txBody>
                  <a:tcPr marT="254000" marB="254000" marR="254000" marL="254000" anchor="ctr">
                    <a:lnL cap="flat" cmpd="sng" w="9525">
                      <a:solidFill>
                        <a:srgbClr val="000000"/>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r>
              <a:tr h="1179275">
                <a:tc>
                  <a:txBody>
                    <a:bodyPr/>
                    <a:lstStyle/>
                    <a:p>
                      <a:pPr indent="0" lvl="0" marL="0" marR="0" rtl="0" algn="l">
                        <a:lnSpc>
                          <a:spcPct val="100000"/>
                        </a:lnSpc>
                        <a:spcBef>
                          <a:spcPts val="0"/>
                        </a:spcBef>
                        <a:spcAft>
                          <a:spcPts val="0"/>
                        </a:spcAft>
                        <a:buClr>
                          <a:srgbClr val="1E315D"/>
                        </a:buClr>
                        <a:buSzPts val="2000"/>
                        <a:buFont typeface="DM Sans"/>
                        <a:buNone/>
                      </a:pPr>
                      <a:r>
                        <a:t/>
                      </a:r>
                      <a:endParaRPr sz="2000" u="none" cap="none" strike="noStrike"/>
                    </a:p>
                  </a:txBody>
                  <a:tcPr marT="254000" marB="254000" marR="254000" marL="254000" anchor="ctr">
                    <a:lnL cap="flat" cmpd="sng" w="9525">
                      <a:solidFill>
                        <a:srgbClr val="000000"/>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solidFill>
                      <a:srgbClr val="FFFFFF"/>
                    </a:solidFill>
                  </a:tcPr>
                </a:tc>
              </a:tr>
              <a:tr h="1179275">
                <a:tc>
                  <a:txBody>
                    <a:bodyPr/>
                    <a:lstStyle/>
                    <a:p>
                      <a:pPr indent="0" lvl="0" marL="0" marR="0" rtl="0" algn="l">
                        <a:lnSpc>
                          <a:spcPct val="100000"/>
                        </a:lnSpc>
                        <a:spcBef>
                          <a:spcPts val="0"/>
                        </a:spcBef>
                        <a:spcAft>
                          <a:spcPts val="0"/>
                        </a:spcAft>
                        <a:buClr>
                          <a:srgbClr val="1E315D"/>
                        </a:buClr>
                        <a:buSzPts val="2000"/>
                        <a:buFont typeface="DM Sans"/>
                        <a:buNone/>
                      </a:pPr>
                      <a:r>
                        <a:t/>
                      </a:r>
                      <a:endParaRPr sz="2000" u="none" cap="none" strike="noStrike"/>
                    </a:p>
                  </a:txBody>
                  <a:tcPr marT="254000" marB="254000" marR="254000" marL="254000" anchor="ctr">
                    <a:lnL cap="flat" cmpd="sng" w="9525">
                      <a:solidFill>
                        <a:srgbClr val="000000"/>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dk1"/>
                        </a:buClr>
                        <a:buSzPts val="2000"/>
                        <a:buFont typeface="Helvetica Neue"/>
                        <a:buNone/>
                      </a:pPr>
                      <a:r>
                        <a:t/>
                      </a:r>
                      <a:endParaRPr sz="2000" u="none" cap="none" strike="noStrike"/>
                    </a:p>
                  </a:txBody>
                  <a:tcPr marT="50800" marB="50800" marR="50800" marL="50800" anchor="ctr">
                    <a:lnL cap="flat" cmpd="sng" w="12700">
                      <a:solidFill>
                        <a:srgbClr val="999999"/>
                      </a:solidFill>
                      <a:prstDash val="solid"/>
                      <a:round/>
                      <a:headEnd len="sm" w="sm" type="none"/>
                      <a:tailEnd len="sm" w="sm" type="none"/>
                    </a:lnL>
                    <a:lnR cap="flat" cmpd="sng" w="9525">
                      <a:solidFill>
                        <a:srgbClr val="000000"/>
                      </a:solidFill>
                      <a:prstDash val="solid"/>
                      <a:round/>
                      <a:headEnd len="sm" w="sm" type="none"/>
                      <a:tailEnd len="sm" w="sm" type="none"/>
                    </a:lnR>
                    <a:lnT cap="flat" cmpd="sng" w="12700">
                      <a:solidFill>
                        <a:srgbClr val="999999"/>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Big Title (Right)" showMasterSp="0">
  <p:cSld name="Image - Big Title (Right)">
    <p:spTree>
      <p:nvGrpSpPr>
        <p:cNvPr id="176" name="Shape 176"/>
        <p:cNvGrpSpPr/>
        <p:nvPr/>
      </p:nvGrpSpPr>
      <p:grpSpPr>
        <a:xfrm>
          <a:off x="0" y="0"/>
          <a:ext cx="0" cy="0"/>
          <a:chOff x="0" y="0"/>
          <a:chExt cx="0" cy="0"/>
        </a:xfrm>
      </p:grpSpPr>
      <p:sp>
        <p:nvSpPr>
          <p:cNvPr id="177" name="Google Shape;177;p30"/>
          <p:cNvSpPr txBox="1"/>
          <p:nvPr>
            <p:ph idx="12" type="sldNum"/>
          </p:nvPr>
        </p:nvSpPr>
        <p:spPr>
          <a:xfrm>
            <a:off x="23283324" y="13045350"/>
            <a:ext cx="5517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178" name="Google Shape;178;p30"/>
          <p:cNvSpPr/>
          <p:nvPr>
            <p:ph idx="2" type="pic"/>
          </p:nvPr>
        </p:nvSpPr>
        <p:spPr>
          <a:xfrm>
            <a:off x="-1512277" y="955533"/>
            <a:ext cx="13404600" cy="11679900"/>
          </a:xfrm>
          <a:prstGeom prst="roundRect">
            <a:avLst>
              <a:gd fmla="val 6128" name="adj"/>
            </a:avLst>
          </a:prstGeom>
          <a:noFill/>
          <a:ln>
            <a:noFill/>
          </a:ln>
        </p:spPr>
      </p:sp>
      <p:sp>
        <p:nvSpPr>
          <p:cNvPr id="179" name="Google Shape;179;p30"/>
          <p:cNvSpPr txBox="1"/>
          <p:nvPr>
            <p:ph idx="1" type="body"/>
          </p:nvPr>
        </p:nvSpPr>
        <p:spPr>
          <a:xfrm>
            <a:off x="13035190" y="6354190"/>
            <a:ext cx="10156200" cy="13971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8500"/>
              <a:buFont typeface="DM Sans"/>
              <a:buNone/>
              <a:defRPr b="1" i="0" sz="85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80" name="Google Shape;180;p30"/>
          <p:cNvSpPr txBox="1"/>
          <p:nvPr>
            <p:ph idx="3" type="body"/>
          </p:nvPr>
        </p:nvSpPr>
        <p:spPr>
          <a:xfrm>
            <a:off x="13035190" y="7894938"/>
            <a:ext cx="10160100" cy="6603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pic>
        <p:nvPicPr>
          <p:cNvPr descr="Image" id="181" name="Google Shape;181;p30"/>
          <p:cNvPicPr preferRelativeResize="0"/>
          <p:nvPr/>
        </p:nvPicPr>
        <p:blipFill rotWithShape="1">
          <a:blip r:embed="rId2">
            <a:alphaModFix/>
          </a:blip>
          <a:srcRect b="0" l="0" r="0" t="0"/>
          <a:stretch/>
        </p:blipFill>
        <p:spPr>
          <a:xfrm>
            <a:off x="-10374232" y="2136913"/>
            <a:ext cx="22092043" cy="1049668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ark Image" showMasterSp="0">
  <p:cSld name="Title - Dark Image">
    <p:bg>
      <p:bgPr>
        <a:solidFill>
          <a:schemeClr val="accent1"/>
        </a:solidFill>
      </p:bgPr>
    </p:bg>
    <p:spTree>
      <p:nvGrpSpPr>
        <p:cNvPr id="182" name="Shape 182"/>
        <p:cNvGrpSpPr/>
        <p:nvPr/>
      </p:nvGrpSpPr>
      <p:grpSpPr>
        <a:xfrm>
          <a:off x="0" y="0"/>
          <a:ext cx="0" cy="0"/>
          <a:chOff x="0" y="0"/>
          <a:chExt cx="0" cy="0"/>
        </a:xfrm>
      </p:grpSpPr>
      <p:sp>
        <p:nvSpPr>
          <p:cNvPr id="183" name="Google Shape;183;p31"/>
          <p:cNvSpPr/>
          <p:nvPr/>
        </p:nvSpPr>
        <p:spPr>
          <a:xfrm>
            <a:off x="1031423" y="-16465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84" name="Google Shape;184;p31"/>
          <p:cNvSpPr txBox="1"/>
          <p:nvPr>
            <p:ph idx="1" type="body"/>
          </p:nvPr>
        </p:nvSpPr>
        <p:spPr>
          <a:xfrm>
            <a:off x="1079500" y="7525869"/>
            <a:ext cx="22224900" cy="1087500"/>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6400"/>
              <a:buFont typeface="DM Sans"/>
              <a:buNone/>
              <a:defRPr b="0" i="0" sz="6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85" name="Google Shape;185;p31"/>
          <p:cNvSpPr txBox="1"/>
          <p:nvPr>
            <p:ph idx="2" type="body"/>
          </p:nvPr>
        </p:nvSpPr>
        <p:spPr>
          <a:xfrm>
            <a:off x="1243200" y="5707173"/>
            <a:ext cx="22224900" cy="1549200"/>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9400"/>
              <a:buFont typeface="DM Sans"/>
              <a:buNone/>
              <a:defRPr b="1" i="0" sz="9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86" name="Google Shape;186;p31"/>
          <p:cNvSpPr txBox="1"/>
          <p:nvPr>
            <p:ph idx="3" type="body"/>
          </p:nvPr>
        </p:nvSpPr>
        <p:spPr>
          <a:xfrm>
            <a:off x="1209182" y="10729563"/>
            <a:ext cx="113184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1"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87" name="Google Shape;187;p31"/>
          <p:cNvSpPr txBox="1"/>
          <p:nvPr>
            <p:ph idx="4" type="body"/>
          </p:nvPr>
        </p:nvSpPr>
        <p:spPr>
          <a:xfrm>
            <a:off x="1209182" y="11648613"/>
            <a:ext cx="113184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88" name="Google Shape;188;p31"/>
          <p:cNvSpPr txBox="1"/>
          <p:nvPr>
            <p:ph idx="5" type="body"/>
          </p:nvPr>
        </p:nvSpPr>
        <p:spPr>
          <a:xfrm>
            <a:off x="15133504" y="10805763"/>
            <a:ext cx="8124300" cy="615600"/>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89" name="Google Shape;189;p31"/>
          <p:cNvSpPr txBox="1"/>
          <p:nvPr>
            <p:ph idx="6" type="body"/>
          </p:nvPr>
        </p:nvSpPr>
        <p:spPr>
          <a:xfrm>
            <a:off x="15133505" y="11648613"/>
            <a:ext cx="8124300" cy="615600"/>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b="0"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90" name="Google Shape;190;p31"/>
          <p:cNvSpPr txBox="1"/>
          <p:nvPr>
            <p:ph idx="7" type="body"/>
          </p:nvPr>
        </p:nvSpPr>
        <p:spPr>
          <a:xfrm>
            <a:off x="6484470" y="12746860"/>
            <a:ext cx="5802300" cy="3693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91" name="Google Shape;191;p31"/>
          <p:cNvSpPr txBox="1"/>
          <p:nvPr>
            <p:ph idx="8" type="body"/>
          </p:nvPr>
        </p:nvSpPr>
        <p:spPr>
          <a:xfrm>
            <a:off x="1210140" y="12746860"/>
            <a:ext cx="4320000" cy="3693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b="0"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pic>
        <p:nvPicPr>
          <p:cNvPr descr="img 6@4x.png" id="192" name="Google Shape;192;p31"/>
          <p:cNvPicPr preferRelativeResize="0"/>
          <p:nvPr/>
        </p:nvPicPr>
        <p:blipFill rotWithShape="1">
          <a:blip r:embed="rId2">
            <a:alphaModFix/>
          </a:blip>
          <a:srcRect b="0" l="0" r="0" t="0"/>
          <a:stretch/>
        </p:blipFill>
        <p:spPr>
          <a:xfrm>
            <a:off x="10122410" y="-3760448"/>
            <a:ext cx="15642027" cy="8633423"/>
          </a:xfrm>
          <a:prstGeom prst="rect">
            <a:avLst/>
          </a:prstGeom>
          <a:noFill/>
          <a:ln>
            <a:noFill/>
          </a:ln>
        </p:spPr>
      </p:pic>
      <p:pic>
        <p:nvPicPr>
          <p:cNvPr id="193" name="Google Shape;193;p31"/>
          <p:cNvPicPr preferRelativeResize="0"/>
          <p:nvPr/>
        </p:nvPicPr>
        <p:blipFill rotWithShape="1">
          <a:blip r:embed="rId3">
            <a:alphaModFix/>
          </a:blip>
          <a:srcRect b="0" l="0" r="0" t="0"/>
          <a:stretch/>
        </p:blipFill>
        <p:spPr>
          <a:xfrm>
            <a:off x="1155700" y="-65949"/>
            <a:ext cx="3368376" cy="261925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Dark" showMasterSp="0">
  <p:cSld name="Divider - Dark">
    <p:bg>
      <p:bgPr>
        <a:solidFill>
          <a:schemeClr val="accent1"/>
        </a:solidFill>
      </p:bgPr>
    </p:bg>
    <p:spTree>
      <p:nvGrpSpPr>
        <p:cNvPr id="194" name="Shape 194"/>
        <p:cNvGrpSpPr/>
        <p:nvPr/>
      </p:nvGrpSpPr>
      <p:grpSpPr>
        <a:xfrm>
          <a:off x="0" y="0"/>
          <a:ext cx="0" cy="0"/>
          <a:chOff x="0" y="0"/>
          <a:chExt cx="0" cy="0"/>
        </a:xfrm>
      </p:grpSpPr>
      <p:sp>
        <p:nvSpPr>
          <p:cNvPr id="195" name="Google Shape;195;p32"/>
          <p:cNvSpPr txBox="1"/>
          <p:nvPr>
            <p:ph idx="1" type="body"/>
          </p:nvPr>
        </p:nvSpPr>
        <p:spPr>
          <a:xfrm>
            <a:off x="1209182" y="9219545"/>
            <a:ext cx="11318400" cy="1238100"/>
          </a:xfrm>
          <a:prstGeom prst="rect">
            <a:avLst/>
          </a:prstGeom>
          <a:noFill/>
          <a:ln>
            <a:noFill/>
          </a:ln>
        </p:spPr>
        <p:txBody>
          <a:bodyPr anchorCtr="0" anchor="ctr" bIns="0" lIns="0" spcFirstLastPara="1" rIns="0" wrap="square" tIns="0">
            <a:noAutofit/>
          </a:bodyPr>
          <a:lstStyle>
            <a:lvl1pPr indent="-228600" lvl="0" marL="457200" marR="0" rtl="0" algn="l">
              <a:lnSpc>
                <a:spcPct val="80000"/>
              </a:lnSpc>
              <a:spcBef>
                <a:spcPts val="0"/>
              </a:spcBef>
              <a:spcAft>
                <a:spcPts val="0"/>
              </a:spcAft>
              <a:buClr>
                <a:srgbClr val="FFFFFF"/>
              </a:buClr>
              <a:buSzPts val="9600"/>
              <a:buFont typeface="DM Sans"/>
              <a:buNone/>
              <a:defRPr b="1" i="0" sz="9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96" name="Google Shape;196;p32"/>
          <p:cNvSpPr/>
          <p:nvPr/>
        </p:nvSpPr>
        <p:spPr>
          <a:xfrm>
            <a:off x="1031423" y="-16465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97" name="Google Shape;197;p32"/>
          <p:cNvSpPr txBox="1"/>
          <p:nvPr>
            <p:ph idx="2" type="body"/>
          </p:nvPr>
        </p:nvSpPr>
        <p:spPr>
          <a:xfrm>
            <a:off x="1209182" y="6753290"/>
            <a:ext cx="113184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pic>
        <p:nvPicPr>
          <p:cNvPr descr="img 32x.png" id="198" name="Google Shape;198;p32"/>
          <p:cNvPicPr preferRelativeResize="0"/>
          <p:nvPr/>
        </p:nvPicPr>
        <p:blipFill rotWithShape="1">
          <a:blip r:embed="rId2">
            <a:alphaModFix/>
          </a:blip>
          <a:srcRect b="0" l="0" r="0" t="0"/>
          <a:stretch/>
        </p:blipFill>
        <p:spPr>
          <a:xfrm>
            <a:off x="17129419" y="-800684"/>
            <a:ext cx="7298147" cy="15317369"/>
          </a:xfrm>
          <a:prstGeom prst="rect">
            <a:avLst/>
          </a:prstGeom>
          <a:noFill/>
          <a:ln>
            <a:noFill/>
          </a:ln>
        </p:spPr>
      </p:pic>
      <p:pic>
        <p:nvPicPr>
          <p:cNvPr descr="Frame 132x.png" id="199" name="Google Shape;199;p32"/>
          <p:cNvPicPr preferRelativeResize="0"/>
          <p:nvPr/>
        </p:nvPicPr>
        <p:blipFill rotWithShape="1">
          <a:blip r:embed="rId3">
            <a:alphaModFix/>
          </a:blip>
          <a:srcRect b="0" l="0" r="0" t="0"/>
          <a:stretch/>
        </p:blipFill>
        <p:spPr>
          <a:xfrm rot="5400000">
            <a:off x="14572301" y="1010510"/>
            <a:ext cx="2813261" cy="2813261"/>
          </a:xfrm>
          <a:prstGeom prst="rect">
            <a:avLst/>
          </a:prstGeom>
          <a:noFill/>
          <a:ln>
            <a:noFill/>
          </a:ln>
        </p:spPr>
      </p:pic>
      <p:sp>
        <p:nvSpPr>
          <p:cNvPr id="200" name="Google Shape;200;p32"/>
          <p:cNvSpPr txBox="1"/>
          <p:nvPr>
            <p:ph idx="12" type="sldNum"/>
          </p:nvPr>
        </p:nvSpPr>
        <p:spPr>
          <a:xfrm>
            <a:off x="23075153" y="13034682"/>
            <a:ext cx="759600" cy="369300"/>
          </a:xfrm>
          <a:prstGeom prst="rect">
            <a:avLst/>
          </a:prstGeom>
          <a:noFill/>
          <a:ln>
            <a:noFill/>
          </a:ln>
        </p:spPr>
        <p:txBody>
          <a:bodyPr anchorCtr="0" anchor="t" bIns="45700" lIns="91425" spcFirstLastPara="1" rIns="91425" wrap="square" tIns="45700">
            <a:spAutoFit/>
          </a:bodyPr>
          <a:lstStyle>
            <a:lvl1pPr indent="0" lvl="0"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US"/>
              <a:t>‹#›</a:t>
            </a:fld>
            <a:endParaRPr/>
          </a:p>
        </p:txBody>
      </p:sp>
      <p:pic>
        <p:nvPicPr>
          <p:cNvPr id="201" name="Google Shape;201;p32"/>
          <p:cNvPicPr preferRelativeResize="0"/>
          <p:nvPr/>
        </p:nvPicPr>
        <p:blipFill rotWithShape="1">
          <a:blip r:embed="rId4">
            <a:alphaModFix/>
          </a:blip>
          <a:srcRect b="0" l="0" r="0" t="0"/>
          <a:stretch/>
        </p:blipFill>
        <p:spPr>
          <a:xfrm>
            <a:off x="1155700" y="-65949"/>
            <a:ext cx="3368376" cy="261925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 Light" showMasterSp="0">
  <p:cSld name="Contact - Light">
    <p:bg>
      <p:bgPr>
        <a:solidFill>
          <a:srgbClr val="FFFFFF"/>
        </a:solidFill>
      </p:bgPr>
    </p:bg>
    <p:spTree>
      <p:nvGrpSpPr>
        <p:cNvPr id="202" name="Shape 202"/>
        <p:cNvGrpSpPr/>
        <p:nvPr/>
      </p:nvGrpSpPr>
      <p:grpSpPr>
        <a:xfrm>
          <a:off x="0" y="0"/>
          <a:ext cx="0" cy="0"/>
          <a:chOff x="0" y="0"/>
          <a:chExt cx="0" cy="0"/>
        </a:xfrm>
      </p:grpSpPr>
      <p:sp>
        <p:nvSpPr>
          <p:cNvPr id="203" name="Google Shape;203;p33"/>
          <p:cNvSpPr/>
          <p:nvPr/>
        </p:nvSpPr>
        <p:spPr>
          <a:xfrm>
            <a:off x="1119253" y="10552007"/>
            <a:ext cx="6321300" cy="1269900"/>
          </a:xfrm>
          <a:prstGeom prst="roundRect">
            <a:avLst>
              <a:gd fmla="val 7600" name="adj"/>
            </a:avLst>
          </a:prstGeom>
          <a:solidFill>
            <a:srgbClr val="EF82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DM Sans"/>
              <a:buNone/>
            </a:pPr>
            <a:r>
              <a:t/>
            </a:r>
            <a:endParaRPr b="0" i="0" sz="2400" u="none" cap="none" strike="noStrike">
              <a:solidFill>
                <a:srgbClr val="5E5E5E"/>
              </a:solidFill>
              <a:latin typeface="Helvetica Neue"/>
              <a:ea typeface="Helvetica Neue"/>
              <a:cs typeface="Helvetica Neue"/>
              <a:sym typeface="Helvetica Neue"/>
            </a:endParaRPr>
          </a:p>
        </p:txBody>
      </p:sp>
      <p:sp>
        <p:nvSpPr>
          <p:cNvPr id="204" name="Google Shape;204;p33"/>
          <p:cNvSpPr txBox="1"/>
          <p:nvPr>
            <p:ph idx="1" type="body"/>
          </p:nvPr>
        </p:nvSpPr>
        <p:spPr>
          <a:xfrm>
            <a:off x="1147521" y="10837757"/>
            <a:ext cx="6264600" cy="698400"/>
          </a:xfrm>
          <a:prstGeom prst="rect">
            <a:avLst/>
          </a:prstGeom>
          <a:noFill/>
          <a:ln>
            <a:noFill/>
          </a:ln>
        </p:spPr>
        <p:txBody>
          <a:bodyPr anchorCtr="0" anchor="ctr" bIns="50800" lIns="50800" spcFirstLastPara="1" rIns="50800" wrap="square" tIns="50800">
            <a:spAutoFit/>
          </a:bodyPr>
          <a:lstStyle>
            <a:lvl1pPr indent="-228600" lvl="0" marL="457200" marR="0" rtl="0" algn="ctr">
              <a:lnSpc>
                <a:spcPct val="100000"/>
              </a:lnSpc>
              <a:spcBef>
                <a:spcPts val="0"/>
              </a:spcBef>
              <a:spcAft>
                <a:spcPts val="0"/>
              </a:spcAft>
              <a:buClr>
                <a:srgbClr val="FFFFFF"/>
              </a:buClr>
              <a:buSzPts val="3600"/>
              <a:buFont typeface="DM Sans"/>
              <a:buNone/>
              <a:defRPr b="0" i="0" sz="3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05" name="Google Shape;205;p33"/>
          <p:cNvSpPr txBox="1"/>
          <p:nvPr>
            <p:ph idx="2" type="body"/>
          </p:nvPr>
        </p:nvSpPr>
        <p:spPr>
          <a:xfrm>
            <a:off x="1185056" y="5747995"/>
            <a:ext cx="13433400" cy="3127500"/>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80000"/>
              </a:lnSpc>
              <a:spcBef>
                <a:spcPts val="0"/>
              </a:spcBef>
              <a:spcAft>
                <a:spcPts val="0"/>
              </a:spcAft>
              <a:buClr>
                <a:srgbClr val="005FAA"/>
              </a:buClr>
              <a:buSzPts val="12000"/>
              <a:buFont typeface="DM Sans"/>
              <a:buNone/>
              <a:defRPr b="1" i="0" sz="12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06" name="Google Shape;206;p33"/>
          <p:cNvSpPr txBox="1"/>
          <p:nvPr>
            <p:ph idx="3" type="body"/>
          </p:nvPr>
        </p:nvSpPr>
        <p:spPr>
          <a:xfrm>
            <a:off x="1185056" y="9264484"/>
            <a:ext cx="13433400" cy="8001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800"/>
              <a:buFont typeface="DM Sans"/>
              <a:buNone/>
              <a:defRPr b="0" i="0" sz="48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07" name="Google Shape;207;p33"/>
          <p:cNvSpPr txBox="1"/>
          <p:nvPr>
            <p:ph idx="4" type="body"/>
          </p:nvPr>
        </p:nvSpPr>
        <p:spPr>
          <a:xfrm>
            <a:off x="1185056" y="4343093"/>
            <a:ext cx="3671100" cy="1016100"/>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EF8200"/>
              </a:buClr>
              <a:buSzPts val="5500"/>
              <a:buFont typeface="DM Sans"/>
              <a:buNone/>
              <a:defRPr b="0" i="0" sz="55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08" name="Google Shape;208;p33">
            <a:hlinkClick r:id="rId2"/>
          </p:cNvPr>
          <p:cNvSpPr/>
          <p:nvPr>
            <p:ph idx="5" type="pic"/>
          </p:nvPr>
        </p:nvSpPr>
        <p:spPr>
          <a:xfrm>
            <a:off x="8032346" y="10882207"/>
            <a:ext cx="609600" cy="609600"/>
          </a:xfrm>
          <a:prstGeom prst="rect">
            <a:avLst/>
          </a:prstGeom>
          <a:noFill/>
          <a:ln>
            <a:noFill/>
          </a:ln>
        </p:spPr>
      </p:sp>
      <p:sp>
        <p:nvSpPr>
          <p:cNvPr id="209" name="Google Shape;209;p33">
            <a:hlinkClick r:id="rId3"/>
          </p:cNvPr>
          <p:cNvSpPr/>
          <p:nvPr>
            <p:ph idx="6" type="pic"/>
          </p:nvPr>
        </p:nvSpPr>
        <p:spPr>
          <a:xfrm>
            <a:off x="9152770" y="10882207"/>
            <a:ext cx="609600" cy="609600"/>
          </a:xfrm>
          <a:prstGeom prst="rect">
            <a:avLst/>
          </a:prstGeom>
          <a:noFill/>
          <a:ln>
            <a:noFill/>
          </a:ln>
        </p:spPr>
      </p:sp>
      <p:pic>
        <p:nvPicPr>
          <p:cNvPr descr="img 6@4x.png" id="210" name="Google Shape;210;p33"/>
          <p:cNvPicPr preferRelativeResize="0"/>
          <p:nvPr/>
        </p:nvPicPr>
        <p:blipFill rotWithShape="1">
          <a:blip r:embed="rId4">
            <a:alphaModFix/>
          </a:blip>
          <a:srcRect b="0" l="0" r="0" t="0"/>
          <a:stretch/>
        </p:blipFill>
        <p:spPr>
          <a:xfrm>
            <a:off x="10122410" y="-1225251"/>
            <a:ext cx="15642027" cy="8633423"/>
          </a:xfrm>
          <a:prstGeom prst="rect">
            <a:avLst/>
          </a:prstGeom>
          <a:noFill/>
          <a:ln>
            <a:noFill/>
          </a:ln>
        </p:spPr>
      </p:pic>
      <p:sp>
        <p:nvSpPr>
          <p:cNvPr id="211" name="Google Shape;211;p33">
            <a:hlinkClick r:id="rId5"/>
          </p:cNvPr>
          <p:cNvSpPr/>
          <p:nvPr>
            <p:ph idx="7" type="pic"/>
          </p:nvPr>
        </p:nvSpPr>
        <p:spPr>
          <a:xfrm>
            <a:off x="10273193" y="10882207"/>
            <a:ext cx="609600" cy="609600"/>
          </a:xfrm>
          <a:prstGeom prst="rect">
            <a:avLst/>
          </a:prstGeom>
          <a:noFill/>
          <a:ln>
            <a:noFill/>
          </a:ln>
        </p:spPr>
      </p:sp>
      <p:sp>
        <p:nvSpPr>
          <p:cNvPr id="212" name="Google Shape;212;p33"/>
          <p:cNvSpPr/>
          <p:nvPr/>
        </p:nvSpPr>
        <p:spPr>
          <a:xfrm>
            <a:off x="1031423" y="-16465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13" name="Google Shape;213;p33"/>
          <p:cNvSpPr txBox="1"/>
          <p:nvPr>
            <p:ph idx="12" type="sldNum"/>
          </p:nvPr>
        </p:nvSpPr>
        <p:spPr>
          <a:xfrm>
            <a:off x="23225274" y="13045350"/>
            <a:ext cx="609600" cy="369300"/>
          </a:xfrm>
          <a:prstGeom prst="rect">
            <a:avLst/>
          </a:prstGeom>
          <a:noFill/>
          <a:ln>
            <a:noFill/>
          </a:ln>
        </p:spPr>
        <p:txBody>
          <a:bodyPr anchorCtr="0" anchor="t" bIns="45700" lIns="91425" spcFirstLastPara="1" rIns="91425" wrap="square" tIns="45700">
            <a:spAutoFit/>
          </a:bodyPr>
          <a:lstStyle>
            <a:lvl1pPr indent="0" lvl="0"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US"/>
              <a:t>‹#›</a:t>
            </a:fld>
            <a:endParaRPr/>
          </a:p>
        </p:txBody>
      </p:sp>
      <p:pic>
        <p:nvPicPr>
          <p:cNvPr id="214" name="Google Shape;214;p33"/>
          <p:cNvPicPr preferRelativeResize="0"/>
          <p:nvPr/>
        </p:nvPicPr>
        <p:blipFill rotWithShape="1">
          <a:blip r:embed="rId6">
            <a:alphaModFix/>
          </a:blip>
          <a:srcRect b="0" l="0" r="0" t="0"/>
          <a:stretch/>
        </p:blipFill>
        <p:spPr>
          <a:xfrm>
            <a:off x="1155700" y="-65949"/>
            <a:ext cx="3368376" cy="261925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 Dark" showMasterSp="0">
  <p:cSld name="Closing - Dark">
    <p:bg>
      <p:bgPr>
        <a:solidFill>
          <a:schemeClr val="accent1"/>
        </a:solidFill>
      </p:bgPr>
    </p:bg>
    <p:spTree>
      <p:nvGrpSpPr>
        <p:cNvPr id="215" name="Shape 215"/>
        <p:cNvGrpSpPr/>
        <p:nvPr/>
      </p:nvGrpSpPr>
      <p:grpSpPr>
        <a:xfrm>
          <a:off x="0" y="0"/>
          <a:ext cx="0" cy="0"/>
          <a:chOff x="0" y="0"/>
          <a:chExt cx="0" cy="0"/>
        </a:xfrm>
      </p:grpSpPr>
      <p:sp>
        <p:nvSpPr>
          <p:cNvPr id="216" name="Google Shape;216;p34"/>
          <p:cNvSpPr txBox="1"/>
          <p:nvPr>
            <p:ph idx="1" type="body"/>
          </p:nvPr>
        </p:nvSpPr>
        <p:spPr>
          <a:xfrm>
            <a:off x="2438050" y="4854090"/>
            <a:ext cx="9378300" cy="1231200"/>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8000"/>
              <a:buFont typeface="DM Sans"/>
              <a:buNone/>
              <a:defRPr b="1" i="0" sz="8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17" name="Google Shape;217;p34"/>
          <p:cNvSpPr txBox="1"/>
          <p:nvPr>
            <p:ph idx="2" type="body"/>
          </p:nvPr>
        </p:nvSpPr>
        <p:spPr>
          <a:xfrm>
            <a:off x="2438050" y="6909472"/>
            <a:ext cx="9378300" cy="861900"/>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b="1" i="0" sz="5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18" name="Google Shape;218;p34"/>
          <p:cNvSpPr txBox="1"/>
          <p:nvPr>
            <p:ph idx="3" type="body"/>
          </p:nvPr>
        </p:nvSpPr>
        <p:spPr>
          <a:xfrm>
            <a:off x="990250" y="10646726"/>
            <a:ext cx="6012600" cy="927000"/>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EF8200"/>
              </a:buClr>
              <a:buSzPts val="5600"/>
              <a:buFont typeface="DM Sans"/>
              <a:buNone/>
              <a:defRPr b="1" i="0" sz="5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pic>
        <p:nvPicPr>
          <p:cNvPr descr="Image" id="219" name="Google Shape;219;p34"/>
          <p:cNvPicPr preferRelativeResize="0"/>
          <p:nvPr/>
        </p:nvPicPr>
        <p:blipFill rotWithShape="1">
          <a:blip r:embed="rId2">
            <a:alphaModFix/>
          </a:blip>
          <a:srcRect b="0" l="0" r="0" t="0"/>
          <a:stretch/>
        </p:blipFill>
        <p:spPr>
          <a:xfrm>
            <a:off x="2438050" y="8180185"/>
            <a:ext cx="622303" cy="622303"/>
          </a:xfrm>
          <a:prstGeom prst="rect">
            <a:avLst/>
          </a:prstGeom>
          <a:noFill/>
          <a:ln>
            <a:noFill/>
          </a:ln>
        </p:spPr>
      </p:pic>
      <p:pic>
        <p:nvPicPr>
          <p:cNvPr descr="Image" id="220" name="Google Shape;220;p34"/>
          <p:cNvPicPr preferRelativeResize="0"/>
          <p:nvPr/>
        </p:nvPicPr>
        <p:blipFill rotWithShape="1">
          <a:blip r:embed="rId3">
            <a:alphaModFix/>
          </a:blip>
          <a:srcRect b="0" l="0" r="0" t="0"/>
          <a:stretch/>
        </p:blipFill>
        <p:spPr>
          <a:xfrm>
            <a:off x="2438050" y="9127962"/>
            <a:ext cx="622303" cy="622303"/>
          </a:xfrm>
          <a:prstGeom prst="rect">
            <a:avLst/>
          </a:prstGeom>
          <a:noFill/>
          <a:ln>
            <a:noFill/>
          </a:ln>
        </p:spPr>
      </p:pic>
      <p:sp>
        <p:nvSpPr>
          <p:cNvPr id="221" name="Google Shape;221;p34"/>
          <p:cNvSpPr/>
          <p:nvPr/>
        </p:nvSpPr>
        <p:spPr>
          <a:xfrm>
            <a:off x="2438047" y="-1845208"/>
            <a:ext cx="4614900" cy="57894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descr="Image" id="222" name="Google Shape;222;p34"/>
          <p:cNvPicPr preferRelativeResize="0"/>
          <p:nvPr/>
        </p:nvPicPr>
        <p:blipFill rotWithShape="1">
          <a:blip r:embed="rId4">
            <a:alphaModFix/>
          </a:blip>
          <a:srcRect b="0" l="0" r="0" t="0"/>
          <a:stretch/>
        </p:blipFill>
        <p:spPr>
          <a:xfrm>
            <a:off x="2539674" y="12602216"/>
            <a:ext cx="728240" cy="486708"/>
          </a:xfrm>
          <a:prstGeom prst="rect">
            <a:avLst/>
          </a:prstGeom>
          <a:noFill/>
          <a:ln>
            <a:noFill/>
          </a:ln>
        </p:spPr>
      </p:pic>
      <p:sp>
        <p:nvSpPr>
          <p:cNvPr id="223" name="Google Shape;223;p34"/>
          <p:cNvSpPr txBox="1"/>
          <p:nvPr/>
        </p:nvSpPr>
        <p:spPr>
          <a:xfrm>
            <a:off x="3771641" y="12648720"/>
            <a:ext cx="113184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999999"/>
              </a:buClr>
              <a:buSzPts val="2400"/>
              <a:buFont typeface="DM Sans"/>
              <a:buNone/>
            </a:pPr>
            <a:r>
              <a:rPr b="0" i="0" lang="en-US" sz="2400" u="none" cap="none" strike="noStrike">
                <a:solidFill>
                  <a:srgbClr val="999999"/>
                </a:solidFill>
                <a:latin typeface="DM Sans"/>
                <a:ea typeface="DM Sans"/>
                <a:cs typeface="DM Sans"/>
                <a:sym typeface="DM Sans"/>
              </a:rPr>
              <a:t>iMagine receives funding from the European Union’s Horizon Europe research and innovation programme under grant agreement No. 101058625</a:t>
            </a:r>
            <a:endParaRPr b="0" i="0" sz="1400" u="none" cap="none" strike="noStrike">
              <a:solidFill>
                <a:srgbClr val="000000"/>
              </a:solidFill>
              <a:latin typeface="Arial"/>
              <a:ea typeface="Arial"/>
              <a:cs typeface="Arial"/>
              <a:sym typeface="Arial"/>
            </a:endParaRPr>
          </a:p>
        </p:txBody>
      </p:sp>
      <p:pic>
        <p:nvPicPr>
          <p:cNvPr descr="img 32x.png" id="224" name="Google Shape;224;p34"/>
          <p:cNvPicPr preferRelativeResize="0"/>
          <p:nvPr/>
        </p:nvPicPr>
        <p:blipFill rotWithShape="1">
          <a:blip r:embed="rId5">
            <a:alphaModFix/>
          </a:blip>
          <a:srcRect b="0" l="0" r="0" t="0"/>
          <a:stretch/>
        </p:blipFill>
        <p:spPr>
          <a:xfrm rot="-5400000">
            <a:off x="14519095" y="-5088052"/>
            <a:ext cx="8811388" cy="18493361"/>
          </a:xfrm>
          <a:prstGeom prst="rect">
            <a:avLst/>
          </a:prstGeom>
          <a:noFill/>
          <a:ln>
            <a:noFill/>
          </a:ln>
        </p:spPr>
      </p:pic>
      <p:pic>
        <p:nvPicPr>
          <p:cNvPr descr="Image" id="225" name="Google Shape;225;p34">
            <a:hlinkClick r:id="rId6"/>
          </p:cNvPr>
          <p:cNvPicPr preferRelativeResize="0"/>
          <p:nvPr/>
        </p:nvPicPr>
        <p:blipFill rotWithShape="1">
          <a:blip r:embed="rId7">
            <a:alphaModFix/>
          </a:blip>
          <a:srcRect b="0" l="0" r="0" t="0"/>
          <a:stretch/>
        </p:blipFill>
        <p:spPr>
          <a:xfrm>
            <a:off x="8005629" y="10805475"/>
            <a:ext cx="609602" cy="609602"/>
          </a:xfrm>
          <a:prstGeom prst="rect">
            <a:avLst/>
          </a:prstGeom>
          <a:noFill/>
          <a:ln>
            <a:noFill/>
          </a:ln>
        </p:spPr>
      </p:pic>
      <p:pic>
        <p:nvPicPr>
          <p:cNvPr descr="Image" id="226" name="Google Shape;226;p34">
            <a:hlinkClick r:id="rId8"/>
          </p:cNvPr>
          <p:cNvPicPr preferRelativeResize="0"/>
          <p:nvPr/>
        </p:nvPicPr>
        <p:blipFill rotWithShape="1">
          <a:blip r:embed="rId9">
            <a:alphaModFix/>
          </a:blip>
          <a:srcRect b="0" l="0" r="0" t="0"/>
          <a:stretch/>
        </p:blipFill>
        <p:spPr>
          <a:xfrm>
            <a:off x="9126052" y="10805475"/>
            <a:ext cx="609602" cy="609602"/>
          </a:xfrm>
          <a:prstGeom prst="rect">
            <a:avLst/>
          </a:prstGeom>
          <a:noFill/>
          <a:ln>
            <a:noFill/>
          </a:ln>
        </p:spPr>
      </p:pic>
      <p:cxnSp>
        <p:nvCxnSpPr>
          <p:cNvPr id="227" name="Google Shape;227;p34"/>
          <p:cNvCxnSpPr/>
          <p:nvPr/>
        </p:nvCxnSpPr>
        <p:spPr>
          <a:xfrm rot="10800000">
            <a:off x="7306906" y="10695729"/>
            <a:ext cx="0" cy="829200"/>
          </a:xfrm>
          <a:prstGeom prst="straightConnector1">
            <a:avLst/>
          </a:prstGeom>
          <a:noFill/>
          <a:ln cap="flat" cmpd="sng" w="25400">
            <a:solidFill>
              <a:srgbClr val="FFFFFF"/>
            </a:solidFill>
            <a:prstDash val="solid"/>
            <a:round/>
            <a:headEnd len="sm" w="sm" type="none"/>
            <a:tailEnd len="sm" w="sm" type="none"/>
          </a:ln>
        </p:spPr>
      </p:cxnSp>
      <p:sp>
        <p:nvSpPr>
          <p:cNvPr id="228" name="Google Shape;228;p34"/>
          <p:cNvSpPr txBox="1"/>
          <p:nvPr>
            <p:ph idx="4" type="body"/>
          </p:nvPr>
        </p:nvSpPr>
        <p:spPr>
          <a:xfrm>
            <a:off x="3523239" y="8010452"/>
            <a:ext cx="8293200" cy="927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b="0" i="0" sz="5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29" name="Google Shape;229;p34"/>
          <p:cNvSpPr txBox="1"/>
          <p:nvPr>
            <p:ph idx="5" type="body"/>
          </p:nvPr>
        </p:nvSpPr>
        <p:spPr>
          <a:xfrm>
            <a:off x="3523239" y="8925831"/>
            <a:ext cx="8293200" cy="927000"/>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b="0" i="0" sz="5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pic>
        <p:nvPicPr>
          <p:cNvPr id="230" name="Google Shape;230;p34"/>
          <p:cNvPicPr preferRelativeResize="0"/>
          <p:nvPr/>
        </p:nvPicPr>
        <p:blipFill rotWithShape="1">
          <a:blip r:embed="rId10">
            <a:alphaModFix/>
          </a:blip>
          <a:srcRect b="0" l="0" r="0" t="0"/>
          <a:stretch/>
        </p:blipFill>
        <p:spPr>
          <a:xfrm>
            <a:off x="2650025" y="0"/>
            <a:ext cx="4269773" cy="332017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Light (Only Title)" showMasterSp="0">
  <p:cSld name="Divider - Light (Only Title)">
    <p:bg>
      <p:bgPr>
        <a:solidFill>
          <a:srgbClr val="FFFFFF"/>
        </a:solidFill>
      </p:bgPr>
    </p:bg>
    <p:spTree>
      <p:nvGrpSpPr>
        <p:cNvPr id="231" name="Shape 231"/>
        <p:cNvGrpSpPr/>
        <p:nvPr/>
      </p:nvGrpSpPr>
      <p:grpSpPr>
        <a:xfrm>
          <a:off x="0" y="0"/>
          <a:ext cx="0" cy="0"/>
          <a:chOff x="0" y="0"/>
          <a:chExt cx="0" cy="0"/>
        </a:xfrm>
      </p:grpSpPr>
      <p:sp>
        <p:nvSpPr>
          <p:cNvPr id="232" name="Google Shape;232;p35"/>
          <p:cNvSpPr txBox="1"/>
          <p:nvPr>
            <p:ph idx="1" type="body"/>
          </p:nvPr>
        </p:nvSpPr>
        <p:spPr>
          <a:xfrm>
            <a:off x="1198153" y="5867398"/>
            <a:ext cx="13402800" cy="1981200"/>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12000"/>
              <a:buFont typeface="DM Sans"/>
              <a:buNone/>
              <a:defRPr b="1" i="0" sz="12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33" name="Google Shape;233;p35"/>
          <p:cNvSpPr/>
          <p:nvPr/>
        </p:nvSpPr>
        <p:spPr>
          <a:xfrm>
            <a:off x="1031423" y="-16465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descr="Image" id="234" name="Google Shape;234;p35"/>
          <p:cNvPicPr preferRelativeResize="0"/>
          <p:nvPr/>
        </p:nvPicPr>
        <p:blipFill rotWithShape="1">
          <a:blip r:embed="rId2">
            <a:alphaModFix/>
          </a:blip>
          <a:srcRect b="0" l="0" r="0" t="0"/>
          <a:stretch/>
        </p:blipFill>
        <p:spPr>
          <a:xfrm rot="-5400000">
            <a:off x="13236399" y="2597724"/>
            <a:ext cx="13751183" cy="8528648"/>
          </a:xfrm>
          <a:prstGeom prst="rect">
            <a:avLst/>
          </a:prstGeom>
          <a:noFill/>
          <a:ln>
            <a:noFill/>
          </a:ln>
        </p:spPr>
      </p:pic>
      <p:sp>
        <p:nvSpPr>
          <p:cNvPr id="235" name="Google Shape;235;p35"/>
          <p:cNvSpPr txBox="1"/>
          <p:nvPr>
            <p:ph idx="12" type="sldNum"/>
          </p:nvPr>
        </p:nvSpPr>
        <p:spPr>
          <a:xfrm>
            <a:off x="23198674" y="13045350"/>
            <a:ext cx="636300" cy="369300"/>
          </a:xfrm>
          <a:prstGeom prst="rect">
            <a:avLst/>
          </a:prstGeom>
          <a:noFill/>
          <a:ln>
            <a:noFill/>
          </a:ln>
        </p:spPr>
        <p:txBody>
          <a:bodyPr anchorCtr="0" anchor="t" bIns="45700" lIns="91425" spcFirstLastPara="1" rIns="91425" wrap="square" tIns="45700">
            <a:spAutoFit/>
          </a:bodyPr>
          <a:lstStyle>
            <a:lvl1pPr indent="0" lvl="0"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ct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US"/>
              <a:t>‹#›</a:t>
            </a:fld>
            <a:endParaRPr/>
          </a:p>
        </p:txBody>
      </p:sp>
      <p:pic>
        <p:nvPicPr>
          <p:cNvPr id="236" name="Google Shape;236;p35"/>
          <p:cNvPicPr preferRelativeResize="0"/>
          <p:nvPr/>
        </p:nvPicPr>
        <p:blipFill rotWithShape="1">
          <a:blip r:embed="rId3">
            <a:alphaModFix/>
          </a:blip>
          <a:srcRect b="0" l="0" r="0" t="0"/>
          <a:stretch/>
        </p:blipFill>
        <p:spPr>
          <a:xfrm>
            <a:off x="1107625" y="-125155"/>
            <a:ext cx="3435898" cy="267175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Text">
    <p:spTree>
      <p:nvGrpSpPr>
        <p:cNvPr id="23" name="Shape 23"/>
        <p:cNvGrpSpPr/>
        <p:nvPr/>
      </p:nvGrpSpPr>
      <p:grpSpPr>
        <a:xfrm>
          <a:off x="0" y="0"/>
          <a:ext cx="0" cy="0"/>
          <a:chOff x="0" y="0"/>
          <a:chExt cx="0" cy="0"/>
        </a:xfrm>
      </p:grpSpPr>
      <p:sp>
        <p:nvSpPr>
          <p:cNvPr id="24" name="Google Shape;24;p18"/>
          <p:cNvSpPr txBox="1"/>
          <p:nvPr>
            <p:ph idx="1" type="body"/>
          </p:nvPr>
        </p:nvSpPr>
        <p:spPr>
          <a:xfrm>
            <a:off x="471053" y="3651251"/>
            <a:ext cx="23344800" cy="8526300"/>
          </a:xfrm>
          <a:prstGeom prst="rect">
            <a:avLst/>
          </a:prstGeom>
          <a:noFill/>
          <a:ln>
            <a:noFill/>
          </a:ln>
        </p:spPr>
        <p:txBody>
          <a:bodyPr anchorCtr="0" anchor="t" bIns="121875" lIns="243800" spcFirstLastPara="1" rIns="243800" wrap="square" tIns="121875">
            <a:noAutofit/>
          </a:bodyPr>
          <a:lstStyle>
            <a:lvl1pPr indent="-565150" lvl="0" marL="457200" marR="0" rtl="0" algn="l">
              <a:lnSpc>
                <a:spcPct val="90000"/>
              </a:lnSpc>
              <a:spcBef>
                <a:spcPts val="2000"/>
              </a:spcBef>
              <a:spcAft>
                <a:spcPts val="0"/>
              </a:spcAft>
              <a:buClr>
                <a:schemeClr val="dk1"/>
              </a:buClr>
              <a:buSzPts val="5300"/>
              <a:buFont typeface="DM Sans"/>
              <a:buChar char="•"/>
              <a:defRPr b="0" i="0" sz="5300" u="none" cap="none" strike="noStrike">
                <a:solidFill>
                  <a:schemeClr val="dk1"/>
                </a:solidFill>
                <a:latin typeface="DM Sans"/>
                <a:ea typeface="DM Sans"/>
                <a:cs typeface="DM Sans"/>
                <a:sym typeface="DM Sans"/>
              </a:defRPr>
            </a:lvl1pPr>
            <a:lvl2pPr indent="-533400" lvl="1" marL="914400" marR="0" rtl="0" algn="l">
              <a:lnSpc>
                <a:spcPct val="90000"/>
              </a:lnSpc>
              <a:spcBef>
                <a:spcPts val="1000"/>
              </a:spcBef>
              <a:spcAft>
                <a:spcPts val="0"/>
              </a:spcAft>
              <a:buClr>
                <a:schemeClr val="dk1"/>
              </a:buClr>
              <a:buSzPts val="4800"/>
              <a:buFont typeface="DM Sans"/>
              <a:buChar char="▪"/>
              <a:defRPr b="0" i="0" sz="4800" u="none" cap="none" strike="noStrike">
                <a:solidFill>
                  <a:schemeClr val="dk1"/>
                </a:solidFill>
                <a:latin typeface="DM Sans"/>
                <a:ea typeface="DM Sans"/>
                <a:cs typeface="DM Sans"/>
                <a:sym typeface="DM Sans"/>
              </a:defRPr>
            </a:lvl2pPr>
            <a:lvl3pPr indent="-501650" lvl="2" marL="1371600" marR="0" rtl="0" algn="l">
              <a:lnSpc>
                <a:spcPct val="90000"/>
              </a:lnSpc>
              <a:spcBef>
                <a:spcPts val="1000"/>
              </a:spcBef>
              <a:spcAft>
                <a:spcPts val="0"/>
              </a:spcAft>
              <a:buClr>
                <a:schemeClr val="dk1"/>
              </a:buClr>
              <a:buSzPts val="4300"/>
              <a:buFont typeface="DM Sans"/>
              <a:buChar char="o"/>
              <a:defRPr b="0" i="0" sz="4300" u="none" cap="none" strike="noStrike">
                <a:solidFill>
                  <a:schemeClr val="dk1"/>
                </a:solidFill>
                <a:latin typeface="DM Sans"/>
                <a:ea typeface="DM Sans"/>
                <a:cs typeface="DM Sans"/>
                <a:sym typeface="DM Sans"/>
              </a:defRPr>
            </a:lvl3pPr>
            <a:lvl4pPr indent="-393700" lvl="3" marL="1828800" marR="0" rtl="0" algn="l">
              <a:lnSpc>
                <a:spcPct val="90000"/>
              </a:lnSpc>
              <a:spcBef>
                <a:spcPts val="1000"/>
              </a:spcBef>
              <a:spcAft>
                <a:spcPts val="0"/>
              </a:spcAft>
              <a:buClr>
                <a:schemeClr val="dk1"/>
              </a:buClr>
              <a:buSzPts val="2600"/>
              <a:buFont typeface="DM Sans"/>
              <a:buChar char="⮚"/>
              <a:defRPr b="0" i="0" sz="3700" u="none" cap="none" strike="noStrike">
                <a:solidFill>
                  <a:schemeClr val="dk1"/>
                </a:solidFill>
                <a:latin typeface="DM Sans"/>
                <a:ea typeface="DM Sans"/>
                <a:cs typeface="DM Sans"/>
                <a:sym typeface="DM Sans"/>
              </a:defRPr>
            </a:lvl4pPr>
            <a:lvl5pPr indent="-463550" lvl="4" marL="2286000" marR="0" rtl="0" algn="l">
              <a:lnSpc>
                <a:spcPct val="90000"/>
              </a:lnSpc>
              <a:spcBef>
                <a:spcPts val="1000"/>
              </a:spcBef>
              <a:spcAft>
                <a:spcPts val="0"/>
              </a:spcAft>
              <a:buClr>
                <a:schemeClr val="dk1"/>
              </a:buClr>
              <a:buSzPts val="3700"/>
              <a:buFont typeface="DM Sans"/>
              <a:buChar char="•"/>
              <a:defRPr b="0" i="0" sz="3700" u="none" cap="none" strike="noStrike">
                <a:solidFill>
                  <a:schemeClr val="dk1"/>
                </a:solidFill>
                <a:latin typeface="DM Sans"/>
                <a:ea typeface="DM Sans"/>
                <a:cs typeface="DM Sans"/>
                <a:sym typeface="DM Sans"/>
              </a:defRPr>
            </a:lvl5pPr>
            <a:lvl6pPr indent="-457200" lvl="5" marL="2743200" marR="0" rtl="0" algn="l">
              <a:lnSpc>
                <a:spcPct val="90000"/>
              </a:lnSpc>
              <a:spcBef>
                <a:spcPts val="1000"/>
              </a:spcBef>
              <a:spcAft>
                <a:spcPts val="0"/>
              </a:spcAft>
              <a:buClr>
                <a:schemeClr val="dk1"/>
              </a:buClr>
              <a:buSzPts val="3600"/>
              <a:buFont typeface="DM Sans"/>
              <a:buChar char="•"/>
              <a:defRPr b="0" i="0" sz="3600" u="none" cap="none" strike="noStrike">
                <a:solidFill>
                  <a:schemeClr val="dk1"/>
                </a:solidFill>
                <a:latin typeface="DM Sans"/>
                <a:ea typeface="DM Sans"/>
                <a:cs typeface="DM Sans"/>
                <a:sym typeface="DM Sans"/>
              </a:defRPr>
            </a:lvl6pPr>
            <a:lvl7pPr indent="-457200" lvl="6" marL="3200400" marR="0" rtl="0" algn="l">
              <a:lnSpc>
                <a:spcPct val="90000"/>
              </a:lnSpc>
              <a:spcBef>
                <a:spcPts val="1000"/>
              </a:spcBef>
              <a:spcAft>
                <a:spcPts val="0"/>
              </a:spcAft>
              <a:buClr>
                <a:schemeClr val="dk1"/>
              </a:buClr>
              <a:buSzPts val="3600"/>
              <a:buFont typeface="DM Sans"/>
              <a:buChar char="•"/>
              <a:defRPr b="0" i="0" sz="3600" u="none" cap="none" strike="noStrike">
                <a:solidFill>
                  <a:schemeClr val="dk1"/>
                </a:solidFill>
                <a:latin typeface="DM Sans"/>
                <a:ea typeface="DM Sans"/>
                <a:cs typeface="DM Sans"/>
                <a:sym typeface="DM Sans"/>
              </a:defRPr>
            </a:lvl7pPr>
            <a:lvl8pPr indent="-457200" lvl="7" marL="3657600" marR="0" rtl="0" algn="l">
              <a:lnSpc>
                <a:spcPct val="90000"/>
              </a:lnSpc>
              <a:spcBef>
                <a:spcPts val="1000"/>
              </a:spcBef>
              <a:spcAft>
                <a:spcPts val="0"/>
              </a:spcAft>
              <a:buClr>
                <a:schemeClr val="dk1"/>
              </a:buClr>
              <a:buSzPts val="3600"/>
              <a:buFont typeface="DM Sans"/>
              <a:buChar char="•"/>
              <a:defRPr b="0" i="0" sz="3600" u="none" cap="none" strike="noStrike">
                <a:solidFill>
                  <a:schemeClr val="dk1"/>
                </a:solidFill>
                <a:latin typeface="DM Sans"/>
                <a:ea typeface="DM Sans"/>
                <a:cs typeface="DM Sans"/>
                <a:sym typeface="DM Sans"/>
              </a:defRPr>
            </a:lvl8pPr>
            <a:lvl9pPr indent="-457200" lvl="8" marL="4114800" marR="0" rtl="0" algn="l">
              <a:lnSpc>
                <a:spcPct val="90000"/>
              </a:lnSpc>
              <a:spcBef>
                <a:spcPts val="1000"/>
              </a:spcBef>
              <a:spcAft>
                <a:spcPts val="0"/>
              </a:spcAft>
              <a:buClr>
                <a:schemeClr val="dk1"/>
              </a:buClr>
              <a:buSzPts val="3600"/>
              <a:buFont typeface="DM Sans"/>
              <a:buChar char="•"/>
              <a:defRPr b="0" i="0" sz="3600" u="none" cap="none" strike="noStrike">
                <a:solidFill>
                  <a:schemeClr val="dk1"/>
                </a:solidFill>
                <a:latin typeface="DM Sans"/>
                <a:ea typeface="DM Sans"/>
                <a:cs typeface="DM Sans"/>
                <a:sym typeface="DM Sans"/>
              </a:defRPr>
            </a:lvl9pPr>
          </a:lstStyle>
          <a:p/>
        </p:txBody>
      </p:sp>
      <p:sp>
        <p:nvSpPr>
          <p:cNvPr id="25" name="Google Shape;25;p18"/>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lvl1pPr lvl="0" marR="0" algn="l">
              <a:lnSpc>
                <a:spcPct val="90000"/>
              </a:lnSpc>
              <a:spcBef>
                <a:spcPts val="0"/>
              </a:spcBef>
              <a:spcAft>
                <a:spcPts val="0"/>
              </a:spcAft>
              <a:buClr>
                <a:srgbClr val="0E67AD"/>
              </a:buClr>
              <a:buSzPts val="6700"/>
              <a:buFont typeface="DM Sans"/>
              <a:buNone/>
              <a:defRPr i="0" sz="6700" u="none" cap="none" strike="noStrike">
                <a:solidFill>
                  <a:srgbClr val="0E67AD"/>
                </a:solidFill>
                <a:latin typeface="DM Sans"/>
                <a:ea typeface="DM Sans"/>
                <a:cs typeface="DM Sans"/>
                <a:sym typeface="DM Sans"/>
              </a:defRPr>
            </a:lvl1pPr>
            <a:lvl2pPr lvl="1"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9pPr>
          </a:lstStyle>
          <a:p/>
        </p:txBody>
      </p:sp>
      <p:sp>
        <p:nvSpPr>
          <p:cNvPr id="26" name="Google Shape;26;p18"/>
          <p:cNvSpPr txBox="1"/>
          <p:nvPr>
            <p:ph idx="2" type="subTitle"/>
          </p:nvPr>
        </p:nvSpPr>
        <p:spPr>
          <a:xfrm>
            <a:off x="6877536" y="1675621"/>
            <a:ext cx="12610500" cy="984900"/>
          </a:xfrm>
          <a:prstGeom prst="rect">
            <a:avLst/>
          </a:prstGeom>
          <a:noFill/>
          <a:ln>
            <a:noFill/>
          </a:ln>
        </p:spPr>
        <p:txBody>
          <a:bodyPr anchorCtr="0" anchor="t" bIns="121875" lIns="243800" spcFirstLastPara="1" rIns="243800" wrap="square" tIns="121875">
            <a:noAutofit/>
          </a:bodyPr>
          <a:lstStyle>
            <a:lvl1pPr lvl="0" marR="0" rtl="0" algn="l">
              <a:lnSpc>
                <a:spcPct val="90000"/>
              </a:lnSpc>
              <a:spcBef>
                <a:spcPts val="2000"/>
              </a:spcBef>
              <a:spcAft>
                <a:spcPts val="0"/>
              </a:spcAft>
              <a:buClr>
                <a:srgbClr val="7F7F7F"/>
              </a:buClr>
              <a:buSzPts val="5300"/>
              <a:buFont typeface="DM Sans"/>
              <a:buNone/>
              <a:defRPr b="0" i="1" sz="5300" u="none" cap="none" strike="noStrike">
                <a:solidFill>
                  <a:srgbClr val="7F7F7F"/>
                </a:solidFill>
                <a:latin typeface="DM Sans"/>
                <a:ea typeface="DM Sans"/>
                <a:cs typeface="DM Sans"/>
                <a:sym typeface="DM Sans"/>
              </a:defRPr>
            </a:lvl1pPr>
            <a:lvl2pPr lvl="1" marR="0" rtl="0" algn="ctr">
              <a:lnSpc>
                <a:spcPct val="90000"/>
              </a:lnSpc>
              <a:spcBef>
                <a:spcPts val="1000"/>
              </a:spcBef>
              <a:spcAft>
                <a:spcPts val="0"/>
              </a:spcAft>
              <a:buClr>
                <a:schemeClr val="dk1"/>
              </a:buClr>
              <a:buSzPts val="4000"/>
              <a:buFont typeface="DM Sans"/>
              <a:buNone/>
              <a:defRPr b="0" i="0" sz="4000" u="none" cap="none" strike="noStrike">
                <a:solidFill>
                  <a:schemeClr val="dk1"/>
                </a:solidFill>
                <a:latin typeface="DM Sans"/>
                <a:ea typeface="DM Sans"/>
                <a:cs typeface="DM Sans"/>
                <a:sym typeface="DM Sans"/>
              </a:defRPr>
            </a:lvl2pPr>
            <a:lvl3pPr lvl="2" marR="0" rtl="0" algn="ctr">
              <a:lnSpc>
                <a:spcPct val="90000"/>
              </a:lnSpc>
              <a:spcBef>
                <a:spcPts val="1000"/>
              </a:spcBef>
              <a:spcAft>
                <a:spcPts val="0"/>
              </a:spcAft>
              <a:buClr>
                <a:schemeClr val="dk1"/>
              </a:buClr>
              <a:buSzPts val="3600"/>
              <a:buFont typeface="DM Sans"/>
              <a:buNone/>
              <a:defRPr b="0" i="0" sz="3600" u="none" cap="none" strike="noStrike">
                <a:solidFill>
                  <a:schemeClr val="dk1"/>
                </a:solidFill>
                <a:latin typeface="DM Sans"/>
                <a:ea typeface="DM Sans"/>
                <a:cs typeface="DM Sans"/>
                <a:sym typeface="DM Sans"/>
              </a:defRPr>
            </a:lvl3pPr>
            <a:lvl4pPr lvl="3" marR="0" rtl="0" algn="ctr">
              <a:lnSpc>
                <a:spcPct val="90000"/>
              </a:lnSpc>
              <a:spcBef>
                <a:spcPts val="1000"/>
              </a:spcBef>
              <a:spcAft>
                <a:spcPts val="0"/>
              </a:spcAft>
              <a:buClr>
                <a:schemeClr val="dk1"/>
              </a:buClr>
              <a:buSzPts val="3200"/>
              <a:buFont typeface="DM Sans"/>
              <a:buNone/>
              <a:defRPr b="0" i="0" sz="3200" u="none" cap="none" strike="noStrike">
                <a:solidFill>
                  <a:schemeClr val="dk1"/>
                </a:solidFill>
                <a:latin typeface="DM Sans"/>
                <a:ea typeface="DM Sans"/>
                <a:cs typeface="DM Sans"/>
                <a:sym typeface="DM Sans"/>
              </a:defRPr>
            </a:lvl4pPr>
            <a:lvl5pPr lvl="4" marR="0" rtl="0" algn="ctr">
              <a:lnSpc>
                <a:spcPct val="90000"/>
              </a:lnSpc>
              <a:spcBef>
                <a:spcPts val="1000"/>
              </a:spcBef>
              <a:spcAft>
                <a:spcPts val="0"/>
              </a:spcAft>
              <a:buClr>
                <a:schemeClr val="dk1"/>
              </a:buClr>
              <a:buSzPts val="3200"/>
              <a:buFont typeface="DM Sans"/>
              <a:buNone/>
              <a:defRPr b="0" i="0" sz="3200" u="none" cap="none" strike="noStrike">
                <a:solidFill>
                  <a:schemeClr val="dk1"/>
                </a:solidFill>
                <a:latin typeface="DM Sans"/>
                <a:ea typeface="DM Sans"/>
                <a:cs typeface="DM Sans"/>
                <a:sym typeface="DM Sans"/>
              </a:defRPr>
            </a:lvl5pPr>
            <a:lvl6pPr lvl="5" marR="0" rtl="0" algn="ctr">
              <a:lnSpc>
                <a:spcPct val="90000"/>
              </a:lnSpc>
              <a:spcBef>
                <a:spcPts val="1000"/>
              </a:spcBef>
              <a:spcAft>
                <a:spcPts val="0"/>
              </a:spcAft>
              <a:buClr>
                <a:schemeClr val="dk1"/>
              </a:buClr>
              <a:buSzPts val="3200"/>
              <a:buFont typeface="DM Sans"/>
              <a:buNone/>
              <a:defRPr b="0" i="0" sz="3200" u="none" cap="none" strike="noStrike">
                <a:solidFill>
                  <a:schemeClr val="dk1"/>
                </a:solidFill>
                <a:latin typeface="DM Sans"/>
                <a:ea typeface="DM Sans"/>
                <a:cs typeface="DM Sans"/>
                <a:sym typeface="DM Sans"/>
              </a:defRPr>
            </a:lvl6pPr>
            <a:lvl7pPr lvl="6" marR="0" rtl="0" algn="ctr">
              <a:lnSpc>
                <a:spcPct val="90000"/>
              </a:lnSpc>
              <a:spcBef>
                <a:spcPts val="1000"/>
              </a:spcBef>
              <a:spcAft>
                <a:spcPts val="0"/>
              </a:spcAft>
              <a:buClr>
                <a:schemeClr val="dk1"/>
              </a:buClr>
              <a:buSzPts val="3200"/>
              <a:buFont typeface="DM Sans"/>
              <a:buNone/>
              <a:defRPr b="0" i="0" sz="3200" u="none" cap="none" strike="noStrike">
                <a:solidFill>
                  <a:schemeClr val="dk1"/>
                </a:solidFill>
                <a:latin typeface="DM Sans"/>
                <a:ea typeface="DM Sans"/>
                <a:cs typeface="DM Sans"/>
                <a:sym typeface="DM Sans"/>
              </a:defRPr>
            </a:lvl7pPr>
            <a:lvl8pPr lvl="7" marR="0" rtl="0" algn="ctr">
              <a:lnSpc>
                <a:spcPct val="90000"/>
              </a:lnSpc>
              <a:spcBef>
                <a:spcPts val="1000"/>
              </a:spcBef>
              <a:spcAft>
                <a:spcPts val="0"/>
              </a:spcAft>
              <a:buClr>
                <a:schemeClr val="dk1"/>
              </a:buClr>
              <a:buSzPts val="3200"/>
              <a:buFont typeface="DM Sans"/>
              <a:buNone/>
              <a:defRPr b="0" i="0" sz="3200" u="none" cap="none" strike="noStrike">
                <a:solidFill>
                  <a:schemeClr val="dk1"/>
                </a:solidFill>
                <a:latin typeface="DM Sans"/>
                <a:ea typeface="DM Sans"/>
                <a:cs typeface="DM Sans"/>
                <a:sym typeface="DM Sans"/>
              </a:defRPr>
            </a:lvl8pPr>
            <a:lvl9pPr lvl="8" marR="0" rtl="0" algn="ctr">
              <a:lnSpc>
                <a:spcPct val="90000"/>
              </a:lnSpc>
              <a:spcBef>
                <a:spcPts val="1000"/>
              </a:spcBef>
              <a:spcAft>
                <a:spcPts val="0"/>
              </a:spcAft>
              <a:buClr>
                <a:schemeClr val="dk1"/>
              </a:buClr>
              <a:buSzPts val="3200"/>
              <a:buFont typeface="DM Sans"/>
              <a:buNone/>
              <a:defRPr b="0" i="0" sz="3200" u="none" cap="none" strike="noStrike">
                <a:solidFill>
                  <a:schemeClr val="dk1"/>
                </a:solidFill>
                <a:latin typeface="DM Sans"/>
                <a:ea typeface="DM Sans"/>
                <a:cs typeface="DM Sans"/>
                <a:sym typeface="DM Sans"/>
              </a:defRPr>
            </a:lvl9pPr>
          </a:lstStyle>
          <a:p/>
        </p:txBody>
      </p:sp>
      <p:sp>
        <p:nvSpPr>
          <p:cNvPr id="27" name="Google Shape;27;p18"/>
          <p:cNvSpPr txBox="1"/>
          <p:nvPr>
            <p:ph idx="12" type="sldNum"/>
          </p:nvPr>
        </p:nvSpPr>
        <p:spPr>
          <a:xfrm>
            <a:off x="22818090" y="12666269"/>
            <a:ext cx="1463100" cy="1050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999999"/>
              </a:buClr>
              <a:buSzPts val="1800"/>
              <a:buFont typeface="DM Sans"/>
              <a:buNone/>
              <a:defRPr b="0" i="0" sz="3200" u="none" cap="none" strike="noStrike">
                <a:solidFill>
                  <a:schemeClr val="dk1"/>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3200" u="none" cap="none" strike="noStrike">
                <a:solidFill>
                  <a:schemeClr val="dk1"/>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3200" u="none" cap="none" strike="noStrike">
                <a:solidFill>
                  <a:schemeClr val="dk1"/>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3200" u="none" cap="none" strike="noStrike">
                <a:solidFill>
                  <a:schemeClr val="dk1"/>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3200" u="none" cap="none" strike="noStrike">
                <a:solidFill>
                  <a:schemeClr val="dk1"/>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3200" u="none" cap="none" strike="noStrike">
                <a:solidFill>
                  <a:schemeClr val="dk1"/>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3200" u="none" cap="none" strike="noStrike">
                <a:solidFill>
                  <a:schemeClr val="dk1"/>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3200" u="none" cap="none" strike="noStrike">
                <a:solidFill>
                  <a:schemeClr val="dk1"/>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3200" u="none" cap="none" strike="noStrike">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Title and Background">
  <p:cSld name="Content with Title and Background">
    <p:spTree>
      <p:nvGrpSpPr>
        <p:cNvPr id="237" name="Shape 237"/>
        <p:cNvGrpSpPr/>
        <p:nvPr/>
      </p:nvGrpSpPr>
      <p:grpSpPr>
        <a:xfrm>
          <a:off x="0" y="0"/>
          <a:ext cx="0" cy="0"/>
          <a:chOff x="0" y="0"/>
          <a:chExt cx="0" cy="0"/>
        </a:xfrm>
      </p:grpSpPr>
      <p:sp>
        <p:nvSpPr>
          <p:cNvPr id="238" name="Google Shape;238;g313244f0d5f_1_494"/>
          <p:cNvSpPr txBox="1"/>
          <p:nvPr/>
        </p:nvSpPr>
        <p:spPr>
          <a:xfrm>
            <a:off x="20867075" y="13045342"/>
            <a:ext cx="2516700" cy="3078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EF8200"/>
              </a:buClr>
              <a:buSzPts val="2000"/>
              <a:buFont typeface="DM Sans"/>
              <a:buNone/>
            </a:pPr>
            <a:r>
              <a:rPr b="0" i="0" lang="en-US" sz="2000" u="none" cap="none" strike="noStrike">
                <a:solidFill>
                  <a:srgbClr val="EF8200"/>
                </a:solidFill>
                <a:latin typeface="DM Sans"/>
                <a:ea typeface="DM Sans"/>
                <a:cs typeface="DM Sans"/>
                <a:sym typeface="DM Sans"/>
              </a:rPr>
              <a:t>www.egi.eu  |</a:t>
            </a:r>
            <a:endParaRPr b="0" i="0" sz="1400" u="none" cap="none" strike="noStrike">
              <a:solidFill>
                <a:srgbClr val="000000"/>
              </a:solidFill>
              <a:latin typeface="Arial"/>
              <a:ea typeface="Arial"/>
              <a:cs typeface="Arial"/>
              <a:sym typeface="Arial"/>
            </a:endParaRPr>
          </a:p>
        </p:txBody>
      </p:sp>
      <p:pic>
        <p:nvPicPr>
          <p:cNvPr descr="Image" id="239" name="Google Shape;239;g313244f0d5f_1_494"/>
          <p:cNvPicPr preferRelativeResize="0"/>
          <p:nvPr/>
        </p:nvPicPr>
        <p:blipFill rotWithShape="1">
          <a:blip r:embed="rId2">
            <a:alphaModFix amt="24770"/>
          </a:blip>
          <a:srcRect b="0" l="0" r="0" t="0"/>
          <a:stretch/>
        </p:blipFill>
        <p:spPr>
          <a:xfrm>
            <a:off x="19856949" y="815931"/>
            <a:ext cx="4902204" cy="12315870"/>
          </a:xfrm>
          <a:prstGeom prst="rect">
            <a:avLst/>
          </a:prstGeom>
          <a:noFill/>
          <a:ln>
            <a:noFill/>
          </a:ln>
        </p:spPr>
      </p:pic>
      <p:sp>
        <p:nvSpPr>
          <p:cNvPr id="240" name="Google Shape;240;g313244f0d5f_1_494"/>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241" name="Google Shape;241;g313244f0d5f_1_494"/>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6pPr>
            <a:lvl7pPr indent="-509778" lvl="6" marL="3200400" marR="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7pPr>
            <a:lvl8pPr indent="-509778" lvl="7" marL="3657600" marR="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8pPr>
            <a:lvl9pPr indent="-509778" lvl="8" marL="4114800" marR="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9pPr>
          </a:lstStyle>
          <a:p/>
        </p:txBody>
      </p:sp>
      <p:sp>
        <p:nvSpPr>
          <p:cNvPr id="242" name="Google Shape;242;g313244f0d5f_1_494"/>
          <p:cNvSpPr txBox="1"/>
          <p:nvPr>
            <p:ph idx="12" type="sldNum"/>
          </p:nvPr>
        </p:nvSpPr>
        <p:spPr>
          <a:xfrm>
            <a:off x="23383674" y="13045350"/>
            <a:ext cx="4512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
    <p:spTree>
      <p:nvGrpSpPr>
        <p:cNvPr id="243" name="Shape 243"/>
        <p:cNvGrpSpPr/>
        <p:nvPr/>
      </p:nvGrpSpPr>
      <p:grpSpPr>
        <a:xfrm>
          <a:off x="0" y="0"/>
          <a:ext cx="0" cy="0"/>
          <a:chOff x="0" y="0"/>
          <a:chExt cx="0" cy="0"/>
        </a:xfrm>
      </p:grpSpPr>
      <p:sp>
        <p:nvSpPr>
          <p:cNvPr id="244" name="Google Shape;244;g313244f0d5f_1_960"/>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lvl1pPr lvl="0" marR="0" algn="l">
              <a:lnSpc>
                <a:spcPct val="90000"/>
              </a:lnSpc>
              <a:spcBef>
                <a:spcPts val="0"/>
              </a:spcBef>
              <a:spcAft>
                <a:spcPts val="0"/>
              </a:spcAft>
              <a:buClr>
                <a:srgbClr val="0E67AD"/>
              </a:buClr>
              <a:buSzPts val="6700"/>
              <a:buFont typeface="DM Sans"/>
              <a:buNone/>
              <a:defRPr i="0" sz="6700" u="none" cap="none" strike="noStrike">
                <a:solidFill>
                  <a:srgbClr val="0E67AD"/>
                </a:solidFill>
                <a:latin typeface="DM Sans"/>
                <a:ea typeface="DM Sans"/>
                <a:cs typeface="DM Sans"/>
                <a:sym typeface="DM Sans"/>
              </a:defRPr>
            </a:lvl1pPr>
            <a:lvl2pPr lvl="1"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9pPr>
          </a:lstStyle>
          <a:p/>
        </p:txBody>
      </p:sp>
      <p:sp>
        <p:nvSpPr>
          <p:cNvPr id="245" name="Google Shape;245;g313244f0d5f_1_960"/>
          <p:cNvSpPr txBox="1"/>
          <p:nvPr>
            <p:ph idx="1" type="subTitle"/>
          </p:nvPr>
        </p:nvSpPr>
        <p:spPr>
          <a:xfrm>
            <a:off x="6877536" y="1675621"/>
            <a:ext cx="12610500" cy="984900"/>
          </a:xfrm>
          <a:prstGeom prst="rect">
            <a:avLst/>
          </a:prstGeom>
          <a:noFill/>
          <a:ln>
            <a:noFill/>
          </a:ln>
        </p:spPr>
        <p:txBody>
          <a:bodyPr anchorCtr="0" anchor="t" bIns="121875" lIns="243800" spcFirstLastPara="1" rIns="243800" wrap="square" tIns="121875">
            <a:noAutofit/>
          </a:bodyPr>
          <a:lstStyle>
            <a:lvl1pPr lvl="0" marR="0" algn="l">
              <a:lnSpc>
                <a:spcPct val="90000"/>
              </a:lnSpc>
              <a:spcBef>
                <a:spcPts val="2000"/>
              </a:spcBef>
              <a:spcAft>
                <a:spcPts val="0"/>
              </a:spcAft>
              <a:buClr>
                <a:srgbClr val="7F7F7F"/>
              </a:buClr>
              <a:buSzPts val="5300"/>
              <a:buFont typeface="DM Sans"/>
              <a:buNone/>
              <a:defRPr b="0" i="1" sz="5300" u="none" cap="none" strike="noStrike">
                <a:solidFill>
                  <a:srgbClr val="7F7F7F"/>
                </a:solidFill>
                <a:latin typeface="DM Sans"/>
                <a:ea typeface="DM Sans"/>
                <a:cs typeface="DM Sans"/>
                <a:sym typeface="DM Sans"/>
              </a:defRPr>
            </a:lvl1pPr>
            <a:lvl2pPr lvl="1" marR="0" algn="ctr">
              <a:lnSpc>
                <a:spcPct val="90000"/>
              </a:lnSpc>
              <a:spcBef>
                <a:spcPts val="1000"/>
              </a:spcBef>
              <a:spcAft>
                <a:spcPts val="0"/>
              </a:spcAft>
              <a:buClr>
                <a:schemeClr val="dk1"/>
              </a:buClr>
              <a:buSzPts val="4000"/>
              <a:buFont typeface="Arial"/>
              <a:buNone/>
              <a:defRPr b="0" i="0" sz="4000" u="none" cap="none" strike="noStrike">
                <a:solidFill>
                  <a:schemeClr val="dk1"/>
                </a:solidFill>
                <a:latin typeface="Calibri"/>
                <a:ea typeface="Calibri"/>
                <a:cs typeface="Calibri"/>
                <a:sym typeface="Calibri"/>
              </a:defRPr>
            </a:lvl2pPr>
            <a:lvl3pPr lvl="2" marR="0" algn="ctr">
              <a:lnSpc>
                <a:spcPct val="90000"/>
              </a:lnSpc>
              <a:spcBef>
                <a:spcPts val="100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3pPr>
            <a:lvl4pPr lvl="3"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4pPr>
            <a:lvl5pPr lvl="4"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5pPr>
            <a:lvl6pPr lvl="5"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6pPr>
            <a:lvl7pPr lvl="6"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7pPr>
            <a:lvl8pPr lvl="7"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8pPr>
            <a:lvl9pPr lvl="8"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1" showMasterSp="0">
  <p:cSld name="Text_1">
    <p:spTree>
      <p:nvGrpSpPr>
        <p:cNvPr id="246" name="Shape 246"/>
        <p:cNvGrpSpPr/>
        <p:nvPr/>
      </p:nvGrpSpPr>
      <p:grpSpPr>
        <a:xfrm>
          <a:off x="0" y="0"/>
          <a:ext cx="0" cy="0"/>
          <a:chOff x="0" y="0"/>
          <a:chExt cx="0" cy="0"/>
        </a:xfrm>
      </p:grpSpPr>
      <p:sp>
        <p:nvSpPr>
          <p:cNvPr id="247" name="Google Shape;247;g313244f0d5f_1_1442"/>
          <p:cNvSpPr/>
          <p:nvPr/>
        </p:nvSpPr>
        <p:spPr>
          <a:xfrm>
            <a:off x="327485" y="-488938"/>
            <a:ext cx="1926000" cy="2416200"/>
          </a:xfrm>
          <a:prstGeom prst="roundRect">
            <a:avLst>
              <a:gd fmla="val 18817" name="adj"/>
            </a:avLst>
          </a:prstGeom>
          <a:solidFill>
            <a:srgbClr val="FFFFFF"/>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5E5E5E"/>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48" name="Google Shape;248;g313244f0d5f_1_1442"/>
          <p:cNvSpPr txBox="1"/>
          <p:nvPr/>
        </p:nvSpPr>
        <p:spPr>
          <a:xfrm>
            <a:off x="487718" y="13223166"/>
            <a:ext cx="9652800" cy="3078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999999"/>
              </a:buClr>
              <a:buSzPts val="2000"/>
              <a:buFont typeface="DM Sans"/>
              <a:buNone/>
            </a:pPr>
            <a:r>
              <a:rPr b="0" i="0" lang="en-US" sz="2000" u="none" cap="none" strike="noStrike">
                <a:solidFill>
                  <a:srgbClr val="999999"/>
                </a:solidFill>
                <a:latin typeface="DM Sans"/>
                <a:ea typeface="DM Sans"/>
                <a:cs typeface="DM Sans"/>
                <a:sym typeface="DM Sans"/>
              </a:rPr>
              <a:t>03 October 2024  |  EGI2024</a:t>
            </a:r>
            <a:endParaRPr b="0" i="0" sz="2000" u="none" cap="none" strike="noStrike">
              <a:solidFill>
                <a:srgbClr val="999999"/>
              </a:solidFill>
              <a:latin typeface="DM Sans"/>
              <a:ea typeface="DM Sans"/>
              <a:cs typeface="DM Sans"/>
              <a:sym typeface="DM Sans"/>
            </a:endParaRPr>
          </a:p>
        </p:txBody>
      </p:sp>
      <p:pic>
        <p:nvPicPr>
          <p:cNvPr descr="Google Shape;10;p1" id="249" name="Google Shape;249;g313244f0d5f_1_1442"/>
          <p:cNvPicPr preferRelativeResize="0"/>
          <p:nvPr/>
        </p:nvPicPr>
        <p:blipFill rotWithShape="1">
          <a:blip r:embed="rId2">
            <a:alphaModFix/>
          </a:blip>
          <a:srcRect b="0" l="0" r="0" t="0"/>
          <a:stretch/>
        </p:blipFill>
        <p:spPr>
          <a:xfrm>
            <a:off x="411524" y="163100"/>
            <a:ext cx="1709875" cy="1329614"/>
          </a:xfrm>
          <a:prstGeom prst="rect">
            <a:avLst/>
          </a:prstGeom>
          <a:noFill/>
          <a:ln>
            <a:noFill/>
          </a:ln>
        </p:spPr>
      </p:pic>
      <p:sp>
        <p:nvSpPr>
          <p:cNvPr id="250" name="Google Shape;250;g313244f0d5f_1_1442"/>
          <p:cNvSpPr txBox="1"/>
          <p:nvPr>
            <p:ph idx="1" type="body"/>
          </p:nvPr>
        </p:nvSpPr>
        <p:spPr>
          <a:xfrm>
            <a:off x="471052" y="3651251"/>
            <a:ext cx="23344800" cy="8526300"/>
          </a:xfrm>
          <a:prstGeom prst="rect">
            <a:avLst/>
          </a:prstGeom>
          <a:noFill/>
          <a:ln>
            <a:noFill/>
          </a:ln>
        </p:spPr>
        <p:txBody>
          <a:bodyPr anchorCtr="0" anchor="t" bIns="121850" lIns="121850" spcFirstLastPara="1" rIns="121850" wrap="square" tIns="121850">
            <a:normAutofit/>
          </a:bodyPr>
          <a:lstStyle>
            <a:lvl1pPr indent="-565150" lvl="0" marL="457200" marR="0" algn="l">
              <a:lnSpc>
                <a:spcPct val="90000"/>
              </a:lnSpc>
              <a:spcBef>
                <a:spcPts val="2000"/>
              </a:spcBef>
              <a:spcAft>
                <a:spcPts val="0"/>
              </a:spcAft>
              <a:buClr>
                <a:srgbClr val="5E5E5E"/>
              </a:buClr>
              <a:buSzPts val="5300"/>
              <a:buFont typeface="Helvetica Neue"/>
              <a:buChar char="•"/>
              <a:defRPr b="0" i="0" sz="5300" u="none" cap="none" strike="noStrike">
                <a:solidFill>
                  <a:srgbClr val="5E5E5E"/>
                </a:solidFill>
                <a:latin typeface="DM Sans"/>
                <a:ea typeface="DM Sans"/>
                <a:cs typeface="DM Sans"/>
                <a:sym typeface="DM Sans"/>
              </a:defRPr>
            </a:lvl1pPr>
            <a:lvl2pPr indent="-565150" lvl="1" marL="914400" marR="0" algn="l">
              <a:lnSpc>
                <a:spcPct val="90000"/>
              </a:lnSpc>
              <a:spcBef>
                <a:spcPts val="2000"/>
              </a:spcBef>
              <a:spcAft>
                <a:spcPts val="0"/>
              </a:spcAft>
              <a:buClr>
                <a:srgbClr val="5E5E5E"/>
              </a:buClr>
              <a:buSzPts val="5300"/>
              <a:buFont typeface="Helvetica Neue"/>
              <a:buChar char="▪"/>
              <a:defRPr b="0" i="0" sz="5300" u="none" cap="none" strike="noStrike">
                <a:solidFill>
                  <a:srgbClr val="5E5E5E"/>
                </a:solidFill>
                <a:latin typeface="DM Sans"/>
                <a:ea typeface="DM Sans"/>
                <a:cs typeface="DM Sans"/>
                <a:sym typeface="DM Sans"/>
              </a:defRPr>
            </a:lvl2pPr>
            <a:lvl3pPr indent="-565150" lvl="2" marL="1371600" marR="0" algn="l">
              <a:lnSpc>
                <a:spcPct val="90000"/>
              </a:lnSpc>
              <a:spcBef>
                <a:spcPts val="2000"/>
              </a:spcBef>
              <a:spcAft>
                <a:spcPts val="0"/>
              </a:spcAft>
              <a:buClr>
                <a:srgbClr val="5E5E5E"/>
              </a:buClr>
              <a:buSzPts val="5300"/>
              <a:buFont typeface="Helvetica Neue"/>
              <a:buChar char="o"/>
              <a:defRPr b="0" i="0" sz="5300" u="none" cap="none" strike="noStrike">
                <a:solidFill>
                  <a:srgbClr val="5E5E5E"/>
                </a:solidFill>
                <a:latin typeface="DM Sans"/>
                <a:ea typeface="DM Sans"/>
                <a:cs typeface="DM Sans"/>
                <a:sym typeface="DM Sans"/>
              </a:defRPr>
            </a:lvl3pPr>
            <a:lvl4pPr indent="-565150" lvl="3" marL="1828800" marR="0" algn="l">
              <a:lnSpc>
                <a:spcPct val="90000"/>
              </a:lnSpc>
              <a:spcBef>
                <a:spcPts val="2000"/>
              </a:spcBef>
              <a:spcAft>
                <a:spcPts val="0"/>
              </a:spcAft>
              <a:buClr>
                <a:srgbClr val="5E5E5E"/>
              </a:buClr>
              <a:buSzPts val="5300"/>
              <a:buFont typeface="Helvetica Neue"/>
              <a:buChar char="⮚"/>
              <a:defRPr b="0" i="0" sz="5300" u="none" cap="none" strike="noStrike">
                <a:solidFill>
                  <a:srgbClr val="5E5E5E"/>
                </a:solidFill>
                <a:latin typeface="DM Sans"/>
                <a:ea typeface="DM Sans"/>
                <a:cs typeface="DM Sans"/>
                <a:sym typeface="DM Sans"/>
              </a:defRPr>
            </a:lvl4pPr>
            <a:lvl5pPr indent="-565150" lvl="4" marL="2286000" marR="0" algn="l">
              <a:lnSpc>
                <a:spcPct val="90000"/>
              </a:lnSpc>
              <a:spcBef>
                <a:spcPts val="2000"/>
              </a:spcBef>
              <a:spcAft>
                <a:spcPts val="0"/>
              </a:spcAft>
              <a:buClr>
                <a:srgbClr val="5E5E5E"/>
              </a:buClr>
              <a:buSzPts val="5300"/>
              <a:buFont typeface="Helvetica Neue"/>
              <a:buChar char="•"/>
              <a:defRPr b="0" i="0" sz="5300" u="none" cap="none" strike="noStrike">
                <a:solidFill>
                  <a:srgbClr val="5E5E5E"/>
                </a:solidFill>
                <a:latin typeface="DM Sans"/>
                <a:ea typeface="DM Sans"/>
                <a:cs typeface="DM Sans"/>
                <a:sym typeface="DM Sans"/>
              </a:defRPr>
            </a:lvl5pPr>
            <a:lvl6pPr indent="-228600" lvl="5" marL="2743200" marR="0" algn="l">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9pPr>
          </a:lstStyle>
          <a:p/>
        </p:txBody>
      </p:sp>
      <p:sp>
        <p:nvSpPr>
          <p:cNvPr id="251" name="Google Shape;251;g313244f0d5f_1_1442"/>
          <p:cNvSpPr txBox="1"/>
          <p:nvPr>
            <p:ph type="title"/>
          </p:nvPr>
        </p:nvSpPr>
        <p:spPr>
          <a:xfrm>
            <a:off x="6877539" y="451052"/>
            <a:ext cx="12610500" cy="911100"/>
          </a:xfrm>
          <a:prstGeom prst="rect">
            <a:avLst/>
          </a:prstGeom>
          <a:noFill/>
          <a:ln>
            <a:noFill/>
          </a:ln>
        </p:spPr>
        <p:txBody>
          <a:bodyPr anchorCtr="0" anchor="t" bIns="121850" lIns="121850" spcFirstLastPara="1" rIns="121850" wrap="square" tIns="121850">
            <a:normAutofit/>
          </a:bodyPr>
          <a:lstStyle>
            <a:lvl1pPr lvl="0" algn="l">
              <a:lnSpc>
                <a:spcPct val="90000"/>
              </a:lnSpc>
              <a:spcBef>
                <a:spcPts val="0"/>
              </a:spcBef>
              <a:spcAft>
                <a:spcPts val="0"/>
              </a:spcAft>
              <a:buClr>
                <a:srgbClr val="0E67AD"/>
              </a:buClr>
              <a:buSzPts val="6700"/>
              <a:buFont typeface="DM Sans"/>
              <a:buNone/>
              <a:defRPr sz="6700">
                <a:solidFill>
                  <a:srgbClr val="0E67AD"/>
                </a:solidFill>
              </a:defRPr>
            </a:lvl1pPr>
            <a:lvl2pPr lvl="1" algn="l">
              <a:lnSpc>
                <a:spcPct val="100000"/>
              </a:lnSpc>
              <a:spcBef>
                <a:spcPts val="0"/>
              </a:spcBef>
              <a:spcAft>
                <a:spcPts val="0"/>
              </a:spcAft>
              <a:buClr>
                <a:schemeClr val="accent1"/>
              </a:buClr>
              <a:buSzPts val="1800"/>
              <a:buNone/>
              <a:defRPr/>
            </a:lvl2pPr>
            <a:lvl3pPr lvl="2" algn="l">
              <a:lnSpc>
                <a:spcPct val="100000"/>
              </a:lnSpc>
              <a:spcBef>
                <a:spcPts val="0"/>
              </a:spcBef>
              <a:spcAft>
                <a:spcPts val="0"/>
              </a:spcAft>
              <a:buClr>
                <a:schemeClr val="accent1"/>
              </a:buClr>
              <a:buSzPts val="1800"/>
              <a:buNone/>
              <a:defRPr/>
            </a:lvl3pPr>
            <a:lvl4pPr lvl="3" algn="l">
              <a:lnSpc>
                <a:spcPct val="100000"/>
              </a:lnSpc>
              <a:spcBef>
                <a:spcPts val="0"/>
              </a:spcBef>
              <a:spcAft>
                <a:spcPts val="0"/>
              </a:spcAft>
              <a:buClr>
                <a:schemeClr val="accent1"/>
              </a:buClr>
              <a:buSzPts val="1800"/>
              <a:buNone/>
              <a:defRPr/>
            </a:lvl4pPr>
            <a:lvl5pPr lvl="4" algn="l">
              <a:lnSpc>
                <a:spcPct val="100000"/>
              </a:lnSpc>
              <a:spcBef>
                <a:spcPts val="0"/>
              </a:spcBef>
              <a:spcAft>
                <a:spcPts val="0"/>
              </a:spcAft>
              <a:buClr>
                <a:schemeClr val="accent1"/>
              </a:buClr>
              <a:buSzPts val="1800"/>
              <a:buNone/>
              <a:defRPr/>
            </a:lvl5pPr>
            <a:lvl6pPr lvl="5" algn="l">
              <a:lnSpc>
                <a:spcPct val="100000"/>
              </a:lnSpc>
              <a:spcBef>
                <a:spcPts val="0"/>
              </a:spcBef>
              <a:spcAft>
                <a:spcPts val="0"/>
              </a:spcAft>
              <a:buClr>
                <a:schemeClr val="accent1"/>
              </a:buClr>
              <a:buSzPts val="1800"/>
              <a:buNone/>
              <a:defRPr/>
            </a:lvl6pPr>
            <a:lvl7pPr lvl="6" algn="l">
              <a:lnSpc>
                <a:spcPct val="100000"/>
              </a:lnSpc>
              <a:spcBef>
                <a:spcPts val="0"/>
              </a:spcBef>
              <a:spcAft>
                <a:spcPts val="0"/>
              </a:spcAft>
              <a:buClr>
                <a:schemeClr val="accent1"/>
              </a:buClr>
              <a:buSzPts val="1800"/>
              <a:buNone/>
              <a:defRPr/>
            </a:lvl7pPr>
            <a:lvl8pPr lvl="7" algn="l">
              <a:lnSpc>
                <a:spcPct val="100000"/>
              </a:lnSpc>
              <a:spcBef>
                <a:spcPts val="0"/>
              </a:spcBef>
              <a:spcAft>
                <a:spcPts val="0"/>
              </a:spcAft>
              <a:buClr>
                <a:schemeClr val="accent1"/>
              </a:buClr>
              <a:buSzPts val="1800"/>
              <a:buNone/>
              <a:defRPr/>
            </a:lvl8pPr>
            <a:lvl9pPr lvl="8" algn="l">
              <a:lnSpc>
                <a:spcPct val="100000"/>
              </a:lnSpc>
              <a:spcBef>
                <a:spcPts val="0"/>
              </a:spcBef>
              <a:spcAft>
                <a:spcPts val="0"/>
              </a:spcAft>
              <a:buClr>
                <a:schemeClr val="accent1"/>
              </a:buClr>
              <a:buSzPts val="1800"/>
              <a:buNone/>
              <a:defRPr/>
            </a:lvl9pPr>
          </a:lstStyle>
          <a:p/>
        </p:txBody>
      </p:sp>
      <p:sp>
        <p:nvSpPr>
          <p:cNvPr id="252" name="Google Shape;252;g313244f0d5f_1_1442"/>
          <p:cNvSpPr txBox="1"/>
          <p:nvPr>
            <p:ph idx="12" type="sldNum"/>
          </p:nvPr>
        </p:nvSpPr>
        <p:spPr>
          <a:xfrm>
            <a:off x="23725048" y="12666268"/>
            <a:ext cx="556200" cy="584700"/>
          </a:xfrm>
          <a:prstGeom prst="rect">
            <a:avLst/>
          </a:prstGeom>
          <a:noFill/>
          <a:ln>
            <a:noFill/>
          </a:ln>
        </p:spPr>
        <p:txBody>
          <a:bodyPr anchorCtr="0" anchor="t" bIns="45675" lIns="45675" spcFirstLastPara="1" rIns="45675" wrap="square" tIns="45675">
            <a:spAutoFit/>
          </a:bodyPr>
          <a:lstStyle>
            <a:lvl1pPr indent="0" lvl="0" marL="0" marR="0" algn="r">
              <a:lnSpc>
                <a:spcPct val="100000"/>
              </a:lnSpc>
              <a:spcBef>
                <a:spcPts val="0"/>
              </a:spcBef>
              <a:spcAft>
                <a:spcPts val="0"/>
              </a:spcAft>
              <a:buClr>
                <a:srgbClr val="5E5E5E"/>
              </a:buClr>
              <a:buSzPts val="3200"/>
              <a:buFont typeface="DM Sans"/>
              <a:buNone/>
              <a:defRPr b="0" i="0" sz="3200" u="none" cap="none" strike="noStrike">
                <a:solidFill>
                  <a:srgbClr val="5E5E5E"/>
                </a:solidFill>
                <a:latin typeface="DM Sans"/>
                <a:ea typeface="DM Sans"/>
                <a:cs typeface="DM Sans"/>
                <a:sym typeface="DM Sans"/>
              </a:defRPr>
            </a:lvl1pPr>
            <a:lvl2pPr indent="0" lvl="1" marL="0" marR="0" algn="r">
              <a:lnSpc>
                <a:spcPct val="100000"/>
              </a:lnSpc>
              <a:spcBef>
                <a:spcPts val="0"/>
              </a:spcBef>
              <a:spcAft>
                <a:spcPts val="0"/>
              </a:spcAft>
              <a:buClr>
                <a:srgbClr val="5E5E5E"/>
              </a:buClr>
              <a:buSzPts val="3200"/>
              <a:buFont typeface="DM Sans"/>
              <a:buNone/>
              <a:defRPr b="0" i="0" sz="3200" u="none" cap="none" strike="noStrike">
                <a:solidFill>
                  <a:srgbClr val="5E5E5E"/>
                </a:solidFill>
                <a:latin typeface="DM Sans"/>
                <a:ea typeface="DM Sans"/>
                <a:cs typeface="DM Sans"/>
                <a:sym typeface="DM Sans"/>
              </a:defRPr>
            </a:lvl2pPr>
            <a:lvl3pPr indent="0" lvl="2" marL="0" marR="0" algn="r">
              <a:lnSpc>
                <a:spcPct val="100000"/>
              </a:lnSpc>
              <a:spcBef>
                <a:spcPts val="0"/>
              </a:spcBef>
              <a:spcAft>
                <a:spcPts val="0"/>
              </a:spcAft>
              <a:buClr>
                <a:srgbClr val="5E5E5E"/>
              </a:buClr>
              <a:buSzPts val="3200"/>
              <a:buFont typeface="DM Sans"/>
              <a:buNone/>
              <a:defRPr b="0" i="0" sz="3200" u="none" cap="none" strike="noStrike">
                <a:solidFill>
                  <a:srgbClr val="5E5E5E"/>
                </a:solidFill>
                <a:latin typeface="DM Sans"/>
                <a:ea typeface="DM Sans"/>
                <a:cs typeface="DM Sans"/>
                <a:sym typeface="DM Sans"/>
              </a:defRPr>
            </a:lvl3pPr>
            <a:lvl4pPr indent="0" lvl="3" marL="0" marR="0" algn="r">
              <a:lnSpc>
                <a:spcPct val="100000"/>
              </a:lnSpc>
              <a:spcBef>
                <a:spcPts val="0"/>
              </a:spcBef>
              <a:spcAft>
                <a:spcPts val="0"/>
              </a:spcAft>
              <a:buClr>
                <a:srgbClr val="5E5E5E"/>
              </a:buClr>
              <a:buSzPts val="3200"/>
              <a:buFont typeface="DM Sans"/>
              <a:buNone/>
              <a:defRPr b="0" i="0" sz="3200" u="none" cap="none" strike="noStrike">
                <a:solidFill>
                  <a:srgbClr val="5E5E5E"/>
                </a:solidFill>
                <a:latin typeface="DM Sans"/>
                <a:ea typeface="DM Sans"/>
                <a:cs typeface="DM Sans"/>
                <a:sym typeface="DM Sans"/>
              </a:defRPr>
            </a:lvl4pPr>
            <a:lvl5pPr indent="0" lvl="4" marL="0" marR="0" algn="r">
              <a:lnSpc>
                <a:spcPct val="100000"/>
              </a:lnSpc>
              <a:spcBef>
                <a:spcPts val="0"/>
              </a:spcBef>
              <a:spcAft>
                <a:spcPts val="0"/>
              </a:spcAft>
              <a:buClr>
                <a:srgbClr val="5E5E5E"/>
              </a:buClr>
              <a:buSzPts val="3200"/>
              <a:buFont typeface="DM Sans"/>
              <a:buNone/>
              <a:defRPr b="0" i="0" sz="3200" u="none" cap="none" strike="noStrike">
                <a:solidFill>
                  <a:srgbClr val="5E5E5E"/>
                </a:solidFill>
                <a:latin typeface="DM Sans"/>
                <a:ea typeface="DM Sans"/>
                <a:cs typeface="DM Sans"/>
                <a:sym typeface="DM Sans"/>
              </a:defRPr>
            </a:lvl5pPr>
            <a:lvl6pPr indent="0" lvl="5" marL="0" marR="0" algn="r">
              <a:lnSpc>
                <a:spcPct val="100000"/>
              </a:lnSpc>
              <a:spcBef>
                <a:spcPts val="0"/>
              </a:spcBef>
              <a:spcAft>
                <a:spcPts val="0"/>
              </a:spcAft>
              <a:buClr>
                <a:srgbClr val="5E5E5E"/>
              </a:buClr>
              <a:buSzPts val="3200"/>
              <a:buFont typeface="DM Sans"/>
              <a:buNone/>
              <a:defRPr b="0" i="0" sz="3200" u="none" cap="none" strike="noStrike">
                <a:solidFill>
                  <a:srgbClr val="5E5E5E"/>
                </a:solidFill>
                <a:latin typeface="DM Sans"/>
                <a:ea typeface="DM Sans"/>
                <a:cs typeface="DM Sans"/>
                <a:sym typeface="DM Sans"/>
              </a:defRPr>
            </a:lvl6pPr>
            <a:lvl7pPr indent="0" lvl="6" marL="0" marR="0" algn="r">
              <a:lnSpc>
                <a:spcPct val="100000"/>
              </a:lnSpc>
              <a:spcBef>
                <a:spcPts val="0"/>
              </a:spcBef>
              <a:spcAft>
                <a:spcPts val="0"/>
              </a:spcAft>
              <a:buClr>
                <a:srgbClr val="5E5E5E"/>
              </a:buClr>
              <a:buSzPts val="3200"/>
              <a:buFont typeface="DM Sans"/>
              <a:buNone/>
              <a:defRPr b="0" i="0" sz="3200" u="none" cap="none" strike="noStrike">
                <a:solidFill>
                  <a:srgbClr val="5E5E5E"/>
                </a:solidFill>
                <a:latin typeface="DM Sans"/>
                <a:ea typeface="DM Sans"/>
                <a:cs typeface="DM Sans"/>
                <a:sym typeface="DM Sans"/>
              </a:defRPr>
            </a:lvl7pPr>
            <a:lvl8pPr indent="0" lvl="7" marL="0" marR="0" algn="r">
              <a:lnSpc>
                <a:spcPct val="100000"/>
              </a:lnSpc>
              <a:spcBef>
                <a:spcPts val="0"/>
              </a:spcBef>
              <a:spcAft>
                <a:spcPts val="0"/>
              </a:spcAft>
              <a:buClr>
                <a:srgbClr val="5E5E5E"/>
              </a:buClr>
              <a:buSzPts val="3200"/>
              <a:buFont typeface="DM Sans"/>
              <a:buNone/>
              <a:defRPr b="0" i="0" sz="3200" u="none" cap="none" strike="noStrike">
                <a:solidFill>
                  <a:srgbClr val="5E5E5E"/>
                </a:solidFill>
                <a:latin typeface="DM Sans"/>
                <a:ea typeface="DM Sans"/>
                <a:cs typeface="DM Sans"/>
                <a:sym typeface="DM Sans"/>
              </a:defRPr>
            </a:lvl8pPr>
            <a:lvl9pPr indent="0" lvl="8" marL="0" marR="0" algn="r">
              <a:lnSpc>
                <a:spcPct val="100000"/>
              </a:lnSpc>
              <a:spcBef>
                <a:spcPts val="0"/>
              </a:spcBef>
              <a:spcAft>
                <a:spcPts val="0"/>
              </a:spcAft>
              <a:buClr>
                <a:srgbClr val="5E5E5E"/>
              </a:buClr>
              <a:buSzPts val="3200"/>
              <a:buFont typeface="DM Sans"/>
              <a:buNone/>
              <a:defRPr b="0" i="0" sz="3200" u="none" cap="none" strike="noStrike">
                <a:solidFill>
                  <a:srgbClr val="5E5E5E"/>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sz="2000">
              <a:solidFill>
                <a:srgbClr val="999999"/>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2 columns">
  <p:cSld name="Text 2 columns">
    <p:spTree>
      <p:nvGrpSpPr>
        <p:cNvPr id="253" name="Shape 253"/>
        <p:cNvGrpSpPr/>
        <p:nvPr/>
      </p:nvGrpSpPr>
      <p:grpSpPr>
        <a:xfrm>
          <a:off x="0" y="0"/>
          <a:ext cx="0" cy="0"/>
          <a:chOff x="0" y="0"/>
          <a:chExt cx="0" cy="0"/>
        </a:xfrm>
      </p:grpSpPr>
      <p:sp>
        <p:nvSpPr>
          <p:cNvPr id="254" name="Google Shape;254;g31679432f62_0_445"/>
          <p:cNvSpPr txBox="1"/>
          <p:nvPr>
            <p:ph type="title"/>
          </p:nvPr>
        </p:nvSpPr>
        <p:spPr>
          <a:xfrm>
            <a:off x="6877539" y="451053"/>
            <a:ext cx="12610800" cy="911400"/>
          </a:xfrm>
          <a:prstGeom prst="rect">
            <a:avLst/>
          </a:prstGeom>
          <a:noFill/>
          <a:ln>
            <a:noFill/>
          </a:ln>
        </p:spPr>
        <p:txBody>
          <a:bodyPr anchorCtr="0" anchor="t" bIns="121900" lIns="243800" spcFirstLastPara="1" rIns="243800" wrap="square" tIns="121900">
            <a:noAutofit/>
          </a:bodyPr>
          <a:lstStyle>
            <a:lvl1pPr lvl="0" marR="0" algn="l">
              <a:lnSpc>
                <a:spcPct val="90000"/>
              </a:lnSpc>
              <a:spcBef>
                <a:spcPts val="0"/>
              </a:spcBef>
              <a:spcAft>
                <a:spcPts val="0"/>
              </a:spcAft>
              <a:buClr>
                <a:srgbClr val="0E67AD"/>
              </a:buClr>
              <a:buSzPts val="6800"/>
              <a:buFont typeface="DM Sans"/>
              <a:buNone/>
              <a:defRPr i="0" sz="6800" u="none" cap="none" strike="noStrike">
                <a:solidFill>
                  <a:srgbClr val="0E67AD"/>
                </a:solidFill>
                <a:latin typeface="DM Sans"/>
                <a:ea typeface="DM Sans"/>
                <a:cs typeface="DM Sans"/>
                <a:sym typeface="DM Sans"/>
              </a:defRPr>
            </a:lvl1pPr>
            <a:lvl2pPr lvl="1" marR="0" algn="l">
              <a:lnSpc>
                <a:spcPct val="100000"/>
              </a:lnSpc>
              <a:spcBef>
                <a:spcPts val="0"/>
              </a:spcBef>
              <a:spcAft>
                <a:spcPts val="0"/>
              </a:spcAft>
              <a:buClr>
                <a:srgbClr val="000000"/>
              </a:buClr>
              <a:buSzPts val="3800"/>
              <a:buFont typeface="Arial"/>
              <a:buNone/>
              <a:defRPr b="0" i="0" sz="4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800"/>
              <a:buFont typeface="Arial"/>
              <a:buNone/>
              <a:defRPr b="0" i="0" sz="4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800"/>
              <a:buFont typeface="Arial"/>
              <a:buNone/>
              <a:defRPr b="0" i="0" sz="4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800"/>
              <a:buFont typeface="Arial"/>
              <a:buNone/>
              <a:defRPr b="0" i="0" sz="4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800"/>
              <a:buFont typeface="Arial"/>
              <a:buNone/>
              <a:defRPr b="0" i="0" sz="4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800"/>
              <a:buFont typeface="Arial"/>
              <a:buNone/>
              <a:defRPr b="0" i="0" sz="4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800"/>
              <a:buFont typeface="Arial"/>
              <a:buNone/>
              <a:defRPr b="0" i="0" sz="4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800"/>
              <a:buFont typeface="Arial"/>
              <a:buNone/>
              <a:defRPr b="0" i="0" sz="4800" u="none" cap="none" strike="noStrike">
                <a:solidFill>
                  <a:srgbClr val="000000"/>
                </a:solidFill>
                <a:latin typeface="Arial"/>
                <a:ea typeface="Arial"/>
                <a:cs typeface="Arial"/>
                <a:sym typeface="Arial"/>
              </a:defRPr>
            </a:lvl9pPr>
          </a:lstStyle>
          <a:p/>
        </p:txBody>
      </p:sp>
      <p:sp>
        <p:nvSpPr>
          <p:cNvPr id="255" name="Google Shape;255;g31679432f62_0_445"/>
          <p:cNvSpPr txBox="1"/>
          <p:nvPr>
            <p:ph idx="1" type="subTitle"/>
          </p:nvPr>
        </p:nvSpPr>
        <p:spPr>
          <a:xfrm>
            <a:off x="6877536" y="1675621"/>
            <a:ext cx="12610800" cy="985200"/>
          </a:xfrm>
          <a:prstGeom prst="rect">
            <a:avLst/>
          </a:prstGeom>
          <a:noFill/>
          <a:ln>
            <a:noFill/>
          </a:ln>
        </p:spPr>
        <p:txBody>
          <a:bodyPr anchorCtr="0" anchor="t" bIns="121900" lIns="243800" spcFirstLastPara="1" rIns="243800" wrap="square" tIns="121900">
            <a:noAutofit/>
          </a:bodyPr>
          <a:lstStyle>
            <a:lvl1pPr lvl="0" marR="0" algn="l">
              <a:lnSpc>
                <a:spcPct val="90000"/>
              </a:lnSpc>
              <a:spcBef>
                <a:spcPts val="2000"/>
              </a:spcBef>
              <a:spcAft>
                <a:spcPts val="0"/>
              </a:spcAft>
              <a:buClr>
                <a:srgbClr val="7F7F7F"/>
              </a:buClr>
              <a:buSzPts val="5400"/>
              <a:buFont typeface="DM Sans"/>
              <a:buNone/>
              <a:defRPr i="1" sz="5400" u="none" cap="none" strike="noStrike">
                <a:solidFill>
                  <a:srgbClr val="7F7F7F"/>
                </a:solidFill>
                <a:latin typeface="DM Sans"/>
                <a:ea typeface="DM Sans"/>
                <a:cs typeface="DM Sans"/>
                <a:sym typeface="DM Sans"/>
              </a:defRPr>
            </a:lvl1pPr>
            <a:lvl2pPr lvl="1" marR="0" algn="ctr">
              <a:lnSpc>
                <a:spcPct val="90000"/>
              </a:lnSpc>
              <a:spcBef>
                <a:spcPts val="1000"/>
              </a:spcBef>
              <a:spcAft>
                <a:spcPts val="0"/>
              </a:spcAft>
              <a:buClr>
                <a:schemeClr val="dk1"/>
              </a:buClr>
              <a:buSzPts val="4000"/>
              <a:buFont typeface="Arial"/>
              <a:buNone/>
              <a:defRPr b="0" i="0" sz="4000" u="none" cap="none" strike="noStrike">
                <a:solidFill>
                  <a:schemeClr val="dk1"/>
                </a:solidFill>
                <a:latin typeface="Calibri"/>
                <a:ea typeface="Calibri"/>
                <a:cs typeface="Calibri"/>
                <a:sym typeface="Calibri"/>
              </a:defRPr>
            </a:lvl2pPr>
            <a:lvl3pPr lvl="2" marR="0" algn="ctr">
              <a:lnSpc>
                <a:spcPct val="90000"/>
              </a:lnSpc>
              <a:spcBef>
                <a:spcPts val="100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3pPr>
            <a:lvl4pPr lvl="3"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4pPr>
            <a:lvl5pPr lvl="4"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5pPr>
            <a:lvl6pPr lvl="5"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6pPr>
            <a:lvl7pPr lvl="6"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7pPr>
            <a:lvl8pPr lvl="7"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8pPr>
            <a:lvl9pPr lvl="8"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9pPr>
          </a:lstStyle>
          <a:p/>
        </p:txBody>
      </p:sp>
      <p:sp>
        <p:nvSpPr>
          <p:cNvPr id="256" name="Google Shape;256;g31679432f62_0_445"/>
          <p:cNvSpPr txBox="1"/>
          <p:nvPr>
            <p:ph idx="2" type="body"/>
          </p:nvPr>
        </p:nvSpPr>
        <p:spPr>
          <a:xfrm>
            <a:off x="471056" y="3651251"/>
            <a:ext cx="11512800" cy="8526600"/>
          </a:xfrm>
          <a:prstGeom prst="rect">
            <a:avLst/>
          </a:prstGeom>
          <a:noFill/>
          <a:ln>
            <a:noFill/>
          </a:ln>
        </p:spPr>
        <p:txBody>
          <a:bodyPr anchorCtr="0" anchor="t" bIns="121900" lIns="243800" spcFirstLastPara="1" rIns="243800" wrap="square" tIns="121900">
            <a:noAutofit/>
          </a:bodyPr>
          <a:lstStyle>
            <a:lvl1pPr indent="-571500" lvl="0" marL="457200" marR="0" algn="l">
              <a:lnSpc>
                <a:spcPct val="90000"/>
              </a:lnSpc>
              <a:spcBef>
                <a:spcPts val="2000"/>
              </a:spcBef>
              <a:spcAft>
                <a:spcPts val="0"/>
              </a:spcAft>
              <a:buClr>
                <a:schemeClr val="dk1"/>
              </a:buClr>
              <a:buSzPts val="5400"/>
              <a:buFont typeface="DM Sans"/>
              <a:buChar char="•"/>
              <a:defRPr i="0" sz="5400" u="none" cap="none" strike="noStrike">
                <a:solidFill>
                  <a:schemeClr val="dk1"/>
                </a:solidFill>
                <a:latin typeface="DM Sans"/>
                <a:ea typeface="DM Sans"/>
                <a:cs typeface="DM Sans"/>
                <a:sym typeface="DM Sans"/>
              </a:defRPr>
            </a:lvl1pPr>
            <a:lvl2pPr indent="-533400" lvl="1" marL="914400" marR="0" algn="l">
              <a:lnSpc>
                <a:spcPct val="90000"/>
              </a:lnSpc>
              <a:spcBef>
                <a:spcPts val="1000"/>
              </a:spcBef>
              <a:spcAft>
                <a:spcPts val="0"/>
              </a:spcAft>
              <a:buClr>
                <a:schemeClr val="dk1"/>
              </a:buClr>
              <a:buSzPts val="4800"/>
              <a:buFont typeface="DM Sans"/>
              <a:buChar char="▪"/>
              <a:defRPr i="0" sz="4800" u="none" cap="none" strike="noStrike">
                <a:solidFill>
                  <a:schemeClr val="dk1"/>
                </a:solidFill>
                <a:latin typeface="DM Sans"/>
                <a:ea typeface="DM Sans"/>
                <a:cs typeface="DM Sans"/>
                <a:sym typeface="DM Sans"/>
              </a:defRPr>
            </a:lvl2pPr>
            <a:lvl3pPr indent="-508000" lvl="2" marL="1371600" marR="0" algn="l">
              <a:lnSpc>
                <a:spcPct val="90000"/>
              </a:lnSpc>
              <a:spcBef>
                <a:spcPts val="1000"/>
              </a:spcBef>
              <a:spcAft>
                <a:spcPts val="0"/>
              </a:spcAft>
              <a:buClr>
                <a:schemeClr val="dk1"/>
              </a:buClr>
              <a:buSzPts val="4400"/>
              <a:buFont typeface="DM Sans"/>
              <a:buChar char="o"/>
              <a:defRPr i="0" sz="4400" u="none" cap="none" strike="noStrike">
                <a:solidFill>
                  <a:schemeClr val="dk1"/>
                </a:solidFill>
                <a:latin typeface="DM Sans"/>
                <a:ea typeface="DM Sans"/>
                <a:cs typeface="DM Sans"/>
                <a:sym typeface="DM Sans"/>
              </a:defRPr>
            </a:lvl3pPr>
            <a:lvl4pPr indent="-393700" lvl="3" marL="1828800" marR="0" algn="l">
              <a:lnSpc>
                <a:spcPct val="90000"/>
              </a:lnSpc>
              <a:spcBef>
                <a:spcPts val="1000"/>
              </a:spcBef>
              <a:spcAft>
                <a:spcPts val="0"/>
              </a:spcAft>
              <a:buClr>
                <a:schemeClr val="dk1"/>
              </a:buClr>
              <a:buSzPts val="2600"/>
              <a:buFont typeface="DM Sans"/>
              <a:buChar char="⮚"/>
              <a:defRPr i="0" sz="3800" u="none" cap="none" strike="noStrike">
                <a:solidFill>
                  <a:schemeClr val="dk1"/>
                </a:solidFill>
                <a:latin typeface="DM Sans"/>
                <a:ea typeface="DM Sans"/>
                <a:cs typeface="DM Sans"/>
                <a:sym typeface="DM Sans"/>
              </a:defRPr>
            </a:lvl4pPr>
            <a:lvl5pPr indent="-469900" lvl="4" marL="2286000" marR="0" algn="l">
              <a:lnSpc>
                <a:spcPct val="90000"/>
              </a:lnSpc>
              <a:spcBef>
                <a:spcPts val="1000"/>
              </a:spcBef>
              <a:spcAft>
                <a:spcPts val="0"/>
              </a:spcAft>
              <a:buClr>
                <a:schemeClr val="dk1"/>
              </a:buClr>
              <a:buSzPts val="3800"/>
              <a:buFont typeface="DM Sans"/>
              <a:buChar char="•"/>
              <a:defRPr i="0" sz="3800" u="none" cap="none" strike="noStrike">
                <a:solidFill>
                  <a:schemeClr val="dk1"/>
                </a:solidFill>
                <a:latin typeface="DM Sans"/>
                <a:ea typeface="DM Sans"/>
                <a:cs typeface="DM Sans"/>
                <a:sym typeface="DM Sans"/>
              </a:defRPr>
            </a:lvl5pPr>
            <a:lvl6pPr indent="-457200" lvl="5" marL="2743200" marR="0" algn="l">
              <a:lnSpc>
                <a:spcPct val="90000"/>
              </a:lnSpc>
              <a:spcBef>
                <a:spcPts val="1000"/>
              </a:spcBef>
              <a:spcAft>
                <a:spcPts val="0"/>
              </a:spcAft>
              <a:buClr>
                <a:schemeClr val="dk1"/>
              </a:buClr>
              <a:buSzPts val="3600"/>
              <a:buFont typeface="DM Sans"/>
              <a:buChar char="•"/>
              <a:defRPr i="0" sz="3600" u="none" cap="none" strike="noStrike">
                <a:solidFill>
                  <a:schemeClr val="dk1"/>
                </a:solidFill>
                <a:latin typeface="DM Sans"/>
                <a:ea typeface="DM Sans"/>
                <a:cs typeface="DM Sans"/>
                <a:sym typeface="DM Sans"/>
              </a:defRPr>
            </a:lvl6pPr>
            <a:lvl7pPr indent="-457200" lvl="6" marL="3200400" marR="0" algn="l">
              <a:lnSpc>
                <a:spcPct val="90000"/>
              </a:lnSpc>
              <a:spcBef>
                <a:spcPts val="1000"/>
              </a:spcBef>
              <a:spcAft>
                <a:spcPts val="0"/>
              </a:spcAft>
              <a:buClr>
                <a:schemeClr val="dk1"/>
              </a:buClr>
              <a:buSzPts val="3600"/>
              <a:buFont typeface="DM Sans"/>
              <a:buChar char="•"/>
              <a:defRPr i="0" sz="3600" u="none" cap="none" strike="noStrike">
                <a:solidFill>
                  <a:schemeClr val="dk1"/>
                </a:solidFill>
                <a:latin typeface="DM Sans"/>
                <a:ea typeface="DM Sans"/>
                <a:cs typeface="DM Sans"/>
                <a:sym typeface="DM Sans"/>
              </a:defRPr>
            </a:lvl7pPr>
            <a:lvl8pPr indent="-457200" lvl="7" marL="3657600" marR="0" algn="l">
              <a:lnSpc>
                <a:spcPct val="90000"/>
              </a:lnSpc>
              <a:spcBef>
                <a:spcPts val="1000"/>
              </a:spcBef>
              <a:spcAft>
                <a:spcPts val="0"/>
              </a:spcAft>
              <a:buClr>
                <a:schemeClr val="dk1"/>
              </a:buClr>
              <a:buSzPts val="3600"/>
              <a:buFont typeface="DM Sans"/>
              <a:buChar char="•"/>
              <a:defRPr i="0" sz="3600" u="none" cap="none" strike="noStrike">
                <a:solidFill>
                  <a:schemeClr val="dk1"/>
                </a:solidFill>
                <a:latin typeface="DM Sans"/>
                <a:ea typeface="DM Sans"/>
                <a:cs typeface="DM Sans"/>
                <a:sym typeface="DM Sans"/>
              </a:defRPr>
            </a:lvl8pPr>
            <a:lvl9pPr indent="-457200" lvl="8" marL="4114800" marR="0" algn="l">
              <a:lnSpc>
                <a:spcPct val="90000"/>
              </a:lnSpc>
              <a:spcBef>
                <a:spcPts val="1000"/>
              </a:spcBef>
              <a:spcAft>
                <a:spcPts val="0"/>
              </a:spcAft>
              <a:buClr>
                <a:schemeClr val="dk1"/>
              </a:buClr>
              <a:buSzPts val="3600"/>
              <a:buFont typeface="DM Sans"/>
              <a:buChar char="•"/>
              <a:defRPr i="0" sz="3600" u="none" cap="none" strike="noStrike">
                <a:solidFill>
                  <a:schemeClr val="dk1"/>
                </a:solidFill>
                <a:latin typeface="DM Sans"/>
                <a:ea typeface="DM Sans"/>
                <a:cs typeface="DM Sans"/>
                <a:sym typeface="DM Sans"/>
              </a:defRPr>
            </a:lvl9pPr>
          </a:lstStyle>
          <a:p/>
        </p:txBody>
      </p:sp>
      <p:sp>
        <p:nvSpPr>
          <p:cNvPr id="257" name="Google Shape;257;g31679432f62_0_445"/>
          <p:cNvSpPr txBox="1"/>
          <p:nvPr>
            <p:ph idx="3" type="body"/>
          </p:nvPr>
        </p:nvSpPr>
        <p:spPr>
          <a:xfrm>
            <a:off x="12399819" y="3651251"/>
            <a:ext cx="11512800" cy="8526600"/>
          </a:xfrm>
          <a:prstGeom prst="rect">
            <a:avLst/>
          </a:prstGeom>
          <a:noFill/>
          <a:ln>
            <a:noFill/>
          </a:ln>
        </p:spPr>
        <p:txBody>
          <a:bodyPr anchorCtr="0" anchor="t" bIns="121900" lIns="243800" spcFirstLastPara="1" rIns="243800" wrap="square" tIns="121900">
            <a:noAutofit/>
          </a:bodyPr>
          <a:lstStyle>
            <a:lvl1pPr indent="-571500" lvl="0" marL="457200" marR="0" algn="l">
              <a:lnSpc>
                <a:spcPct val="90000"/>
              </a:lnSpc>
              <a:spcBef>
                <a:spcPts val="2000"/>
              </a:spcBef>
              <a:spcAft>
                <a:spcPts val="0"/>
              </a:spcAft>
              <a:buClr>
                <a:schemeClr val="dk1"/>
              </a:buClr>
              <a:buSzPts val="5400"/>
              <a:buFont typeface="DM Sans"/>
              <a:buChar char="•"/>
              <a:defRPr i="0" sz="5400" u="none" cap="none" strike="noStrike">
                <a:solidFill>
                  <a:schemeClr val="dk1"/>
                </a:solidFill>
                <a:latin typeface="DM Sans"/>
                <a:ea typeface="DM Sans"/>
                <a:cs typeface="DM Sans"/>
                <a:sym typeface="DM Sans"/>
              </a:defRPr>
            </a:lvl1pPr>
            <a:lvl2pPr indent="-533400" lvl="1" marL="914400" marR="0" algn="l">
              <a:lnSpc>
                <a:spcPct val="90000"/>
              </a:lnSpc>
              <a:spcBef>
                <a:spcPts val="1000"/>
              </a:spcBef>
              <a:spcAft>
                <a:spcPts val="0"/>
              </a:spcAft>
              <a:buClr>
                <a:schemeClr val="dk1"/>
              </a:buClr>
              <a:buSzPts val="4800"/>
              <a:buFont typeface="DM Sans"/>
              <a:buChar char="▪"/>
              <a:defRPr i="0" sz="4800" u="none" cap="none" strike="noStrike">
                <a:solidFill>
                  <a:schemeClr val="dk1"/>
                </a:solidFill>
                <a:latin typeface="DM Sans"/>
                <a:ea typeface="DM Sans"/>
                <a:cs typeface="DM Sans"/>
                <a:sym typeface="DM Sans"/>
              </a:defRPr>
            </a:lvl2pPr>
            <a:lvl3pPr indent="-508000" lvl="2" marL="1371600" marR="0" algn="l">
              <a:lnSpc>
                <a:spcPct val="90000"/>
              </a:lnSpc>
              <a:spcBef>
                <a:spcPts val="1000"/>
              </a:spcBef>
              <a:spcAft>
                <a:spcPts val="0"/>
              </a:spcAft>
              <a:buClr>
                <a:schemeClr val="dk1"/>
              </a:buClr>
              <a:buSzPts val="4400"/>
              <a:buFont typeface="DM Sans"/>
              <a:buChar char="o"/>
              <a:defRPr i="0" sz="4400" u="none" cap="none" strike="noStrike">
                <a:solidFill>
                  <a:schemeClr val="dk1"/>
                </a:solidFill>
                <a:latin typeface="DM Sans"/>
                <a:ea typeface="DM Sans"/>
                <a:cs typeface="DM Sans"/>
                <a:sym typeface="DM Sans"/>
              </a:defRPr>
            </a:lvl3pPr>
            <a:lvl4pPr indent="-393700" lvl="3" marL="1828800" marR="0" algn="l">
              <a:lnSpc>
                <a:spcPct val="90000"/>
              </a:lnSpc>
              <a:spcBef>
                <a:spcPts val="1000"/>
              </a:spcBef>
              <a:spcAft>
                <a:spcPts val="0"/>
              </a:spcAft>
              <a:buClr>
                <a:schemeClr val="dk1"/>
              </a:buClr>
              <a:buSzPts val="2600"/>
              <a:buFont typeface="DM Sans"/>
              <a:buChar char="⮚"/>
              <a:defRPr i="0" sz="3800" u="none" cap="none" strike="noStrike">
                <a:solidFill>
                  <a:schemeClr val="dk1"/>
                </a:solidFill>
                <a:latin typeface="DM Sans"/>
                <a:ea typeface="DM Sans"/>
                <a:cs typeface="DM Sans"/>
                <a:sym typeface="DM Sans"/>
              </a:defRPr>
            </a:lvl4pPr>
            <a:lvl5pPr indent="-469900" lvl="4" marL="2286000" marR="0" algn="l">
              <a:lnSpc>
                <a:spcPct val="90000"/>
              </a:lnSpc>
              <a:spcBef>
                <a:spcPts val="1000"/>
              </a:spcBef>
              <a:spcAft>
                <a:spcPts val="0"/>
              </a:spcAft>
              <a:buClr>
                <a:schemeClr val="dk1"/>
              </a:buClr>
              <a:buSzPts val="3800"/>
              <a:buFont typeface="DM Sans"/>
              <a:buChar char="•"/>
              <a:defRPr i="0" sz="3800" u="none" cap="none" strike="noStrike">
                <a:solidFill>
                  <a:schemeClr val="dk1"/>
                </a:solidFill>
                <a:latin typeface="DM Sans"/>
                <a:ea typeface="DM Sans"/>
                <a:cs typeface="DM Sans"/>
                <a:sym typeface="DM Sans"/>
              </a:defRPr>
            </a:lvl5pPr>
            <a:lvl6pPr indent="-457200" lvl="5" marL="2743200" marR="0" algn="l">
              <a:lnSpc>
                <a:spcPct val="90000"/>
              </a:lnSpc>
              <a:spcBef>
                <a:spcPts val="1000"/>
              </a:spcBef>
              <a:spcAft>
                <a:spcPts val="0"/>
              </a:spcAft>
              <a:buClr>
                <a:schemeClr val="dk1"/>
              </a:buClr>
              <a:buSzPts val="3600"/>
              <a:buFont typeface="DM Sans"/>
              <a:buChar char="•"/>
              <a:defRPr i="0" sz="3600" u="none" cap="none" strike="noStrike">
                <a:solidFill>
                  <a:schemeClr val="dk1"/>
                </a:solidFill>
                <a:latin typeface="DM Sans"/>
                <a:ea typeface="DM Sans"/>
                <a:cs typeface="DM Sans"/>
                <a:sym typeface="DM Sans"/>
              </a:defRPr>
            </a:lvl6pPr>
            <a:lvl7pPr indent="-457200" lvl="6" marL="3200400" marR="0" algn="l">
              <a:lnSpc>
                <a:spcPct val="90000"/>
              </a:lnSpc>
              <a:spcBef>
                <a:spcPts val="1000"/>
              </a:spcBef>
              <a:spcAft>
                <a:spcPts val="0"/>
              </a:spcAft>
              <a:buClr>
                <a:schemeClr val="dk1"/>
              </a:buClr>
              <a:buSzPts val="3600"/>
              <a:buFont typeface="DM Sans"/>
              <a:buChar char="•"/>
              <a:defRPr i="0" sz="3600" u="none" cap="none" strike="noStrike">
                <a:solidFill>
                  <a:schemeClr val="dk1"/>
                </a:solidFill>
                <a:latin typeface="DM Sans"/>
                <a:ea typeface="DM Sans"/>
                <a:cs typeface="DM Sans"/>
                <a:sym typeface="DM Sans"/>
              </a:defRPr>
            </a:lvl7pPr>
            <a:lvl8pPr indent="-457200" lvl="7" marL="3657600" marR="0" algn="l">
              <a:lnSpc>
                <a:spcPct val="90000"/>
              </a:lnSpc>
              <a:spcBef>
                <a:spcPts val="1000"/>
              </a:spcBef>
              <a:spcAft>
                <a:spcPts val="0"/>
              </a:spcAft>
              <a:buClr>
                <a:schemeClr val="dk1"/>
              </a:buClr>
              <a:buSzPts val="3600"/>
              <a:buFont typeface="DM Sans"/>
              <a:buChar char="•"/>
              <a:defRPr i="0" sz="3600" u="none" cap="none" strike="noStrike">
                <a:solidFill>
                  <a:schemeClr val="dk1"/>
                </a:solidFill>
                <a:latin typeface="DM Sans"/>
                <a:ea typeface="DM Sans"/>
                <a:cs typeface="DM Sans"/>
                <a:sym typeface="DM Sans"/>
              </a:defRPr>
            </a:lvl8pPr>
            <a:lvl9pPr indent="-457200" lvl="8" marL="4114800" marR="0" algn="l">
              <a:lnSpc>
                <a:spcPct val="90000"/>
              </a:lnSpc>
              <a:spcBef>
                <a:spcPts val="1000"/>
              </a:spcBef>
              <a:spcAft>
                <a:spcPts val="0"/>
              </a:spcAft>
              <a:buClr>
                <a:schemeClr val="dk1"/>
              </a:buClr>
              <a:buSzPts val="3600"/>
              <a:buFont typeface="DM Sans"/>
              <a:buChar char="•"/>
              <a:defRPr i="0" sz="3600" u="none" cap="none" strike="noStrike">
                <a:solidFill>
                  <a:schemeClr val="dk1"/>
                </a:solidFill>
                <a:latin typeface="DM Sans"/>
                <a:ea typeface="DM Sans"/>
                <a:cs typeface="DM Sans"/>
                <a:sym typeface="DM Sans"/>
              </a:defRPr>
            </a:lvl9pPr>
          </a:lstStyle>
          <a:p/>
        </p:txBody>
      </p:sp>
      <p:sp>
        <p:nvSpPr>
          <p:cNvPr id="258" name="Google Shape;258;g31679432f62_0_445"/>
          <p:cNvSpPr txBox="1"/>
          <p:nvPr>
            <p:ph idx="12" type="sldNum"/>
          </p:nvPr>
        </p:nvSpPr>
        <p:spPr>
          <a:xfrm>
            <a:off x="22818090" y="12666269"/>
            <a:ext cx="1463400" cy="492600"/>
          </a:xfrm>
          <a:prstGeom prst="rect">
            <a:avLst/>
          </a:prstGeom>
        </p:spPr>
        <p:txBody>
          <a:bodyPr anchorCtr="0" anchor="t" bIns="45700" lIns="91425" spcFirstLastPara="1" rIns="91425" wrap="square" tIns="45700">
            <a:noAutofit/>
          </a:bodyPr>
          <a:lstStyle>
            <a:lvl1pPr lvl="0">
              <a:buNone/>
              <a:defRPr sz="2600">
                <a:solidFill>
                  <a:schemeClr val="dk1"/>
                </a:solidFill>
              </a:defRPr>
            </a:lvl1pPr>
            <a:lvl2pPr lvl="1">
              <a:buNone/>
              <a:defRPr sz="2600">
                <a:solidFill>
                  <a:schemeClr val="dk1"/>
                </a:solidFill>
              </a:defRPr>
            </a:lvl2pPr>
            <a:lvl3pPr lvl="2">
              <a:buNone/>
              <a:defRPr sz="2600">
                <a:solidFill>
                  <a:schemeClr val="dk1"/>
                </a:solidFill>
              </a:defRPr>
            </a:lvl3pPr>
            <a:lvl4pPr lvl="3">
              <a:buNone/>
              <a:defRPr sz="2600">
                <a:solidFill>
                  <a:schemeClr val="dk1"/>
                </a:solidFill>
              </a:defRPr>
            </a:lvl4pPr>
            <a:lvl5pPr lvl="4">
              <a:buNone/>
              <a:defRPr sz="2600">
                <a:solidFill>
                  <a:schemeClr val="dk1"/>
                </a:solidFill>
              </a:defRPr>
            </a:lvl5pPr>
            <a:lvl6pPr lvl="5">
              <a:buNone/>
              <a:defRPr sz="2600">
                <a:solidFill>
                  <a:schemeClr val="dk1"/>
                </a:solidFill>
              </a:defRPr>
            </a:lvl6pPr>
            <a:lvl7pPr lvl="6">
              <a:buNone/>
              <a:defRPr sz="2600">
                <a:solidFill>
                  <a:schemeClr val="dk1"/>
                </a:solidFill>
              </a:defRPr>
            </a:lvl7pPr>
            <a:lvl8pPr lvl="7">
              <a:buNone/>
              <a:defRPr sz="2600">
                <a:solidFill>
                  <a:schemeClr val="dk1"/>
                </a:solidFill>
              </a:defRPr>
            </a:lvl8pPr>
            <a:lvl9pPr lvl="8">
              <a:buNone/>
              <a:defRPr sz="2600">
                <a:solidFill>
                  <a:schemeClr val="dk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Numbers">
  <p:cSld name="Content - 3 Numbers">
    <p:spTree>
      <p:nvGrpSpPr>
        <p:cNvPr id="259" name="Shape 259"/>
        <p:cNvGrpSpPr/>
        <p:nvPr/>
      </p:nvGrpSpPr>
      <p:grpSpPr>
        <a:xfrm>
          <a:off x="0" y="0"/>
          <a:ext cx="0" cy="0"/>
          <a:chOff x="0" y="0"/>
          <a:chExt cx="0" cy="0"/>
        </a:xfrm>
      </p:grpSpPr>
      <p:sp>
        <p:nvSpPr>
          <p:cNvPr id="260" name="Google Shape;260;g31679432f62_0_451"/>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261" name="Google Shape;261;g31679432f62_0_451"/>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62" name="Google Shape;262;g31679432f62_0_451"/>
          <p:cNvSpPr txBox="1"/>
          <p:nvPr>
            <p:ph idx="12" type="sldNum"/>
          </p:nvPr>
        </p:nvSpPr>
        <p:spPr>
          <a:xfrm>
            <a:off x="23367999" y="13045350"/>
            <a:ext cx="466800" cy="369300"/>
          </a:xfrm>
          <a:prstGeom prst="rect">
            <a:avLst/>
          </a:prstGeom>
          <a:noFill/>
          <a:ln>
            <a:noFill/>
          </a:ln>
        </p:spPr>
        <p:txBody>
          <a:bodyPr anchorCtr="0" anchor="t"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b="0" i="0" u="none" cap="none" strike="noStrike"/>
          </a:p>
        </p:txBody>
      </p:sp>
      <p:sp>
        <p:nvSpPr>
          <p:cNvPr id="263" name="Google Shape;263;g31679432f62_0_451"/>
          <p:cNvSpPr txBox="1"/>
          <p:nvPr>
            <p:ph idx="2" type="body"/>
          </p:nvPr>
        </p:nvSpPr>
        <p:spPr>
          <a:xfrm>
            <a:off x="1715859" y="5347556"/>
            <a:ext cx="6350100" cy="1846800"/>
          </a:xfrm>
          <a:prstGeom prst="rect">
            <a:avLst/>
          </a:prstGeom>
          <a:noFill/>
          <a:ln>
            <a:noFill/>
          </a:ln>
        </p:spPr>
        <p:txBody>
          <a:bodyPr anchorCtr="0" anchor="t" bIns="0" lIns="0" spcFirstLastPara="1" rIns="0" wrap="square" tIns="0">
            <a:spAutoFit/>
          </a:bodyPr>
          <a:lstStyle>
            <a:lvl1pPr indent="-228600" lvl="0" marL="457200" marR="0" algn="ctr">
              <a:lnSpc>
                <a:spcPct val="100000"/>
              </a:lnSpc>
              <a:spcBef>
                <a:spcPts val="0"/>
              </a:spcBef>
              <a:spcAft>
                <a:spcPts val="0"/>
              </a:spcAft>
              <a:buClr>
                <a:srgbClr val="EF8200"/>
              </a:buClr>
              <a:buSzPts val="12000"/>
              <a:buFont typeface="DM Sans"/>
              <a:buNone/>
              <a:defRPr b="1" i="0" sz="12000" u="none" cap="none" strike="noStrike">
                <a:solidFill>
                  <a:srgbClr val="EF8200"/>
                </a:solidFill>
                <a:latin typeface="DM Sans"/>
                <a:ea typeface="DM Sans"/>
                <a:cs typeface="DM Sans"/>
                <a:sym typeface="DM Sans"/>
              </a:defRPr>
            </a:lvl1pPr>
            <a:lvl2pPr indent="-509778" lvl="1" marL="9144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64" name="Google Shape;264;g31679432f62_0_451"/>
          <p:cNvSpPr txBox="1"/>
          <p:nvPr>
            <p:ph idx="3" type="body"/>
          </p:nvPr>
        </p:nvSpPr>
        <p:spPr>
          <a:xfrm>
            <a:off x="1715859" y="7655821"/>
            <a:ext cx="6350100" cy="1723500"/>
          </a:xfrm>
          <a:prstGeom prst="rect">
            <a:avLst/>
          </a:prstGeom>
          <a:noFill/>
          <a:ln>
            <a:noFill/>
          </a:ln>
        </p:spPr>
        <p:txBody>
          <a:bodyPr anchorCtr="0" anchor="t" bIns="0" lIns="0" spcFirstLastPara="1" rIns="0" wrap="square" tIns="0">
            <a:spAutoFit/>
          </a:bodyPr>
          <a:lstStyle>
            <a:lvl1pPr indent="-228600" lvl="0" marL="457200" marR="0" algn="ctr">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65" name="Google Shape;265;g31679432f62_0_451"/>
          <p:cNvSpPr txBox="1"/>
          <p:nvPr>
            <p:ph idx="4" type="body"/>
          </p:nvPr>
        </p:nvSpPr>
        <p:spPr>
          <a:xfrm>
            <a:off x="9017000" y="5339088"/>
            <a:ext cx="6350100" cy="1846800"/>
          </a:xfrm>
          <a:prstGeom prst="rect">
            <a:avLst/>
          </a:prstGeom>
          <a:noFill/>
          <a:ln>
            <a:noFill/>
          </a:ln>
        </p:spPr>
        <p:txBody>
          <a:bodyPr anchorCtr="0" anchor="t" bIns="0" lIns="0" spcFirstLastPara="1" rIns="0" wrap="square" tIns="0">
            <a:spAutoFit/>
          </a:bodyPr>
          <a:lstStyle>
            <a:lvl1pPr indent="-228600" lvl="0" marL="457200" marR="0" algn="ctr">
              <a:lnSpc>
                <a:spcPct val="100000"/>
              </a:lnSpc>
              <a:spcBef>
                <a:spcPts val="0"/>
              </a:spcBef>
              <a:spcAft>
                <a:spcPts val="0"/>
              </a:spcAft>
              <a:buClr>
                <a:srgbClr val="EF8200"/>
              </a:buClr>
              <a:buSzPts val="12000"/>
              <a:buFont typeface="DM Sans"/>
              <a:buNone/>
              <a:defRPr b="1" i="0" sz="12000" u="none" cap="none" strike="noStrike">
                <a:solidFill>
                  <a:srgbClr val="EF8200"/>
                </a:solidFill>
                <a:latin typeface="DM Sans"/>
                <a:ea typeface="DM Sans"/>
                <a:cs typeface="DM Sans"/>
                <a:sym typeface="DM Sans"/>
              </a:defRPr>
            </a:lvl1pPr>
            <a:lvl2pPr indent="-509778" lvl="1" marL="9144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66" name="Google Shape;266;g31679432f62_0_451"/>
          <p:cNvSpPr txBox="1"/>
          <p:nvPr>
            <p:ph idx="5" type="body"/>
          </p:nvPr>
        </p:nvSpPr>
        <p:spPr>
          <a:xfrm>
            <a:off x="9017000" y="7655821"/>
            <a:ext cx="6350100" cy="1723500"/>
          </a:xfrm>
          <a:prstGeom prst="rect">
            <a:avLst/>
          </a:prstGeom>
          <a:noFill/>
          <a:ln>
            <a:noFill/>
          </a:ln>
        </p:spPr>
        <p:txBody>
          <a:bodyPr anchorCtr="0" anchor="t" bIns="0" lIns="0" spcFirstLastPara="1" rIns="0" wrap="square" tIns="0">
            <a:spAutoFit/>
          </a:bodyPr>
          <a:lstStyle>
            <a:lvl1pPr indent="-228600" lvl="0" marL="457200" marR="0" algn="ctr">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67" name="Google Shape;267;g31679432f62_0_451"/>
          <p:cNvSpPr txBox="1"/>
          <p:nvPr>
            <p:ph idx="6" type="body"/>
          </p:nvPr>
        </p:nvSpPr>
        <p:spPr>
          <a:xfrm>
            <a:off x="16318140" y="5339088"/>
            <a:ext cx="6350100" cy="1846800"/>
          </a:xfrm>
          <a:prstGeom prst="rect">
            <a:avLst/>
          </a:prstGeom>
          <a:noFill/>
          <a:ln>
            <a:noFill/>
          </a:ln>
        </p:spPr>
        <p:txBody>
          <a:bodyPr anchorCtr="0" anchor="t" bIns="0" lIns="0" spcFirstLastPara="1" rIns="0" wrap="square" tIns="0">
            <a:spAutoFit/>
          </a:bodyPr>
          <a:lstStyle>
            <a:lvl1pPr indent="-228600" lvl="0" marL="457200" marR="0" algn="ctr">
              <a:lnSpc>
                <a:spcPct val="100000"/>
              </a:lnSpc>
              <a:spcBef>
                <a:spcPts val="0"/>
              </a:spcBef>
              <a:spcAft>
                <a:spcPts val="0"/>
              </a:spcAft>
              <a:buClr>
                <a:srgbClr val="EF8200"/>
              </a:buClr>
              <a:buSzPts val="12000"/>
              <a:buFont typeface="DM Sans"/>
              <a:buNone/>
              <a:defRPr b="1" i="0" sz="12000" u="none" cap="none" strike="noStrike">
                <a:solidFill>
                  <a:srgbClr val="EF8200"/>
                </a:solidFill>
                <a:latin typeface="DM Sans"/>
                <a:ea typeface="DM Sans"/>
                <a:cs typeface="DM Sans"/>
                <a:sym typeface="DM Sans"/>
              </a:defRPr>
            </a:lvl1pPr>
            <a:lvl2pPr indent="-509778" lvl="1" marL="9144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268" name="Google Shape;268;g31679432f62_0_451"/>
          <p:cNvSpPr txBox="1"/>
          <p:nvPr>
            <p:ph idx="7" type="body"/>
          </p:nvPr>
        </p:nvSpPr>
        <p:spPr>
          <a:xfrm>
            <a:off x="16318140" y="7655821"/>
            <a:ext cx="6350100" cy="1723500"/>
          </a:xfrm>
          <a:prstGeom prst="rect">
            <a:avLst/>
          </a:prstGeom>
          <a:noFill/>
          <a:ln>
            <a:noFill/>
          </a:ln>
        </p:spPr>
        <p:txBody>
          <a:bodyPr anchorCtr="0" anchor="t" bIns="0" lIns="0" spcFirstLastPara="1" rIns="0" wrap="square" tIns="0">
            <a:spAutoFit/>
          </a:bodyPr>
          <a:lstStyle>
            <a:lvl1pPr indent="-228600" lvl="0" marL="457200" marR="0" algn="ctr">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 Dark (Simple)" showMasterSp="0">
  <p:cSld name="Closing - Dark (Simple)">
    <p:bg>
      <p:bgPr>
        <a:solidFill>
          <a:schemeClr val="accent1"/>
        </a:solidFill>
      </p:bgPr>
    </p:bg>
    <p:spTree>
      <p:nvGrpSpPr>
        <p:cNvPr id="28" name="Shape 28"/>
        <p:cNvGrpSpPr/>
        <p:nvPr/>
      </p:nvGrpSpPr>
      <p:grpSpPr>
        <a:xfrm>
          <a:off x="0" y="0"/>
          <a:ext cx="0" cy="0"/>
          <a:chOff x="0" y="0"/>
          <a:chExt cx="0" cy="0"/>
        </a:xfrm>
      </p:grpSpPr>
      <p:sp>
        <p:nvSpPr>
          <p:cNvPr id="29" name="Google Shape;29;p19"/>
          <p:cNvSpPr txBox="1"/>
          <p:nvPr>
            <p:ph idx="1" type="body"/>
          </p:nvPr>
        </p:nvSpPr>
        <p:spPr>
          <a:xfrm>
            <a:off x="2438050" y="5092234"/>
            <a:ext cx="12318900" cy="13209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8000"/>
              <a:buFont typeface="DM Sans"/>
              <a:buNone/>
              <a:defRPr b="1" i="0" sz="8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30" name="Google Shape;30;p19"/>
          <p:cNvSpPr txBox="1"/>
          <p:nvPr>
            <p:ph idx="2" type="body"/>
          </p:nvPr>
        </p:nvSpPr>
        <p:spPr>
          <a:xfrm>
            <a:off x="2438049" y="6667500"/>
            <a:ext cx="12317100" cy="8001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pic>
        <p:nvPicPr>
          <p:cNvPr descr="Image" id="31" name="Google Shape;31;p19"/>
          <p:cNvPicPr preferRelativeResize="0"/>
          <p:nvPr/>
        </p:nvPicPr>
        <p:blipFill rotWithShape="1">
          <a:blip r:embed="rId2">
            <a:alphaModFix/>
          </a:blip>
          <a:srcRect b="0" l="0" r="0" t="0"/>
          <a:stretch/>
        </p:blipFill>
        <p:spPr>
          <a:xfrm rot="-5400000">
            <a:off x="13236399" y="2597724"/>
            <a:ext cx="13751183" cy="8528648"/>
          </a:xfrm>
          <a:prstGeom prst="rect">
            <a:avLst/>
          </a:prstGeom>
          <a:noFill/>
          <a:ln>
            <a:noFill/>
          </a:ln>
        </p:spPr>
      </p:pic>
      <p:pic>
        <p:nvPicPr>
          <p:cNvPr descr="Image" id="32" name="Google Shape;32;p19">
            <a:hlinkClick r:id="rId3"/>
          </p:cNvPr>
          <p:cNvPicPr preferRelativeResize="0"/>
          <p:nvPr/>
        </p:nvPicPr>
        <p:blipFill rotWithShape="1">
          <a:blip r:embed="rId4">
            <a:alphaModFix/>
          </a:blip>
          <a:srcRect b="0" l="0" r="0" t="0"/>
          <a:stretch/>
        </p:blipFill>
        <p:spPr>
          <a:xfrm>
            <a:off x="8005629" y="10805475"/>
            <a:ext cx="609602" cy="609602"/>
          </a:xfrm>
          <a:prstGeom prst="rect">
            <a:avLst/>
          </a:prstGeom>
          <a:noFill/>
          <a:ln>
            <a:noFill/>
          </a:ln>
        </p:spPr>
      </p:pic>
      <p:pic>
        <p:nvPicPr>
          <p:cNvPr descr="Image" id="33" name="Google Shape;33;p19">
            <a:hlinkClick r:id="rId5"/>
          </p:cNvPr>
          <p:cNvPicPr preferRelativeResize="0"/>
          <p:nvPr/>
        </p:nvPicPr>
        <p:blipFill rotWithShape="1">
          <a:blip r:embed="rId6">
            <a:alphaModFix/>
          </a:blip>
          <a:srcRect b="0" l="0" r="0" t="0"/>
          <a:stretch/>
        </p:blipFill>
        <p:spPr>
          <a:xfrm>
            <a:off x="9126052" y="10805475"/>
            <a:ext cx="609602" cy="609602"/>
          </a:xfrm>
          <a:prstGeom prst="rect">
            <a:avLst/>
          </a:prstGeom>
          <a:noFill/>
          <a:ln>
            <a:noFill/>
          </a:ln>
        </p:spPr>
      </p:pic>
      <p:cxnSp>
        <p:nvCxnSpPr>
          <p:cNvPr id="34" name="Google Shape;34;p19"/>
          <p:cNvCxnSpPr/>
          <p:nvPr/>
        </p:nvCxnSpPr>
        <p:spPr>
          <a:xfrm rot="10800000">
            <a:off x="7306906" y="10695729"/>
            <a:ext cx="0" cy="829200"/>
          </a:xfrm>
          <a:prstGeom prst="straightConnector1">
            <a:avLst/>
          </a:prstGeom>
          <a:noFill/>
          <a:ln cap="flat" cmpd="sng" w="25400">
            <a:solidFill>
              <a:srgbClr val="FFFFFF"/>
            </a:solidFill>
            <a:prstDash val="solid"/>
            <a:round/>
            <a:headEnd len="sm" w="sm" type="none"/>
            <a:tailEnd len="sm" w="sm" type="none"/>
          </a:ln>
        </p:spPr>
      </p:cxnSp>
      <p:sp>
        <p:nvSpPr>
          <p:cNvPr id="35" name="Google Shape;35;p19"/>
          <p:cNvSpPr/>
          <p:nvPr/>
        </p:nvSpPr>
        <p:spPr>
          <a:xfrm>
            <a:off x="2438047" y="-1870608"/>
            <a:ext cx="4614900" cy="57894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36" name="Google Shape;36;p19"/>
          <p:cNvSpPr txBox="1"/>
          <p:nvPr/>
        </p:nvSpPr>
        <p:spPr>
          <a:xfrm>
            <a:off x="1828450" y="10646725"/>
            <a:ext cx="5056800" cy="86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EF8200"/>
              </a:buClr>
              <a:buSzPts val="5600"/>
              <a:buFont typeface="DM Sans"/>
              <a:buNone/>
            </a:pPr>
            <a:r>
              <a:rPr b="1" i="0" lang="en-US" sz="5600" u="none" cap="none" strike="noStrike">
                <a:solidFill>
                  <a:srgbClr val="EF8200"/>
                </a:solidFill>
                <a:latin typeface="DM Sans"/>
                <a:ea typeface="DM Sans"/>
                <a:cs typeface="DM Sans"/>
                <a:sym typeface="DM Sans"/>
              </a:rPr>
              <a:t>imagine-ai.eu</a:t>
            </a:r>
            <a:endParaRPr b="0" i="0" sz="1400" u="none" cap="none" strike="noStrike">
              <a:solidFill>
                <a:srgbClr val="000000"/>
              </a:solidFill>
              <a:latin typeface="Arial"/>
              <a:ea typeface="Arial"/>
              <a:cs typeface="Arial"/>
              <a:sym typeface="Arial"/>
            </a:endParaRPr>
          </a:p>
        </p:txBody>
      </p:sp>
      <p:pic>
        <p:nvPicPr>
          <p:cNvPr id="37" name="Google Shape;37;p19"/>
          <p:cNvPicPr preferRelativeResize="0"/>
          <p:nvPr/>
        </p:nvPicPr>
        <p:blipFill rotWithShape="1">
          <a:blip r:embed="rId7">
            <a:alphaModFix/>
          </a:blip>
          <a:srcRect b="0" l="0" r="0" t="0"/>
          <a:stretch/>
        </p:blipFill>
        <p:spPr>
          <a:xfrm>
            <a:off x="2650025" y="0"/>
            <a:ext cx="4269773" cy="332017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Title without Background" type="tx">
  <p:cSld name="TITLE_AND_BODY">
    <p:spTree>
      <p:nvGrpSpPr>
        <p:cNvPr id="38" name="Shape 38"/>
        <p:cNvGrpSpPr/>
        <p:nvPr/>
      </p:nvGrpSpPr>
      <p:grpSpPr>
        <a:xfrm>
          <a:off x="0" y="0"/>
          <a:ext cx="0" cy="0"/>
          <a:chOff x="0" y="0"/>
          <a:chExt cx="0" cy="0"/>
        </a:xfrm>
      </p:grpSpPr>
      <p:sp>
        <p:nvSpPr>
          <p:cNvPr id="39" name="Google Shape;39;p20"/>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40" name="Google Shape;40;p20"/>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6pPr>
            <a:lvl7pPr indent="-509778" lvl="6" marL="32004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7pPr>
            <a:lvl8pPr indent="-509778" lvl="7" marL="36576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8pPr>
            <a:lvl9pPr indent="-509778" lvl="8" marL="41148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9pPr>
          </a:lstStyle>
          <a:p/>
        </p:txBody>
      </p:sp>
      <p:sp>
        <p:nvSpPr>
          <p:cNvPr id="41" name="Google Shape;41;p20"/>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Horizontal Icon with Box">
  <p:cSld name="Content - 3 Horizontal Icon with Box">
    <p:spTree>
      <p:nvGrpSpPr>
        <p:cNvPr id="42" name="Shape 42"/>
        <p:cNvGrpSpPr/>
        <p:nvPr/>
      </p:nvGrpSpPr>
      <p:grpSpPr>
        <a:xfrm>
          <a:off x="0" y="0"/>
          <a:ext cx="0" cy="0"/>
          <a:chOff x="0" y="0"/>
          <a:chExt cx="0" cy="0"/>
        </a:xfrm>
      </p:grpSpPr>
      <p:sp>
        <p:nvSpPr>
          <p:cNvPr id="43" name="Google Shape;43;p21"/>
          <p:cNvSpPr/>
          <p:nvPr/>
        </p:nvSpPr>
        <p:spPr>
          <a:xfrm>
            <a:off x="869684" y="3294515"/>
            <a:ext cx="7335600" cy="8136600"/>
          </a:xfrm>
          <a:prstGeom prst="roundRect">
            <a:avLst>
              <a:gd fmla="val 4218" name="adj"/>
            </a:avLst>
          </a:prstGeom>
          <a:solidFill>
            <a:srgbClr val="FFFFFF"/>
          </a:solidFill>
          <a:ln>
            <a:noFill/>
          </a:ln>
          <a:effectLst>
            <a:outerShdw blurRad="228600" rotWithShape="0" dir="5400000" dist="25400">
              <a:srgbClr val="000000">
                <a:alpha val="5490"/>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44" name="Google Shape;44;p21"/>
          <p:cNvSpPr/>
          <p:nvPr/>
        </p:nvSpPr>
        <p:spPr>
          <a:xfrm>
            <a:off x="8607335" y="3294515"/>
            <a:ext cx="7335600" cy="8136600"/>
          </a:xfrm>
          <a:prstGeom prst="roundRect">
            <a:avLst>
              <a:gd fmla="val 4218" name="adj"/>
            </a:avLst>
          </a:prstGeom>
          <a:solidFill>
            <a:srgbClr val="FFFFFF"/>
          </a:solidFill>
          <a:ln>
            <a:noFill/>
          </a:ln>
          <a:effectLst>
            <a:outerShdw blurRad="228600" rotWithShape="0" dir="5400000" dist="25400">
              <a:srgbClr val="000000">
                <a:alpha val="5490"/>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45" name="Google Shape;45;p21"/>
          <p:cNvSpPr/>
          <p:nvPr/>
        </p:nvSpPr>
        <p:spPr>
          <a:xfrm>
            <a:off x="16344985" y="3294515"/>
            <a:ext cx="7335600" cy="8136600"/>
          </a:xfrm>
          <a:prstGeom prst="roundRect">
            <a:avLst>
              <a:gd fmla="val 4218" name="adj"/>
            </a:avLst>
          </a:prstGeom>
          <a:solidFill>
            <a:srgbClr val="FFFFFF"/>
          </a:solidFill>
          <a:ln>
            <a:noFill/>
          </a:ln>
          <a:effectLst>
            <a:outerShdw blurRad="228600" rotWithShape="0" dir="5400000" dist="25400">
              <a:srgbClr val="000000">
                <a:alpha val="5490"/>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descr="Image" id="46" name="Google Shape;46;p21"/>
          <p:cNvPicPr preferRelativeResize="0"/>
          <p:nvPr/>
        </p:nvPicPr>
        <p:blipFill rotWithShape="1">
          <a:blip r:embed="rId2">
            <a:alphaModFix amt="24770"/>
          </a:blip>
          <a:srcRect b="0" l="0" r="0" t="0"/>
          <a:stretch/>
        </p:blipFill>
        <p:spPr>
          <a:xfrm>
            <a:off x="19856949" y="815931"/>
            <a:ext cx="4902204" cy="12315870"/>
          </a:xfrm>
          <a:prstGeom prst="rect">
            <a:avLst/>
          </a:prstGeom>
          <a:noFill/>
          <a:ln>
            <a:noFill/>
          </a:ln>
        </p:spPr>
      </p:pic>
      <p:sp>
        <p:nvSpPr>
          <p:cNvPr id="47" name="Google Shape;47;p21"/>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48" name="Google Shape;48;p21"/>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6pPr>
            <a:lvl7pPr indent="-509778" lvl="6" marL="32004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7pPr>
            <a:lvl8pPr indent="-509778" lvl="7" marL="36576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8pPr>
            <a:lvl9pPr indent="-509778" lvl="8" marL="41148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9pPr>
          </a:lstStyle>
          <a:p/>
        </p:txBody>
      </p:sp>
      <p:sp>
        <p:nvSpPr>
          <p:cNvPr id="49" name="Google Shape;49;p21"/>
          <p:cNvSpPr txBox="1"/>
          <p:nvPr>
            <p:ph idx="2" type="body"/>
          </p:nvPr>
        </p:nvSpPr>
        <p:spPr>
          <a:xfrm>
            <a:off x="1362528" y="6110694"/>
            <a:ext cx="6350100" cy="1477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50" name="Google Shape;50;p21"/>
          <p:cNvSpPr txBox="1"/>
          <p:nvPr>
            <p:ph idx="3" type="body"/>
          </p:nvPr>
        </p:nvSpPr>
        <p:spPr>
          <a:xfrm>
            <a:off x="1362528" y="7922928"/>
            <a:ext cx="63501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
        <p:nvSpPr>
          <p:cNvPr id="51" name="Google Shape;51;p21"/>
          <p:cNvSpPr txBox="1"/>
          <p:nvPr>
            <p:ph idx="4" type="body"/>
          </p:nvPr>
        </p:nvSpPr>
        <p:spPr>
          <a:xfrm>
            <a:off x="9017000" y="6110694"/>
            <a:ext cx="6350100" cy="1477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52" name="Google Shape;52;p21"/>
          <p:cNvSpPr txBox="1"/>
          <p:nvPr>
            <p:ph idx="5" type="body"/>
          </p:nvPr>
        </p:nvSpPr>
        <p:spPr>
          <a:xfrm>
            <a:off x="9017000" y="7922928"/>
            <a:ext cx="63501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
        <p:nvSpPr>
          <p:cNvPr id="53" name="Google Shape;53;p21"/>
          <p:cNvSpPr txBox="1"/>
          <p:nvPr>
            <p:ph idx="6" type="body"/>
          </p:nvPr>
        </p:nvSpPr>
        <p:spPr>
          <a:xfrm>
            <a:off x="16837828" y="6110694"/>
            <a:ext cx="6350100" cy="1477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54" name="Google Shape;54;p21"/>
          <p:cNvSpPr txBox="1"/>
          <p:nvPr>
            <p:ph idx="7" type="body"/>
          </p:nvPr>
        </p:nvSpPr>
        <p:spPr>
          <a:xfrm>
            <a:off x="16837828" y="7922928"/>
            <a:ext cx="63501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4000" u="none" cap="none" strike="noStrike">
                <a:solidFill>
                  <a:srgbClr val="828282"/>
                </a:solidFill>
                <a:latin typeface="DM Sans"/>
                <a:ea typeface="DM Sans"/>
                <a:cs typeface="DM Sans"/>
                <a:sym typeface="DM Sans"/>
              </a:defRPr>
            </a:lvl9pPr>
          </a:lstStyle>
          <a:p/>
        </p:txBody>
      </p:sp>
      <p:sp>
        <p:nvSpPr>
          <p:cNvPr id="55" name="Google Shape;55;p21"/>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56" name="Google Shape;56;p21"/>
          <p:cNvSpPr/>
          <p:nvPr>
            <p:ph idx="8" type="pic"/>
          </p:nvPr>
        </p:nvSpPr>
        <p:spPr>
          <a:xfrm>
            <a:off x="1362528" y="3866660"/>
            <a:ext cx="2031900" cy="2031900"/>
          </a:xfrm>
          <a:prstGeom prst="rect">
            <a:avLst/>
          </a:prstGeom>
          <a:noFill/>
          <a:ln>
            <a:noFill/>
          </a:ln>
        </p:spPr>
      </p:sp>
      <p:sp>
        <p:nvSpPr>
          <p:cNvPr id="57" name="Google Shape;57;p21"/>
          <p:cNvSpPr/>
          <p:nvPr>
            <p:ph idx="9" type="pic"/>
          </p:nvPr>
        </p:nvSpPr>
        <p:spPr>
          <a:xfrm>
            <a:off x="9017000" y="3866660"/>
            <a:ext cx="2031900" cy="2031900"/>
          </a:xfrm>
          <a:prstGeom prst="rect">
            <a:avLst/>
          </a:prstGeom>
          <a:noFill/>
          <a:ln>
            <a:noFill/>
          </a:ln>
        </p:spPr>
      </p:sp>
      <p:sp>
        <p:nvSpPr>
          <p:cNvPr id="58" name="Google Shape;58;p21"/>
          <p:cNvSpPr/>
          <p:nvPr>
            <p:ph idx="13" type="pic"/>
          </p:nvPr>
        </p:nvSpPr>
        <p:spPr>
          <a:xfrm>
            <a:off x="16837828" y="3866660"/>
            <a:ext cx="2031900" cy="20319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4 Icon">
  <p:cSld name="Content - 4 Icon">
    <p:spTree>
      <p:nvGrpSpPr>
        <p:cNvPr id="59" name="Shape 59"/>
        <p:cNvGrpSpPr/>
        <p:nvPr/>
      </p:nvGrpSpPr>
      <p:grpSpPr>
        <a:xfrm>
          <a:off x="0" y="0"/>
          <a:ext cx="0" cy="0"/>
          <a:chOff x="0" y="0"/>
          <a:chExt cx="0" cy="0"/>
        </a:xfrm>
      </p:grpSpPr>
      <p:pic>
        <p:nvPicPr>
          <p:cNvPr descr="Image" id="60" name="Google Shape;60;p22"/>
          <p:cNvPicPr preferRelativeResize="0"/>
          <p:nvPr/>
        </p:nvPicPr>
        <p:blipFill rotWithShape="1">
          <a:blip r:embed="rId2">
            <a:alphaModFix amt="24770"/>
          </a:blip>
          <a:srcRect b="0" l="0" r="0" t="0"/>
          <a:stretch/>
        </p:blipFill>
        <p:spPr>
          <a:xfrm>
            <a:off x="19856949" y="815931"/>
            <a:ext cx="4902204" cy="12315870"/>
          </a:xfrm>
          <a:prstGeom prst="rect">
            <a:avLst/>
          </a:prstGeom>
          <a:noFill/>
          <a:ln>
            <a:noFill/>
          </a:ln>
        </p:spPr>
      </p:pic>
      <p:sp>
        <p:nvSpPr>
          <p:cNvPr id="61" name="Google Shape;61;p22"/>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62" name="Google Shape;62;p22"/>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6pPr>
            <a:lvl7pPr indent="-509778" lvl="6" marL="32004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7pPr>
            <a:lvl8pPr indent="-509778" lvl="7" marL="36576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8pPr>
            <a:lvl9pPr indent="-509778" lvl="8" marL="4114800" marR="0" rtl="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9pPr>
          </a:lstStyle>
          <a:p/>
        </p:txBody>
      </p:sp>
      <p:sp>
        <p:nvSpPr>
          <p:cNvPr id="63" name="Google Shape;63;p22"/>
          <p:cNvSpPr txBox="1"/>
          <p:nvPr>
            <p:ph idx="12" type="sldNum"/>
          </p:nvPr>
        </p:nvSpPr>
        <p:spPr>
          <a:xfrm>
            <a:off x="23367999" y="13045350"/>
            <a:ext cx="4668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64" name="Google Shape;64;p22"/>
          <p:cNvSpPr txBox="1"/>
          <p:nvPr>
            <p:ph idx="2" type="body"/>
          </p:nvPr>
        </p:nvSpPr>
        <p:spPr>
          <a:xfrm>
            <a:off x="1094735" y="4461632"/>
            <a:ext cx="6452100" cy="14772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65" name="Google Shape;65;p22"/>
          <p:cNvSpPr txBox="1"/>
          <p:nvPr>
            <p:ph idx="3" type="body"/>
          </p:nvPr>
        </p:nvSpPr>
        <p:spPr>
          <a:xfrm>
            <a:off x="1094738" y="6070641"/>
            <a:ext cx="6452100" cy="11079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DM Sans"/>
              <a:buNone/>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9pPr>
          </a:lstStyle>
          <a:p/>
        </p:txBody>
      </p:sp>
      <p:sp>
        <p:nvSpPr>
          <p:cNvPr id="66" name="Google Shape;66;p22"/>
          <p:cNvSpPr txBox="1"/>
          <p:nvPr>
            <p:ph idx="4" type="body"/>
          </p:nvPr>
        </p:nvSpPr>
        <p:spPr>
          <a:xfrm>
            <a:off x="9969729" y="4461632"/>
            <a:ext cx="6452100" cy="14772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67" name="Google Shape;67;p22"/>
          <p:cNvSpPr txBox="1"/>
          <p:nvPr>
            <p:ph idx="5" type="body"/>
          </p:nvPr>
        </p:nvSpPr>
        <p:spPr>
          <a:xfrm>
            <a:off x="9969730" y="6070643"/>
            <a:ext cx="6452100" cy="11079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DM Sans"/>
              <a:buNone/>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9pPr>
          </a:lstStyle>
          <a:p/>
        </p:txBody>
      </p:sp>
      <p:sp>
        <p:nvSpPr>
          <p:cNvPr id="68" name="Google Shape;68;p22"/>
          <p:cNvSpPr txBox="1"/>
          <p:nvPr>
            <p:ph idx="6" type="body"/>
          </p:nvPr>
        </p:nvSpPr>
        <p:spPr>
          <a:xfrm>
            <a:off x="1094736" y="9779054"/>
            <a:ext cx="6452100" cy="14772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69" name="Google Shape;69;p22"/>
          <p:cNvSpPr txBox="1"/>
          <p:nvPr>
            <p:ph idx="7" type="body"/>
          </p:nvPr>
        </p:nvSpPr>
        <p:spPr>
          <a:xfrm>
            <a:off x="1094738" y="11388065"/>
            <a:ext cx="6452100" cy="11079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DM Sans"/>
              <a:buNone/>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9pPr>
          </a:lstStyle>
          <a:p/>
        </p:txBody>
      </p:sp>
      <p:sp>
        <p:nvSpPr>
          <p:cNvPr id="70" name="Google Shape;70;p22"/>
          <p:cNvSpPr txBox="1"/>
          <p:nvPr>
            <p:ph idx="8" type="body"/>
          </p:nvPr>
        </p:nvSpPr>
        <p:spPr>
          <a:xfrm>
            <a:off x="9969730" y="9779054"/>
            <a:ext cx="6452100" cy="14772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1" i="0" sz="4800" u="none" cap="none" strike="noStrike">
                <a:solidFill>
                  <a:srgbClr val="005FAA"/>
                </a:solidFill>
                <a:latin typeface="DM Sans"/>
                <a:ea typeface="DM Sans"/>
                <a:cs typeface="DM Sans"/>
                <a:sym typeface="DM Sans"/>
              </a:defRPr>
            </a:lvl9pPr>
          </a:lstStyle>
          <a:p/>
        </p:txBody>
      </p:sp>
      <p:sp>
        <p:nvSpPr>
          <p:cNvPr id="71" name="Google Shape;71;p22"/>
          <p:cNvSpPr txBox="1"/>
          <p:nvPr>
            <p:ph idx="9" type="body"/>
          </p:nvPr>
        </p:nvSpPr>
        <p:spPr>
          <a:xfrm>
            <a:off x="9969730" y="11388065"/>
            <a:ext cx="6452100" cy="11079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DM Sans"/>
              <a:buNone/>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Helvetica Neue"/>
              <a:buChar char="•"/>
              <a:defRPr b="0" i="0" sz="3600" u="none" cap="none" strike="noStrike">
                <a:solidFill>
                  <a:srgbClr val="828282"/>
                </a:solidFill>
                <a:latin typeface="DM Sans"/>
                <a:ea typeface="DM Sans"/>
                <a:cs typeface="DM Sans"/>
                <a:sym typeface="DM Sans"/>
              </a:defRPr>
            </a:lvl9pPr>
          </a:lstStyle>
          <a:p/>
        </p:txBody>
      </p:sp>
      <p:sp>
        <p:nvSpPr>
          <p:cNvPr id="72" name="Google Shape;72;p22"/>
          <p:cNvSpPr/>
          <p:nvPr>
            <p:ph idx="13" type="pic"/>
          </p:nvPr>
        </p:nvSpPr>
        <p:spPr>
          <a:xfrm>
            <a:off x="1110331" y="2683074"/>
            <a:ext cx="1524000" cy="1524000"/>
          </a:xfrm>
          <a:prstGeom prst="rect">
            <a:avLst/>
          </a:prstGeom>
          <a:noFill/>
          <a:ln>
            <a:noFill/>
          </a:ln>
        </p:spPr>
      </p:sp>
      <p:sp>
        <p:nvSpPr>
          <p:cNvPr id="73" name="Google Shape;73;p22"/>
          <p:cNvSpPr/>
          <p:nvPr>
            <p:ph idx="14" type="pic"/>
          </p:nvPr>
        </p:nvSpPr>
        <p:spPr>
          <a:xfrm>
            <a:off x="9969730" y="2683074"/>
            <a:ext cx="1524000" cy="1524000"/>
          </a:xfrm>
          <a:prstGeom prst="rect">
            <a:avLst/>
          </a:prstGeom>
          <a:noFill/>
          <a:ln>
            <a:noFill/>
          </a:ln>
        </p:spPr>
      </p:sp>
      <p:sp>
        <p:nvSpPr>
          <p:cNvPr id="74" name="Google Shape;74;p22"/>
          <p:cNvSpPr/>
          <p:nvPr>
            <p:ph idx="15" type="pic"/>
          </p:nvPr>
        </p:nvSpPr>
        <p:spPr>
          <a:xfrm>
            <a:off x="1110331" y="8000496"/>
            <a:ext cx="1524000" cy="1524000"/>
          </a:xfrm>
          <a:prstGeom prst="rect">
            <a:avLst/>
          </a:prstGeom>
          <a:noFill/>
          <a:ln>
            <a:noFill/>
          </a:ln>
        </p:spPr>
      </p:sp>
      <p:sp>
        <p:nvSpPr>
          <p:cNvPr id="75" name="Google Shape;75;p22"/>
          <p:cNvSpPr/>
          <p:nvPr>
            <p:ph idx="16" type="pic"/>
          </p:nvPr>
        </p:nvSpPr>
        <p:spPr>
          <a:xfrm>
            <a:off x="9969730" y="8000496"/>
            <a:ext cx="1524000" cy="15240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3 Horizontal with Number Bullet">
  <p:cSld name="Content - 3 Horizontal with Number Bullet">
    <p:spTree>
      <p:nvGrpSpPr>
        <p:cNvPr id="76" name="Shape 76"/>
        <p:cNvGrpSpPr/>
        <p:nvPr/>
      </p:nvGrpSpPr>
      <p:grpSpPr>
        <a:xfrm>
          <a:off x="0" y="0"/>
          <a:ext cx="0" cy="0"/>
          <a:chOff x="0" y="0"/>
          <a:chExt cx="0" cy="0"/>
        </a:xfrm>
      </p:grpSpPr>
      <p:sp>
        <p:nvSpPr>
          <p:cNvPr id="77" name="Google Shape;77;p23"/>
          <p:cNvSpPr txBox="1"/>
          <p:nvPr/>
        </p:nvSpPr>
        <p:spPr>
          <a:xfrm>
            <a:off x="20867075" y="13045341"/>
            <a:ext cx="2516700" cy="330300"/>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EF8200"/>
              </a:buClr>
              <a:buSzPts val="2000"/>
              <a:buFont typeface="DM Sans"/>
              <a:buNone/>
            </a:pPr>
            <a:r>
              <a:rPr b="0" i="0" lang="en-US" sz="2000" u="none" cap="none" strike="noStrike">
                <a:solidFill>
                  <a:srgbClr val="EF8200"/>
                </a:solidFill>
                <a:latin typeface="DM Sans"/>
                <a:ea typeface="DM Sans"/>
                <a:cs typeface="DM Sans"/>
                <a:sym typeface="DM Sans"/>
              </a:rPr>
              <a:t>www.egi.eu  |</a:t>
            </a:r>
            <a:endParaRPr b="0" i="0" sz="1400" u="none" cap="none" strike="noStrike">
              <a:solidFill>
                <a:srgbClr val="000000"/>
              </a:solidFill>
              <a:latin typeface="Arial"/>
              <a:ea typeface="Arial"/>
              <a:cs typeface="Arial"/>
              <a:sym typeface="Arial"/>
            </a:endParaRPr>
          </a:p>
        </p:txBody>
      </p:sp>
      <p:pic>
        <p:nvPicPr>
          <p:cNvPr descr="Image" id="78" name="Google Shape;78;p23"/>
          <p:cNvPicPr preferRelativeResize="0"/>
          <p:nvPr/>
        </p:nvPicPr>
        <p:blipFill rotWithShape="1">
          <a:blip r:embed="rId2">
            <a:alphaModFix amt="24770"/>
          </a:blip>
          <a:srcRect b="0" l="0" r="0" t="0"/>
          <a:stretch/>
        </p:blipFill>
        <p:spPr>
          <a:xfrm>
            <a:off x="19856949" y="815931"/>
            <a:ext cx="4902204" cy="12315870"/>
          </a:xfrm>
          <a:prstGeom prst="rect">
            <a:avLst/>
          </a:prstGeom>
          <a:noFill/>
          <a:ln>
            <a:noFill/>
          </a:ln>
        </p:spPr>
      </p:pic>
      <p:sp>
        <p:nvSpPr>
          <p:cNvPr id="79" name="Google Shape;79;p23"/>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80" name="Google Shape;80;p23"/>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81" name="Google Shape;81;p23"/>
          <p:cNvSpPr txBox="1"/>
          <p:nvPr>
            <p:ph idx="12" type="sldNum"/>
          </p:nvPr>
        </p:nvSpPr>
        <p:spPr>
          <a:xfrm>
            <a:off x="23383674" y="13045350"/>
            <a:ext cx="4512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82" name="Google Shape;82;p23"/>
          <p:cNvSpPr txBox="1"/>
          <p:nvPr>
            <p:ph idx="2" type="body"/>
          </p:nvPr>
        </p:nvSpPr>
        <p:spPr>
          <a:xfrm>
            <a:off x="1831774" y="4433997"/>
            <a:ext cx="55881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83" name="Google Shape;83;p23"/>
          <p:cNvSpPr txBox="1"/>
          <p:nvPr>
            <p:ph idx="3" type="body"/>
          </p:nvPr>
        </p:nvSpPr>
        <p:spPr>
          <a:xfrm>
            <a:off x="1831773" y="6213423"/>
            <a:ext cx="55881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84" name="Google Shape;84;p23"/>
          <p:cNvSpPr txBox="1"/>
          <p:nvPr>
            <p:ph idx="4" type="body"/>
          </p:nvPr>
        </p:nvSpPr>
        <p:spPr>
          <a:xfrm>
            <a:off x="9055918" y="4433997"/>
            <a:ext cx="55881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85" name="Google Shape;85;p23"/>
          <p:cNvSpPr txBox="1"/>
          <p:nvPr>
            <p:ph idx="5" type="body"/>
          </p:nvPr>
        </p:nvSpPr>
        <p:spPr>
          <a:xfrm>
            <a:off x="9055918" y="6213423"/>
            <a:ext cx="55881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86" name="Google Shape;86;p23"/>
          <p:cNvSpPr txBox="1"/>
          <p:nvPr>
            <p:ph idx="6" type="body"/>
          </p:nvPr>
        </p:nvSpPr>
        <p:spPr>
          <a:xfrm>
            <a:off x="16786860" y="4433997"/>
            <a:ext cx="55881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1"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87" name="Google Shape;87;p23"/>
          <p:cNvSpPr txBox="1"/>
          <p:nvPr>
            <p:ph idx="7" type="body"/>
          </p:nvPr>
        </p:nvSpPr>
        <p:spPr>
          <a:xfrm>
            <a:off x="16811059" y="6213423"/>
            <a:ext cx="55881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88" name="Google Shape;88;p23"/>
          <p:cNvSpPr txBox="1"/>
          <p:nvPr/>
        </p:nvSpPr>
        <p:spPr>
          <a:xfrm>
            <a:off x="1015862" y="4433997"/>
            <a:ext cx="607200" cy="8001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1</a:t>
            </a:r>
            <a:endParaRPr b="0" i="0" sz="1400" u="none" cap="none" strike="noStrike">
              <a:solidFill>
                <a:srgbClr val="000000"/>
              </a:solidFill>
              <a:latin typeface="Arial"/>
              <a:ea typeface="Arial"/>
              <a:cs typeface="Arial"/>
              <a:sym typeface="Arial"/>
            </a:endParaRPr>
          </a:p>
        </p:txBody>
      </p:sp>
      <p:sp>
        <p:nvSpPr>
          <p:cNvPr id="89" name="Google Shape;89;p23"/>
          <p:cNvSpPr txBox="1"/>
          <p:nvPr/>
        </p:nvSpPr>
        <p:spPr>
          <a:xfrm>
            <a:off x="8079200" y="4433997"/>
            <a:ext cx="607200" cy="8001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2</a:t>
            </a:r>
            <a:endParaRPr b="0" i="0" sz="1400" u="none" cap="none" strike="noStrike">
              <a:solidFill>
                <a:srgbClr val="000000"/>
              </a:solidFill>
              <a:latin typeface="Arial"/>
              <a:ea typeface="Arial"/>
              <a:cs typeface="Arial"/>
              <a:sym typeface="Arial"/>
            </a:endParaRPr>
          </a:p>
        </p:txBody>
      </p:sp>
      <p:sp>
        <p:nvSpPr>
          <p:cNvPr id="90" name="Google Shape;90;p23"/>
          <p:cNvSpPr txBox="1"/>
          <p:nvPr/>
        </p:nvSpPr>
        <p:spPr>
          <a:xfrm>
            <a:off x="15767772" y="4433997"/>
            <a:ext cx="607200" cy="8001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US" sz="4800" u="none" cap="none" strike="noStrike">
                <a:solidFill>
                  <a:srgbClr val="EF8200"/>
                </a:solidFill>
                <a:latin typeface="DM Sans"/>
                <a:ea typeface="DM Sans"/>
                <a:cs typeface="DM Sans"/>
                <a:sym typeface="DM Sans"/>
              </a:rPr>
              <a:t>3</a:t>
            </a:r>
            <a:endParaRPr b="0" i="0" sz="1400" u="none" cap="none" strike="noStrike">
              <a:solidFill>
                <a:srgbClr val="000000"/>
              </a:solidFill>
              <a:latin typeface="Arial"/>
              <a:ea typeface="Arial"/>
              <a:cs typeface="Arial"/>
              <a:sym typeface="Arial"/>
            </a:endParaRPr>
          </a:p>
        </p:txBody>
      </p:sp>
      <p:sp>
        <p:nvSpPr>
          <p:cNvPr id="91" name="Google Shape;91;p23"/>
          <p:cNvSpPr txBox="1"/>
          <p:nvPr>
            <p:ph idx="8" type="body"/>
          </p:nvPr>
        </p:nvSpPr>
        <p:spPr>
          <a:xfrm>
            <a:off x="9055918" y="9105158"/>
            <a:ext cx="5588100" cy="1662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3600"/>
              <a:buFont typeface="Helvetica Neue"/>
              <a:buNone/>
              <a:defRPr b="1" i="0" sz="3600" u="none" cap="none" strike="noStrike">
                <a:solidFill>
                  <a:srgbClr val="000000"/>
                </a:solidFill>
                <a:latin typeface="Helvetica Neue"/>
                <a:ea typeface="Helvetica Neue"/>
                <a:cs typeface="Helvetica Neue"/>
                <a:sym typeface="Helvetica Neue"/>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92" name="Google Shape;92;p23"/>
          <p:cNvSpPr txBox="1"/>
          <p:nvPr>
            <p:ph idx="9" type="body"/>
          </p:nvPr>
        </p:nvSpPr>
        <p:spPr>
          <a:xfrm>
            <a:off x="1831774" y="9105158"/>
            <a:ext cx="5588100" cy="1662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3600"/>
              <a:buFont typeface="DM Sans"/>
              <a:buNone/>
              <a:defRPr b="0" i="0" sz="3600" u="none" cap="none" strike="noStrike">
                <a:solidFill>
                  <a:srgbClr val="0000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93" name="Google Shape;93;p23"/>
          <p:cNvSpPr txBox="1"/>
          <p:nvPr>
            <p:ph idx="13" type="body"/>
          </p:nvPr>
        </p:nvSpPr>
        <p:spPr>
          <a:xfrm>
            <a:off x="16811059" y="9105158"/>
            <a:ext cx="5588100" cy="16620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3600"/>
              <a:buFont typeface="Helvetica Neue"/>
              <a:buNone/>
              <a:defRPr b="1" i="0" sz="3600" u="none" cap="none" strike="noStrike">
                <a:solidFill>
                  <a:srgbClr val="000000"/>
                </a:solidFill>
                <a:latin typeface="Helvetica Neue"/>
                <a:ea typeface="Helvetica Neue"/>
                <a:cs typeface="Helvetica Neue"/>
                <a:sym typeface="Helvetica Neue"/>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4 Numbers">
  <p:cSld name="Content - 4 Numbers">
    <p:spTree>
      <p:nvGrpSpPr>
        <p:cNvPr id="94" name="Shape 94"/>
        <p:cNvGrpSpPr/>
        <p:nvPr/>
      </p:nvGrpSpPr>
      <p:grpSpPr>
        <a:xfrm>
          <a:off x="0" y="0"/>
          <a:ext cx="0" cy="0"/>
          <a:chOff x="0" y="0"/>
          <a:chExt cx="0" cy="0"/>
        </a:xfrm>
      </p:grpSpPr>
      <p:pic>
        <p:nvPicPr>
          <p:cNvPr descr="Image" id="95" name="Google Shape;95;p24"/>
          <p:cNvPicPr preferRelativeResize="0"/>
          <p:nvPr/>
        </p:nvPicPr>
        <p:blipFill rotWithShape="1">
          <a:blip r:embed="rId2">
            <a:alphaModFix amt="24770"/>
          </a:blip>
          <a:srcRect b="0" l="0" r="0" t="0"/>
          <a:stretch/>
        </p:blipFill>
        <p:spPr>
          <a:xfrm>
            <a:off x="19856949" y="815931"/>
            <a:ext cx="4902204" cy="12315870"/>
          </a:xfrm>
          <a:prstGeom prst="rect">
            <a:avLst/>
          </a:prstGeom>
          <a:noFill/>
          <a:ln>
            <a:noFill/>
          </a:ln>
        </p:spPr>
      </p:pic>
      <p:sp>
        <p:nvSpPr>
          <p:cNvPr id="96" name="Google Shape;96;p24"/>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97" name="Google Shape;97;p24"/>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98" name="Google Shape;98;p24"/>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99" name="Google Shape;99;p24"/>
          <p:cNvSpPr txBox="1"/>
          <p:nvPr>
            <p:ph idx="2" type="body"/>
          </p:nvPr>
        </p:nvSpPr>
        <p:spPr>
          <a:xfrm>
            <a:off x="497496" y="5703886"/>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1"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00" name="Google Shape;100;p24"/>
          <p:cNvSpPr txBox="1"/>
          <p:nvPr>
            <p:ph idx="3" type="body"/>
          </p:nvPr>
        </p:nvSpPr>
        <p:spPr>
          <a:xfrm>
            <a:off x="497496" y="7516121"/>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01" name="Google Shape;101;p24"/>
          <p:cNvSpPr txBox="1"/>
          <p:nvPr>
            <p:ph idx="4" type="body"/>
          </p:nvPr>
        </p:nvSpPr>
        <p:spPr>
          <a:xfrm>
            <a:off x="6561331" y="5703886"/>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1"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02" name="Google Shape;102;p24"/>
          <p:cNvSpPr txBox="1"/>
          <p:nvPr>
            <p:ph idx="5" type="body"/>
          </p:nvPr>
        </p:nvSpPr>
        <p:spPr>
          <a:xfrm>
            <a:off x="6561331" y="7516121"/>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03" name="Google Shape;103;p24"/>
          <p:cNvSpPr txBox="1"/>
          <p:nvPr>
            <p:ph idx="6" type="body"/>
          </p:nvPr>
        </p:nvSpPr>
        <p:spPr>
          <a:xfrm>
            <a:off x="12615666" y="5703886"/>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1"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04" name="Google Shape;104;p24"/>
          <p:cNvSpPr txBox="1"/>
          <p:nvPr>
            <p:ph idx="7" type="body"/>
          </p:nvPr>
        </p:nvSpPr>
        <p:spPr>
          <a:xfrm>
            <a:off x="18679501" y="7516121"/>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05" name="Google Shape;105;p24"/>
          <p:cNvSpPr txBox="1"/>
          <p:nvPr>
            <p:ph idx="8" type="body"/>
          </p:nvPr>
        </p:nvSpPr>
        <p:spPr>
          <a:xfrm>
            <a:off x="18679501" y="5703886"/>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1"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06" name="Google Shape;106;p24"/>
          <p:cNvSpPr txBox="1"/>
          <p:nvPr>
            <p:ph idx="9" type="body"/>
          </p:nvPr>
        </p:nvSpPr>
        <p:spPr>
          <a:xfrm>
            <a:off x="12615666" y="7516121"/>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6 Numbers">
  <p:cSld name="Content - 6 Numbers">
    <p:spTree>
      <p:nvGrpSpPr>
        <p:cNvPr id="107" name="Shape 107"/>
        <p:cNvGrpSpPr/>
        <p:nvPr/>
      </p:nvGrpSpPr>
      <p:grpSpPr>
        <a:xfrm>
          <a:off x="0" y="0"/>
          <a:ext cx="0" cy="0"/>
          <a:chOff x="0" y="0"/>
          <a:chExt cx="0" cy="0"/>
        </a:xfrm>
      </p:grpSpPr>
      <p:pic>
        <p:nvPicPr>
          <p:cNvPr descr="Image" id="108" name="Google Shape;108;p25"/>
          <p:cNvPicPr preferRelativeResize="0"/>
          <p:nvPr/>
        </p:nvPicPr>
        <p:blipFill rotWithShape="1">
          <a:blip r:embed="rId2">
            <a:alphaModFix amt="24770"/>
          </a:blip>
          <a:srcRect b="0" l="0" r="0" t="0"/>
          <a:stretch/>
        </p:blipFill>
        <p:spPr>
          <a:xfrm>
            <a:off x="19856949" y="815931"/>
            <a:ext cx="4902204" cy="12315870"/>
          </a:xfrm>
          <a:prstGeom prst="rect">
            <a:avLst/>
          </a:prstGeom>
          <a:noFill/>
          <a:ln>
            <a:noFill/>
          </a:ln>
        </p:spPr>
      </p:pic>
      <p:sp>
        <p:nvSpPr>
          <p:cNvPr id="109" name="Google Shape;109;p25"/>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110" name="Google Shape;110;p25"/>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11" name="Google Shape;111;p25"/>
          <p:cNvSpPr txBox="1"/>
          <p:nvPr>
            <p:ph idx="12" type="sldNum"/>
          </p:nvPr>
        </p:nvSpPr>
        <p:spPr>
          <a:xfrm>
            <a:off x="23351074" y="13045350"/>
            <a:ext cx="483900" cy="369300"/>
          </a:xfrm>
          <a:prstGeom prst="rect">
            <a:avLst/>
          </a:prstGeom>
          <a:noFill/>
          <a:ln>
            <a:noFill/>
          </a:ln>
        </p:spPr>
        <p:txBody>
          <a:bodyPr anchorCtr="0" anchor="t" bIns="45700" lIns="91425" spcFirstLastPara="1" rIns="91425"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sp>
        <p:nvSpPr>
          <p:cNvPr id="112" name="Google Shape;112;p25"/>
          <p:cNvSpPr txBox="1"/>
          <p:nvPr>
            <p:ph idx="2" type="body"/>
          </p:nvPr>
        </p:nvSpPr>
        <p:spPr>
          <a:xfrm>
            <a:off x="1990793" y="3335644"/>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1"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13" name="Google Shape;113;p25"/>
          <p:cNvSpPr txBox="1"/>
          <p:nvPr>
            <p:ph idx="3" type="body"/>
          </p:nvPr>
        </p:nvSpPr>
        <p:spPr>
          <a:xfrm>
            <a:off x="1990793" y="5147878"/>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14" name="Google Shape;114;p25"/>
          <p:cNvSpPr txBox="1"/>
          <p:nvPr>
            <p:ph idx="4" type="body"/>
          </p:nvPr>
        </p:nvSpPr>
        <p:spPr>
          <a:xfrm>
            <a:off x="9588499" y="3335644"/>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1"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15" name="Google Shape;115;p25"/>
          <p:cNvSpPr txBox="1"/>
          <p:nvPr>
            <p:ph idx="5" type="body"/>
          </p:nvPr>
        </p:nvSpPr>
        <p:spPr>
          <a:xfrm>
            <a:off x="9588497" y="5147878"/>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16" name="Google Shape;116;p25"/>
          <p:cNvSpPr txBox="1"/>
          <p:nvPr>
            <p:ph idx="6" type="body"/>
          </p:nvPr>
        </p:nvSpPr>
        <p:spPr>
          <a:xfrm>
            <a:off x="17186205" y="3335644"/>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1"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17" name="Google Shape;117;p25"/>
          <p:cNvSpPr txBox="1"/>
          <p:nvPr>
            <p:ph idx="7" type="body"/>
          </p:nvPr>
        </p:nvSpPr>
        <p:spPr>
          <a:xfrm>
            <a:off x="17186205" y="5147878"/>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18" name="Google Shape;118;p25"/>
          <p:cNvSpPr txBox="1"/>
          <p:nvPr>
            <p:ph idx="8" type="body"/>
          </p:nvPr>
        </p:nvSpPr>
        <p:spPr>
          <a:xfrm>
            <a:off x="1990793" y="7910837"/>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1"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19" name="Google Shape;119;p25"/>
          <p:cNvSpPr txBox="1"/>
          <p:nvPr>
            <p:ph idx="9" type="body"/>
          </p:nvPr>
        </p:nvSpPr>
        <p:spPr>
          <a:xfrm>
            <a:off x="1990793" y="9723072"/>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20" name="Google Shape;120;p25"/>
          <p:cNvSpPr txBox="1"/>
          <p:nvPr>
            <p:ph idx="13" type="body"/>
          </p:nvPr>
        </p:nvSpPr>
        <p:spPr>
          <a:xfrm>
            <a:off x="9588499" y="7910837"/>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1"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21" name="Google Shape;121;p25"/>
          <p:cNvSpPr txBox="1"/>
          <p:nvPr>
            <p:ph idx="14" type="body"/>
          </p:nvPr>
        </p:nvSpPr>
        <p:spPr>
          <a:xfrm>
            <a:off x="9588497" y="9723072"/>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22" name="Google Shape;122;p25"/>
          <p:cNvSpPr txBox="1"/>
          <p:nvPr>
            <p:ph idx="15" type="body"/>
          </p:nvPr>
        </p:nvSpPr>
        <p:spPr>
          <a:xfrm>
            <a:off x="17186203" y="7910837"/>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b="1"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
        <p:nvSpPr>
          <p:cNvPr id="123" name="Google Shape;123;p25"/>
          <p:cNvSpPr txBox="1"/>
          <p:nvPr>
            <p:ph idx="16" type="body"/>
          </p:nvPr>
        </p:nvSpPr>
        <p:spPr>
          <a:xfrm>
            <a:off x="17186203" y="9723072"/>
            <a:ext cx="5207100" cy="1477200"/>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2pPr>
            <a:lvl3pPr indent="-509778" lvl="2" marL="1371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3pPr>
            <a:lvl4pPr indent="-509778" lvl="3" marL="1828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4pPr>
            <a:lvl5pPr indent="-509778" lvl="4" marL="22860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5pPr>
            <a:lvl6pPr indent="-509778" lvl="5" marL="27432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6pPr>
            <a:lvl7pPr indent="-509778" lvl="6" marL="32004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7pPr>
            <a:lvl8pPr indent="-509778" lvl="7" marL="36576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8pPr>
            <a:lvl9pPr indent="-509778" lvl="8" marL="4114800" marR="0" rtl="0" algn="l">
              <a:lnSpc>
                <a:spcPct val="100000"/>
              </a:lnSpc>
              <a:spcBef>
                <a:spcPts val="0"/>
              </a:spcBef>
              <a:spcAft>
                <a:spcPts val="0"/>
              </a:spcAft>
              <a:buClr>
                <a:srgbClr val="000000"/>
              </a:buClr>
              <a:buSzPts val="4428"/>
              <a:buFont typeface="Helvetica Neue"/>
              <a:buChar char="•"/>
              <a:defRPr b="1" i="0" sz="3600" u="none" cap="none" strike="noStrike">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theme" Target="../theme/theme2.xml"/><Relationship Id="rId25" Type="http://schemas.openxmlformats.org/officeDocument/2006/relationships/slideLayout" Target="../slideLayouts/slideLayout24.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6"/>
          <p:cNvSpPr/>
          <p:nvPr/>
        </p:nvSpPr>
        <p:spPr>
          <a:xfrm>
            <a:off x="327485" y="-641338"/>
            <a:ext cx="1926000" cy="24162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7" name="Google Shape;7;p16"/>
          <p:cNvSpPr txBox="1"/>
          <p:nvPr>
            <p:ph type="title"/>
          </p:nvPr>
        </p:nvSpPr>
        <p:spPr>
          <a:xfrm>
            <a:off x="2564146" y="796867"/>
            <a:ext cx="21971100" cy="831000"/>
          </a:xfrm>
          <a:prstGeom prst="rect">
            <a:avLst/>
          </a:prstGeom>
          <a:noFill/>
          <a:ln>
            <a:noFill/>
          </a:ln>
        </p:spPr>
        <p:txBody>
          <a:bodyPr anchorCtr="0" anchor="ctr" bIns="0" lIns="0" spcFirstLastPara="1" rIns="0" wrap="square" tIns="0">
            <a:spAutoFit/>
          </a:bodyPr>
          <a:lstStyle>
            <a:lvl1pPr lvl="0"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1pPr>
            <a:lvl2pPr lvl="1"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2pPr>
            <a:lvl3pPr lvl="2"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3pPr>
            <a:lvl4pPr lvl="3"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4pPr>
            <a:lvl5pPr lvl="4"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5pPr>
            <a:lvl6pPr lvl="5"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6pPr>
            <a:lvl7pPr lvl="6"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7pPr>
            <a:lvl8pPr lvl="7"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8pPr>
            <a:lvl9pPr lvl="8"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9pPr>
          </a:lstStyle>
          <a:p/>
        </p:txBody>
      </p:sp>
      <p:sp>
        <p:nvSpPr>
          <p:cNvPr id="8" name="Google Shape;8;p16"/>
          <p:cNvSpPr txBox="1"/>
          <p:nvPr/>
        </p:nvSpPr>
        <p:spPr>
          <a:xfrm>
            <a:off x="487725" y="13067800"/>
            <a:ext cx="14274000" cy="3078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999999"/>
              </a:buClr>
              <a:buSzPts val="2000"/>
              <a:buFont typeface="DM Sans"/>
              <a:buNone/>
            </a:pPr>
            <a:r>
              <a:rPr lang="en-US" sz="2000">
                <a:solidFill>
                  <a:srgbClr val="999999"/>
                </a:solidFill>
                <a:latin typeface="DM Sans"/>
                <a:ea typeface="DM Sans"/>
                <a:cs typeface="DM Sans"/>
                <a:sym typeface="DM Sans"/>
              </a:rPr>
              <a:t>21</a:t>
            </a:r>
            <a:r>
              <a:rPr baseline="30000" lang="en-US" sz="2000">
                <a:solidFill>
                  <a:srgbClr val="999999"/>
                </a:solidFill>
                <a:latin typeface="DM Sans"/>
                <a:ea typeface="DM Sans"/>
                <a:cs typeface="DM Sans"/>
                <a:sym typeface="DM Sans"/>
              </a:rPr>
              <a:t>st</a:t>
            </a:r>
            <a:r>
              <a:rPr b="0" i="0" lang="en-US" sz="2000" u="none" cap="none" strike="noStrike">
                <a:solidFill>
                  <a:srgbClr val="999999"/>
                </a:solidFill>
                <a:latin typeface="DM Sans"/>
                <a:ea typeface="DM Sans"/>
                <a:cs typeface="DM Sans"/>
                <a:sym typeface="DM Sans"/>
              </a:rPr>
              <a:t> </a:t>
            </a:r>
            <a:r>
              <a:rPr lang="en-US" sz="2000">
                <a:solidFill>
                  <a:srgbClr val="999999"/>
                </a:solidFill>
                <a:latin typeface="DM Sans"/>
                <a:ea typeface="DM Sans"/>
                <a:cs typeface="DM Sans"/>
                <a:sym typeface="DM Sans"/>
              </a:rPr>
              <a:t>Novemb</a:t>
            </a:r>
            <a:r>
              <a:rPr b="0" i="0" lang="en-US" sz="2000" u="none" cap="none" strike="noStrike">
                <a:solidFill>
                  <a:srgbClr val="999999"/>
                </a:solidFill>
                <a:latin typeface="DM Sans"/>
                <a:ea typeface="DM Sans"/>
                <a:cs typeface="DM Sans"/>
                <a:sym typeface="DM Sans"/>
              </a:rPr>
              <a:t>er 2024  |  </a:t>
            </a:r>
            <a:r>
              <a:rPr lang="en-US" sz="2000">
                <a:solidFill>
                  <a:srgbClr val="999999"/>
                </a:solidFill>
                <a:latin typeface="DM Sans"/>
                <a:ea typeface="DM Sans"/>
                <a:cs typeface="DM Sans"/>
                <a:sym typeface="DM Sans"/>
              </a:rPr>
              <a:t>iMagine RP2 Project Review</a:t>
            </a:r>
            <a:endParaRPr sz="2000">
              <a:solidFill>
                <a:srgbClr val="999999"/>
              </a:solidFill>
              <a:latin typeface="DM Sans"/>
              <a:ea typeface="DM Sans"/>
              <a:cs typeface="DM Sans"/>
              <a:sym typeface="DM Sans"/>
            </a:endParaRPr>
          </a:p>
        </p:txBody>
      </p:sp>
      <p:sp>
        <p:nvSpPr>
          <p:cNvPr id="9" name="Google Shape;9;p16"/>
          <p:cNvSpPr txBox="1"/>
          <p:nvPr>
            <p:ph idx="12" type="sldNum"/>
          </p:nvPr>
        </p:nvSpPr>
        <p:spPr>
          <a:xfrm>
            <a:off x="23170430" y="13031659"/>
            <a:ext cx="720000" cy="3693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US"/>
              <a:t>‹#›</a:t>
            </a:fld>
            <a:endParaRPr/>
          </a:p>
        </p:txBody>
      </p:sp>
      <p:pic>
        <p:nvPicPr>
          <p:cNvPr id="10" name="Google Shape;10;p16"/>
          <p:cNvPicPr preferRelativeResize="0"/>
          <p:nvPr/>
        </p:nvPicPr>
        <p:blipFill rotWithShape="1">
          <a:blip r:embed="rId1">
            <a:alphaModFix/>
          </a:blip>
          <a:srcRect b="0" l="0" r="0" t="0"/>
          <a:stretch/>
        </p:blipFill>
        <p:spPr>
          <a:xfrm>
            <a:off x="271588" y="0"/>
            <a:ext cx="2037773" cy="158457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hyperlink" Target="https://www.youtube.com/watch?v=zI8odImesu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59.png"/><Relationship Id="rId4" Type="http://schemas.openxmlformats.org/officeDocument/2006/relationships/hyperlink" Target="https://docs.google.com/forms/d/e/1FAIpQLScTegjPjVc00Zc-bRtNPEx9Sl3tBQ8owU9YnBfBFZcIEXqGlQ/viewform" TargetMode="External"/><Relationship Id="rId5" Type="http://schemas.openxmlformats.org/officeDocument/2006/relationships/hyperlink" Target="https://www.imagine-ai.eu/services/image-analysis-services-for-aquatic-sciences" TargetMode="External"/><Relationship Id="rId6" Type="http://schemas.openxmlformats.org/officeDocument/2006/relationships/hyperlink" Target="https://docs.google.com/forms/d/e/1FAIpQLScTegjPjVc00Zc-bRtNPEx9Sl3tBQ8owU9YnBfBFZcIEXqGlQ/viewform" TargetMode="External"/><Relationship Id="rId7" Type="http://schemas.openxmlformats.org/officeDocument/2006/relationships/image" Target="../media/image6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zenodo.org/communities/imagine-project/records?q=&amp;f=resource_type%3Adataset&amp;l=list&amp;p=1&amp;s=10&amp;sort=newest" TargetMode="Externa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docs.google.com/document/d/1dKvnLpuZNOLrIVtu565RVypS8ngWucQk-a5NobraRsE/edit?usp=sharin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8.png"/><Relationship Id="rId4" Type="http://schemas.openxmlformats.org/officeDocument/2006/relationships/hyperlink" Target="https://doi.org/10.5281/zenodo.13864196" TargetMode="External"/><Relationship Id="rId5"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6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2.png"/><Relationship Id="rId4" Type="http://schemas.openxmlformats.org/officeDocument/2006/relationships/image" Target="../media/image82.png"/><Relationship Id="rId9" Type="http://schemas.openxmlformats.org/officeDocument/2006/relationships/hyperlink" Target="https://dashboard.cloud.imagine-ai.eu/marketplace/tools/ai4os-cvat" TargetMode="External"/><Relationship Id="rId5" Type="http://schemas.openxmlformats.org/officeDocument/2006/relationships/image" Target="../media/image57.png"/><Relationship Id="rId6" Type="http://schemas.openxmlformats.org/officeDocument/2006/relationships/image" Target="../media/image56.png"/><Relationship Id="rId7" Type="http://schemas.openxmlformats.org/officeDocument/2006/relationships/image" Target="../media/image61.png"/><Relationship Id="rId8" Type="http://schemas.openxmlformats.org/officeDocument/2006/relationships/image" Target="../media/image60.png"/><Relationship Id="rId10"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2.png"/><Relationship Id="rId4" Type="http://schemas.openxmlformats.org/officeDocument/2006/relationships/hyperlink" Target="https://zenodo.org/communities/imagine-project/" TargetMode="External"/><Relationship Id="rId9" Type="http://schemas.openxmlformats.org/officeDocument/2006/relationships/hyperlink" Target="https://fair.dev.imagine-ai.eu/en" TargetMode="External"/><Relationship Id="rId5" Type="http://schemas.openxmlformats.org/officeDocument/2006/relationships/image" Target="../media/image65.png"/><Relationship Id="rId6" Type="http://schemas.openxmlformats.org/officeDocument/2006/relationships/hyperlink" Target="https://zenodo.org/communities/imagine-project/" TargetMode="External"/><Relationship Id="rId7" Type="http://schemas.openxmlformats.org/officeDocument/2006/relationships/hyperlink" Target="https://fair.dev.imagine-ai.eu/en" TargetMode="External"/><Relationship Id="rId8"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2.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2.png"/><Relationship Id="rId4" Type="http://schemas.openxmlformats.org/officeDocument/2006/relationships/hyperlink" Target="https://dashboard.cloud.imagine-ai.eu/marketplace" TargetMode="External"/><Relationship Id="rId9" Type="http://schemas.openxmlformats.org/officeDocument/2006/relationships/image" Target="../media/image78.png"/><Relationship Id="rId5" Type="http://schemas.openxmlformats.org/officeDocument/2006/relationships/image" Target="../media/image70.png"/><Relationship Id="rId6" Type="http://schemas.openxmlformats.org/officeDocument/2006/relationships/hyperlink" Target="https://dashboard.cloud.imagine-ai.eu/marketplace" TargetMode="External"/><Relationship Id="rId7" Type="http://schemas.openxmlformats.org/officeDocument/2006/relationships/hyperlink" Target="https://inference-walton.cloud.imagine-ai.eu/" TargetMode="External"/><Relationship Id="rId8" Type="http://schemas.openxmlformats.org/officeDocument/2006/relationships/image" Target="../media/image74.png"/><Relationship Id="rId11" Type="http://schemas.openxmlformats.org/officeDocument/2006/relationships/image" Target="../media/image80.png"/><Relationship Id="rId10" Type="http://schemas.openxmlformats.org/officeDocument/2006/relationships/hyperlink" Target="https://docs.ai4os.eu/en/latest/user/howto/pipelines/flowfuse.html" TargetMode="External"/><Relationship Id="rId13" Type="http://schemas.openxmlformats.org/officeDocument/2006/relationships/image" Target="../media/image77.png"/><Relationship Id="rId12" Type="http://schemas.openxmlformats.org/officeDocument/2006/relationships/hyperlink" Target="https://docs.ai4os.eu/en/latest/user/howto/pipelines/elyra.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imagine-ai.eu/" TargetMode="External"/><Relationship Id="rId4" Type="http://schemas.openxmlformats.org/officeDocument/2006/relationships/hyperlink" Target="https://www.imagine-ai.eu/" TargetMode="External"/><Relationship Id="rId9" Type="http://schemas.openxmlformats.org/officeDocument/2006/relationships/hyperlink" Target="https://twitter.com/eu_imagine" TargetMode="External"/><Relationship Id="rId5" Type="http://schemas.openxmlformats.org/officeDocument/2006/relationships/image" Target="../media/image72.png"/><Relationship Id="rId6" Type="http://schemas.openxmlformats.org/officeDocument/2006/relationships/hyperlink" Target="https://zenodo.org/communities/imagine-project/" TargetMode="External"/><Relationship Id="rId7" Type="http://schemas.openxmlformats.org/officeDocument/2006/relationships/image" Target="../media/image65.png"/><Relationship Id="rId8" Type="http://schemas.openxmlformats.org/officeDocument/2006/relationships/hyperlink" Target="https://zenodo.org/communities/imagine-project/" TargetMode="External"/><Relationship Id="rId11" Type="http://schemas.openxmlformats.org/officeDocument/2006/relationships/hyperlink" Target="https://twitter.com/eu_imagine" TargetMode="External"/><Relationship Id="rId10" Type="http://schemas.openxmlformats.org/officeDocument/2006/relationships/image" Target="../media/image75.png"/><Relationship Id="rId13" Type="http://schemas.openxmlformats.org/officeDocument/2006/relationships/image" Target="../media/image70.png"/><Relationship Id="rId12" Type="http://schemas.openxmlformats.org/officeDocument/2006/relationships/hyperlink" Target="https://dashboard.cloud.imagine-ai.eu/marketplace" TargetMode="External"/><Relationship Id="rId15" Type="http://schemas.openxmlformats.org/officeDocument/2006/relationships/hyperlink" Target="https://confluence.egi.eu/display/IMPAIP/Tips+for+AI-based+image+processing" TargetMode="External"/><Relationship Id="rId14" Type="http://schemas.openxmlformats.org/officeDocument/2006/relationships/hyperlink" Target="https://dashboard.cloud.imagine-ai.eu/marketplace" TargetMode="External"/><Relationship Id="rId17" Type="http://schemas.openxmlformats.org/officeDocument/2006/relationships/hyperlink" Target="https://confluence.egi.eu/display/IMPAIP/Tips+for+AI-based+image+processing" TargetMode="External"/><Relationship Id="rId16" Type="http://schemas.openxmlformats.org/officeDocument/2006/relationships/image" Target="../media/image76.png"/><Relationship Id="rId18" Type="http://schemas.openxmlformats.org/officeDocument/2006/relationships/image" Target="../media/image8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2.png"/><Relationship Id="rId4" Type="http://schemas.openxmlformats.org/officeDocument/2006/relationships/hyperlink" Target="https://dashboard.cloud.imagine-ai.eu/marketplace" TargetMode="External"/><Relationship Id="rId5" Type="http://schemas.openxmlformats.org/officeDocument/2006/relationships/image" Target="../media/image70.png"/><Relationship Id="rId6" Type="http://schemas.openxmlformats.org/officeDocument/2006/relationships/hyperlink" Target="https://dashboard.cloud.imagine-ai.eu/marketplac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ai4eosc.eu/events/ai4eosc-workshops-on-ai-development-in-the-eosc/" TargetMode="External"/><Relationship Id="rId4" Type="http://schemas.openxmlformats.org/officeDocument/2006/relationships/hyperlink" Target="https://indico.scc.kit.edu/event/3845/" TargetMode="External"/><Relationship Id="rId5" Type="http://schemas.openxmlformats.org/officeDocument/2006/relationships/hyperlink" Target="https://www.imagine-ai.eu/article/greetings-from-cote-dazur" TargetMode="External"/><Relationship Id="rId6" Type="http://schemas.openxmlformats.org/officeDocument/2006/relationships/image" Target="../media/image24.png"/><Relationship Id="rId7" Type="http://schemas.openxmlformats.org/officeDocument/2006/relationships/hyperlink" Target="https://www.imagine-ai.eu/article/imagine-second-competence-centre-workshop" TargetMode="External"/><Relationship Id="rId8"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ai4os.eu/" TargetMode="External"/><Relationship Id="rId4" Type="http://schemas.openxmlformats.org/officeDocument/2006/relationships/hyperlink" Target="https://www.imagine-ai.eu/" TargetMode="External"/><Relationship Id="rId9" Type="http://schemas.openxmlformats.org/officeDocument/2006/relationships/image" Target="../media/image26.png"/><Relationship Id="rId5" Type="http://schemas.openxmlformats.org/officeDocument/2006/relationships/image" Target="../media/image22.png"/><Relationship Id="rId6" Type="http://schemas.openxmlformats.org/officeDocument/2006/relationships/hyperlink" Target="https://ai4eosc.eu/" TargetMode="External"/><Relationship Id="rId7" Type="http://schemas.openxmlformats.org/officeDocument/2006/relationships/image" Target="../media/image29.png"/><Relationship Id="rId8" Type="http://schemas.openxmlformats.org/officeDocument/2006/relationships/image" Target="../media/image28.png"/><Relationship Id="rId10"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31.jpg"/><Relationship Id="rId9" Type="http://schemas.openxmlformats.org/officeDocument/2006/relationships/image" Target="../media/image34.png"/><Relationship Id="rId5" Type="http://schemas.openxmlformats.org/officeDocument/2006/relationships/image" Target="../media/image38.gif"/><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41.gif"/><Relationship Id="rId11" Type="http://schemas.openxmlformats.org/officeDocument/2006/relationships/image" Target="../media/image39.png"/><Relationship Id="rId10" Type="http://schemas.openxmlformats.org/officeDocument/2006/relationships/image" Target="../media/image35.png"/><Relationship Id="rId13" Type="http://schemas.openxmlformats.org/officeDocument/2006/relationships/image" Target="../media/image40.png"/><Relationship Id="rId12"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43.jpg"/><Relationship Id="rId4" Type="http://schemas.openxmlformats.org/officeDocument/2006/relationships/image" Target="../media/image36.jpg"/><Relationship Id="rId9"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44.png"/><Relationship Id="rId7" Type="http://schemas.openxmlformats.org/officeDocument/2006/relationships/image" Target="../media/image42.png"/><Relationship Id="rId8" Type="http://schemas.openxmlformats.org/officeDocument/2006/relationships/image" Target="../media/image47.png"/><Relationship Id="rId11" Type="http://schemas.openxmlformats.org/officeDocument/2006/relationships/image" Target="../media/image46.png"/><Relationship Id="rId10"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52.png"/><Relationship Id="rId4" Type="http://schemas.openxmlformats.org/officeDocument/2006/relationships/image" Target="../media/image51.jpg"/><Relationship Id="rId5" Type="http://schemas.openxmlformats.org/officeDocument/2006/relationships/image" Target="../media/image55.png"/><Relationship Id="rId6" Type="http://schemas.openxmlformats.org/officeDocument/2006/relationships/image" Target="../media/image6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
          <p:cNvSpPr txBox="1"/>
          <p:nvPr>
            <p:ph idx="1" type="body"/>
          </p:nvPr>
        </p:nvSpPr>
        <p:spPr>
          <a:xfrm>
            <a:off x="1079500" y="7851865"/>
            <a:ext cx="22224900" cy="1826700"/>
          </a:xfrm>
          <a:prstGeom prst="rect">
            <a:avLst/>
          </a:prstGeom>
          <a:noFill/>
          <a:ln>
            <a:noFill/>
          </a:ln>
        </p:spPr>
        <p:txBody>
          <a:bodyPr anchorCtr="0" anchor="t" bIns="50800" lIns="50800" spcFirstLastPara="1" rIns="50800" wrap="square" tIns="50800">
            <a:spAutoFit/>
          </a:bodyPr>
          <a:lstStyle/>
          <a:p>
            <a:pPr indent="0" lvl="0" marL="0" rtl="0" algn="l">
              <a:lnSpc>
                <a:spcPct val="100000"/>
              </a:lnSpc>
              <a:spcBef>
                <a:spcPts val="0"/>
              </a:spcBef>
              <a:spcAft>
                <a:spcPts val="0"/>
              </a:spcAft>
              <a:buSzPts val="6400"/>
              <a:buNone/>
            </a:pPr>
            <a:r>
              <a:rPr lang="en-US"/>
              <a:t>Elnaz Azmi (</a:t>
            </a:r>
            <a:r>
              <a:rPr lang="en-US">
                <a:solidFill>
                  <a:schemeClr val="lt1"/>
                </a:solidFill>
              </a:rPr>
              <a:t>KIT)</a:t>
            </a:r>
            <a:endParaRPr>
              <a:solidFill>
                <a:schemeClr val="lt1"/>
              </a:solidFill>
            </a:endParaRPr>
          </a:p>
          <a:p>
            <a:pPr indent="0" lvl="0" marL="0" rtl="0" algn="l">
              <a:lnSpc>
                <a:spcPct val="115000"/>
              </a:lnSpc>
              <a:spcBef>
                <a:spcPts val="0"/>
              </a:spcBef>
              <a:spcAft>
                <a:spcPts val="0"/>
              </a:spcAft>
              <a:buNone/>
            </a:pPr>
            <a:r>
              <a:rPr lang="en-US" sz="4800">
                <a:solidFill>
                  <a:schemeClr val="lt1"/>
                </a:solidFill>
              </a:rPr>
              <a:t>User Support Expert in WP3</a:t>
            </a:r>
            <a:endParaRPr>
              <a:solidFill>
                <a:schemeClr val="lt1"/>
              </a:solidFill>
            </a:endParaRPr>
          </a:p>
        </p:txBody>
      </p:sp>
      <p:sp>
        <p:nvSpPr>
          <p:cNvPr id="274" name="Google Shape;274;p1"/>
          <p:cNvSpPr txBox="1"/>
          <p:nvPr>
            <p:ph idx="2" type="body"/>
          </p:nvPr>
        </p:nvSpPr>
        <p:spPr>
          <a:xfrm>
            <a:off x="1079500" y="5693581"/>
            <a:ext cx="22224900" cy="1549500"/>
          </a:xfrm>
          <a:prstGeom prst="rect">
            <a:avLst/>
          </a:prstGeom>
          <a:noFill/>
          <a:ln>
            <a:noFill/>
          </a:ln>
        </p:spPr>
        <p:txBody>
          <a:bodyPr anchorCtr="0" anchor="ctr" bIns="50800" lIns="50800" spcFirstLastPara="1" rIns="50800" wrap="square" tIns="50800">
            <a:spAutoFit/>
          </a:bodyPr>
          <a:lstStyle/>
          <a:p>
            <a:pPr indent="0" lvl="0" marL="0" rtl="0" algn="l">
              <a:lnSpc>
                <a:spcPct val="100000"/>
              </a:lnSpc>
              <a:spcBef>
                <a:spcPts val="0"/>
              </a:spcBef>
              <a:spcAft>
                <a:spcPts val="0"/>
              </a:spcAft>
              <a:buSzPts val="9400"/>
              <a:buNone/>
            </a:pPr>
            <a:r>
              <a:rPr lang="en-US"/>
              <a:t>Competence Center</a:t>
            </a:r>
            <a:endParaRPr/>
          </a:p>
        </p:txBody>
      </p:sp>
      <p:sp>
        <p:nvSpPr>
          <p:cNvPr id="275" name="Google Shape;275;p1"/>
          <p:cNvSpPr txBox="1"/>
          <p:nvPr>
            <p:ph idx="5" type="body"/>
          </p:nvPr>
        </p:nvSpPr>
        <p:spPr>
          <a:xfrm>
            <a:off x="15133504" y="10805763"/>
            <a:ext cx="8124300" cy="6156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SzPts val="4000"/>
              <a:buNone/>
            </a:pPr>
            <a:r>
              <a:rPr lang="en-US">
                <a:solidFill>
                  <a:schemeClr val="lt1"/>
                </a:solidFill>
              </a:rPr>
              <a:t>iMagine RP2 Project Review</a:t>
            </a:r>
            <a:endParaRPr/>
          </a:p>
        </p:txBody>
      </p:sp>
      <p:sp>
        <p:nvSpPr>
          <p:cNvPr id="276" name="Google Shape;276;p1"/>
          <p:cNvSpPr txBox="1"/>
          <p:nvPr>
            <p:ph idx="6" type="body"/>
          </p:nvPr>
        </p:nvSpPr>
        <p:spPr>
          <a:xfrm>
            <a:off x="15133505" y="11648613"/>
            <a:ext cx="8124300" cy="6156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SzPts val="4000"/>
              <a:buNone/>
            </a:pPr>
            <a:r>
              <a:rPr lang="en-US">
                <a:solidFill>
                  <a:schemeClr val="lt1"/>
                </a:solidFill>
              </a:rPr>
              <a:t>November 21, 2024</a:t>
            </a:r>
            <a:endParaRPr/>
          </a:p>
        </p:txBody>
      </p:sp>
      <p:sp>
        <p:nvSpPr>
          <p:cNvPr id="277" name="Google Shape;277;p1"/>
          <p:cNvSpPr txBox="1"/>
          <p:nvPr>
            <p:ph idx="7" type="body"/>
          </p:nvPr>
        </p:nvSpPr>
        <p:spPr>
          <a:xfrm>
            <a:off x="2734359" y="12264213"/>
            <a:ext cx="9256273" cy="738664"/>
          </a:xfrm>
          <a:prstGeom prst="rect">
            <a:avLst/>
          </a:prstGeom>
          <a:noFill/>
          <a:ln>
            <a:noFill/>
          </a:ln>
        </p:spPr>
        <p:txBody>
          <a:bodyPr anchorCtr="0" anchor="b" bIns="0" lIns="0" spcFirstLastPara="1" rIns="0" wrap="square" tIns="0">
            <a:spAutoFit/>
          </a:bodyPr>
          <a:lstStyle/>
          <a:p>
            <a:pPr indent="0" lvl="0" marL="0" rtl="0" algn="l">
              <a:lnSpc>
                <a:spcPct val="100000"/>
              </a:lnSpc>
              <a:spcBef>
                <a:spcPts val="0"/>
              </a:spcBef>
              <a:spcAft>
                <a:spcPts val="0"/>
              </a:spcAft>
              <a:buSzPts val="2400"/>
              <a:buNone/>
            </a:pPr>
            <a:r>
              <a:rPr lang="en-US">
                <a:latin typeface="Calibri"/>
                <a:ea typeface="Calibri"/>
                <a:cs typeface="Calibri"/>
                <a:sym typeface="Calibri"/>
              </a:rPr>
              <a:t> iMagine receives funding from the European Union’s Horizon Europe research and innovation program under grant agreement No. 101058625</a:t>
            </a:r>
            <a:endParaRPr>
              <a:latin typeface="Calibri"/>
              <a:ea typeface="Calibri"/>
              <a:cs typeface="Calibri"/>
              <a:sym typeface="Calibri"/>
            </a:endParaRPr>
          </a:p>
        </p:txBody>
      </p:sp>
      <p:pic>
        <p:nvPicPr>
          <p:cNvPr id="278" name="Google Shape;278;p1"/>
          <p:cNvPicPr preferRelativeResize="0"/>
          <p:nvPr/>
        </p:nvPicPr>
        <p:blipFill rotWithShape="1">
          <a:blip r:embed="rId3">
            <a:alphaModFix/>
          </a:blip>
          <a:srcRect b="0" l="0" r="0" t="0"/>
          <a:stretch/>
        </p:blipFill>
        <p:spPr>
          <a:xfrm>
            <a:off x="1079500" y="12018724"/>
            <a:ext cx="1654859" cy="1676682"/>
          </a:xfrm>
          <a:prstGeom prst="rect">
            <a:avLst/>
          </a:prstGeom>
          <a:noFill/>
          <a:ln>
            <a:noFill/>
          </a:ln>
        </p:spPr>
      </p:pic>
      <p:sp>
        <p:nvSpPr>
          <p:cNvPr id="279" name="Google Shape;279;p1"/>
          <p:cNvSpPr txBox="1"/>
          <p:nvPr/>
        </p:nvSpPr>
        <p:spPr>
          <a:xfrm>
            <a:off x="1079507" y="10844163"/>
            <a:ext cx="11318400" cy="538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3500">
                <a:solidFill>
                  <a:srgbClr val="FFFFFF"/>
                </a:solidFill>
                <a:latin typeface="DM Sans"/>
                <a:ea typeface="DM Sans"/>
                <a:cs typeface="DM Sans"/>
                <a:sym typeface="DM Sans"/>
              </a:rPr>
              <a:t>Dissemination level: Public</a:t>
            </a:r>
            <a:endParaRPr sz="3500">
              <a:solidFill>
                <a:srgbClr val="FFFFFF"/>
              </a:solidFill>
              <a:latin typeface="DM Sans"/>
              <a:ea typeface="DM Sans"/>
              <a:cs typeface="DM Sans"/>
              <a:sym typeface="DM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3160d848bea_18_42"/>
          <p:cNvSpPr txBox="1"/>
          <p:nvPr>
            <p:ph type="title"/>
          </p:nvPr>
        </p:nvSpPr>
        <p:spPr>
          <a:xfrm>
            <a:off x="6877539" y="451053"/>
            <a:ext cx="12610500" cy="911100"/>
          </a:xfrm>
          <a:prstGeom prst="rect">
            <a:avLst/>
          </a:prstGeom>
        </p:spPr>
        <p:txBody>
          <a:bodyPr anchorCtr="0" anchor="t" bIns="121875" lIns="243800" spcFirstLastPara="1" rIns="243800" wrap="square" tIns="121875">
            <a:noAutofit/>
          </a:bodyPr>
          <a:lstStyle/>
          <a:p>
            <a:pPr indent="0" lvl="0" marL="0" rtl="0" algn="l">
              <a:spcBef>
                <a:spcPts val="0"/>
              </a:spcBef>
              <a:spcAft>
                <a:spcPts val="0"/>
              </a:spcAft>
              <a:buNone/>
            </a:pPr>
            <a:r>
              <a:rPr lang="en-US">
                <a:extLst>
                  <a:ext uri="http://customooxmlschemas.google.com/">
                    <go:slidesCustomData xmlns:go="http://customooxmlschemas.google.com/" textRoundtripDataId="2"/>
                  </a:ext>
                </a:extLst>
              </a:rPr>
              <a:t>Mature Use Cases</a:t>
            </a:r>
            <a:endParaRPr/>
          </a:p>
        </p:txBody>
      </p:sp>
      <p:sp>
        <p:nvSpPr>
          <p:cNvPr id="435" name="Google Shape;435;g3160d848bea_18_42"/>
          <p:cNvSpPr txBox="1"/>
          <p:nvPr>
            <p:ph idx="1" type="subTitle"/>
          </p:nvPr>
        </p:nvSpPr>
        <p:spPr>
          <a:xfrm>
            <a:off x="6877536" y="1675621"/>
            <a:ext cx="12610500" cy="984900"/>
          </a:xfrm>
          <a:prstGeom prst="rect">
            <a:avLst/>
          </a:prstGeom>
        </p:spPr>
        <p:txBody>
          <a:bodyPr anchorCtr="0" anchor="t" bIns="121875" lIns="243800" spcFirstLastPara="1" rIns="243800" wrap="square" tIns="121875">
            <a:noAutofit/>
          </a:bodyPr>
          <a:lstStyle/>
          <a:p>
            <a:pPr indent="0" lvl="0" marL="0" rtl="0" algn="l">
              <a:spcBef>
                <a:spcPts val="2000"/>
              </a:spcBef>
              <a:spcAft>
                <a:spcPts val="0"/>
              </a:spcAft>
              <a:buNone/>
            </a:pPr>
            <a:r>
              <a:rPr lang="en-US"/>
              <a:t>Move to delivery → WP5</a:t>
            </a:r>
            <a:endParaRPr/>
          </a:p>
        </p:txBody>
      </p:sp>
      <p:graphicFrame>
        <p:nvGraphicFramePr>
          <p:cNvPr id="436" name="Google Shape;436;g3160d848bea_18_42"/>
          <p:cNvGraphicFramePr/>
          <p:nvPr/>
        </p:nvGraphicFramePr>
        <p:xfrm>
          <a:off x="1106650" y="2974000"/>
          <a:ext cx="3000000" cy="3000000"/>
        </p:xfrm>
        <a:graphic>
          <a:graphicData uri="http://schemas.openxmlformats.org/drawingml/2006/table">
            <a:tbl>
              <a:tblPr>
                <a:noFill/>
                <a:tableStyleId>{D4EF2B1E-4602-481B-B464-2F542FC5F82C}</a:tableStyleId>
              </a:tblPr>
              <a:tblGrid>
                <a:gridCol w="3542725"/>
                <a:gridCol w="3960900"/>
                <a:gridCol w="3698475"/>
                <a:gridCol w="4405475"/>
                <a:gridCol w="6515000"/>
              </a:tblGrid>
              <a:tr h="1174225">
                <a:tc>
                  <a:txBody>
                    <a:bodyPr/>
                    <a:lstStyle/>
                    <a:p>
                      <a:pPr indent="0" lvl="0" marL="0" rtl="0" algn="l">
                        <a:spcBef>
                          <a:spcPts val="0"/>
                        </a:spcBef>
                        <a:spcAft>
                          <a:spcPts val="0"/>
                        </a:spcAft>
                        <a:buNone/>
                      </a:pPr>
                      <a:r>
                        <a:rPr b="1" lang="en-US" sz="3200">
                          <a:latin typeface="DM Sans"/>
                          <a:ea typeface="DM Sans"/>
                          <a:cs typeface="DM Sans"/>
                          <a:sym typeface="DM Sans"/>
                        </a:rPr>
                        <a:t>Use cases</a:t>
                      </a:r>
                      <a:endParaRPr b="1" sz="3200">
                        <a:latin typeface="DM Sans"/>
                        <a:ea typeface="DM Sans"/>
                        <a:cs typeface="DM Sans"/>
                        <a:sym typeface="DM Sans"/>
                      </a:endParaRPr>
                    </a:p>
                  </a:txBody>
                  <a:tcPr marT="91425" marB="91425" marR="91425" marL="91425" anchor="ctr">
                    <a:solidFill>
                      <a:srgbClr val="D9D9D9"/>
                    </a:solidFill>
                  </a:tcPr>
                </a:tc>
                <a:tc>
                  <a:txBody>
                    <a:bodyPr/>
                    <a:lstStyle/>
                    <a:p>
                      <a:pPr indent="0" lvl="0" marL="0" rtl="0" algn="ctr">
                        <a:spcBef>
                          <a:spcPts val="0"/>
                        </a:spcBef>
                        <a:spcAft>
                          <a:spcPts val="0"/>
                        </a:spcAft>
                        <a:buNone/>
                      </a:pPr>
                      <a:r>
                        <a:rPr b="1" lang="en-US" sz="3200">
                          <a:latin typeface="DM Sans"/>
                          <a:ea typeface="DM Sans"/>
                          <a:cs typeface="DM Sans"/>
                          <a:sym typeface="DM Sans"/>
                        </a:rPr>
                        <a:t>Marketplace delivery</a:t>
                      </a:r>
                      <a:endParaRPr b="1" sz="3200">
                        <a:latin typeface="DM Sans"/>
                        <a:ea typeface="DM Sans"/>
                        <a:cs typeface="DM Sans"/>
                        <a:sym typeface="DM Sans"/>
                      </a:endParaRPr>
                    </a:p>
                  </a:txBody>
                  <a:tcPr marT="91425" marB="91425" marR="91425" marL="91425" anchor="ctr">
                    <a:solidFill>
                      <a:srgbClr val="D9D9D9"/>
                    </a:solidFill>
                  </a:tcPr>
                </a:tc>
                <a:tc>
                  <a:txBody>
                    <a:bodyPr/>
                    <a:lstStyle/>
                    <a:p>
                      <a:pPr indent="0" lvl="0" marL="0" rtl="0" algn="ctr">
                        <a:spcBef>
                          <a:spcPts val="0"/>
                        </a:spcBef>
                        <a:spcAft>
                          <a:spcPts val="0"/>
                        </a:spcAft>
                        <a:buNone/>
                      </a:pPr>
                      <a:r>
                        <a:rPr b="1" lang="en-US" sz="3200">
                          <a:latin typeface="DM Sans"/>
                          <a:ea typeface="DM Sans"/>
                          <a:cs typeface="DM Sans"/>
                          <a:sym typeface="DM Sans"/>
                        </a:rPr>
                        <a:t>OSCAR delivery</a:t>
                      </a:r>
                      <a:endParaRPr b="1" sz="3200">
                        <a:latin typeface="DM Sans"/>
                        <a:ea typeface="DM Sans"/>
                        <a:cs typeface="DM Sans"/>
                        <a:sym typeface="DM Sans"/>
                      </a:endParaRPr>
                    </a:p>
                  </a:txBody>
                  <a:tcPr marT="91425" marB="91425" marR="91425" marL="91425" anchor="ctr">
                    <a:solidFill>
                      <a:srgbClr val="D9D9D9"/>
                    </a:solidFill>
                  </a:tcPr>
                </a:tc>
                <a:tc>
                  <a:txBody>
                    <a:bodyPr/>
                    <a:lstStyle/>
                    <a:p>
                      <a:pPr indent="0" lvl="0" marL="0" rtl="0" algn="ctr">
                        <a:spcBef>
                          <a:spcPts val="0"/>
                        </a:spcBef>
                        <a:spcAft>
                          <a:spcPts val="0"/>
                        </a:spcAft>
                        <a:buNone/>
                      </a:pPr>
                      <a:r>
                        <a:rPr b="1" lang="en-US" sz="3200">
                          <a:latin typeface="DM Sans"/>
                          <a:ea typeface="DM Sans"/>
                          <a:cs typeface="DM Sans"/>
                          <a:sym typeface="DM Sans"/>
                        </a:rPr>
                        <a:t>Published training datasets</a:t>
                      </a:r>
                      <a:endParaRPr b="1" sz="3200">
                        <a:latin typeface="DM Sans"/>
                        <a:ea typeface="DM Sans"/>
                        <a:cs typeface="DM Sans"/>
                        <a:sym typeface="DM Sans"/>
                      </a:endParaRPr>
                    </a:p>
                  </a:txBody>
                  <a:tcPr marT="91425" marB="91425" marR="91425" marL="91425" anchor="ctr">
                    <a:solidFill>
                      <a:srgbClr val="D9D9D9"/>
                    </a:solidFill>
                  </a:tcPr>
                </a:tc>
                <a:tc>
                  <a:txBody>
                    <a:bodyPr/>
                    <a:lstStyle/>
                    <a:p>
                      <a:pPr indent="0" lvl="0" marL="0" rtl="0" algn="ctr">
                        <a:spcBef>
                          <a:spcPts val="0"/>
                        </a:spcBef>
                        <a:spcAft>
                          <a:spcPts val="0"/>
                        </a:spcAft>
                        <a:buNone/>
                      </a:pPr>
                      <a:r>
                        <a:rPr b="1" lang="en-US" sz="3200">
                          <a:latin typeface="DM Sans"/>
                          <a:ea typeface="DM Sans"/>
                          <a:cs typeface="DM Sans"/>
                          <a:sym typeface="DM Sans"/>
                        </a:rPr>
                        <a:t>Additional remarks</a:t>
                      </a:r>
                      <a:endParaRPr b="1" sz="3200">
                        <a:latin typeface="DM Sans"/>
                        <a:ea typeface="DM Sans"/>
                        <a:cs typeface="DM Sans"/>
                        <a:sym typeface="DM Sans"/>
                      </a:endParaRPr>
                    </a:p>
                  </a:txBody>
                  <a:tcPr marT="91425" marB="91425" marR="91425" marL="91425" anchor="ctr">
                    <a:solidFill>
                      <a:srgbClr val="D9D9D9"/>
                    </a:solidFill>
                  </a:tcPr>
                </a:tc>
              </a:tr>
              <a:tr h="1174225">
                <a:tc>
                  <a:txBody>
                    <a:bodyPr/>
                    <a:lstStyle/>
                    <a:p>
                      <a:pPr indent="0" lvl="0" marL="0" rtl="0" algn="l">
                        <a:spcBef>
                          <a:spcPts val="0"/>
                        </a:spcBef>
                        <a:spcAft>
                          <a:spcPts val="0"/>
                        </a:spcAft>
                        <a:buNone/>
                      </a:pPr>
                      <a:r>
                        <a:rPr b="1" lang="en-US" sz="3200">
                          <a:latin typeface="DM Sans"/>
                          <a:ea typeface="DM Sans"/>
                          <a:cs typeface="DM Sans"/>
                          <a:sym typeface="DM Sans"/>
                        </a:rPr>
                        <a:t>UC1</a:t>
                      </a:r>
                      <a:endParaRPr b="1" sz="3200">
                        <a:latin typeface="DM Sans"/>
                        <a:ea typeface="DM Sans"/>
                        <a:cs typeface="DM Sans"/>
                        <a:sym typeface="DM Sans"/>
                      </a:endParaRPr>
                    </a:p>
                  </a:txBody>
                  <a:tcPr marT="91425" marB="91425" marR="91425" marL="91425" anchor="ctr">
                    <a:solidFill>
                      <a:srgbClr val="CFE2F3"/>
                    </a:solidFill>
                  </a:tcPr>
                </a:tc>
                <a:tc>
                  <a:txBody>
                    <a:bodyPr/>
                    <a:lstStyle/>
                    <a:p>
                      <a:pPr indent="0" lvl="0" marL="0" rtl="0" algn="ctr">
                        <a:spcBef>
                          <a:spcPts val="0"/>
                        </a:spcBef>
                        <a:spcAft>
                          <a:spcPts val="0"/>
                        </a:spcAft>
                        <a:buNone/>
                      </a:pPr>
                      <a:r>
                        <a:rPr b="1" lang="en-US" sz="3200">
                          <a:solidFill>
                            <a:srgbClr val="6AA84F"/>
                          </a:solidFill>
                          <a:latin typeface="DM Sans"/>
                          <a:ea typeface="DM Sans"/>
                          <a:cs typeface="DM Sans"/>
                          <a:sym typeface="DM Sans"/>
                        </a:rPr>
                        <a:t>Achieved</a:t>
                      </a:r>
                      <a:endParaRPr b="1" sz="3200">
                        <a:solidFill>
                          <a:srgbClr val="6AA84F"/>
                        </a:solidFill>
                        <a:latin typeface="DM Sans"/>
                        <a:ea typeface="DM Sans"/>
                        <a:cs typeface="DM Sans"/>
                        <a:sym typeface="DM Sans"/>
                      </a:endParaRPr>
                    </a:p>
                  </a:txBody>
                  <a:tcPr marT="91425" marB="91425" marR="91425" marL="91425" anchor="ctr"/>
                </a:tc>
                <a:tc>
                  <a:txBody>
                    <a:bodyPr/>
                    <a:lstStyle/>
                    <a:p>
                      <a:pPr indent="0" lvl="0" marL="0" rtl="0" algn="ctr">
                        <a:spcBef>
                          <a:spcPts val="0"/>
                        </a:spcBef>
                        <a:spcAft>
                          <a:spcPts val="0"/>
                        </a:spcAft>
                        <a:buNone/>
                      </a:pPr>
                      <a:r>
                        <a:rPr b="1" lang="en-US" sz="3200">
                          <a:solidFill>
                            <a:srgbClr val="6AA84F"/>
                          </a:solidFill>
                          <a:latin typeface="DM Sans"/>
                          <a:ea typeface="DM Sans"/>
                          <a:cs typeface="DM Sans"/>
                          <a:sym typeface="DM Sans"/>
                        </a:rPr>
                        <a:t>Achieved</a:t>
                      </a:r>
                      <a:endParaRPr b="1" sz="3200">
                        <a:solidFill>
                          <a:srgbClr val="6AA84F"/>
                        </a:solidFill>
                        <a:latin typeface="DM Sans"/>
                        <a:ea typeface="DM Sans"/>
                        <a:cs typeface="DM Sans"/>
                        <a:sym typeface="DM Sans"/>
                      </a:endParaRPr>
                    </a:p>
                  </a:txBody>
                  <a:tcPr marT="91425" marB="91425" marR="91425" marL="91425" anchor="ctr"/>
                </a:tc>
                <a:tc>
                  <a:txBody>
                    <a:bodyPr/>
                    <a:lstStyle/>
                    <a:p>
                      <a:pPr indent="0" lvl="0" marL="0" rtl="0" algn="ctr">
                        <a:spcBef>
                          <a:spcPts val="0"/>
                        </a:spcBef>
                        <a:spcAft>
                          <a:spcPts val="0"/>
                        </a:spcAft>
                        <a:buNone/>
                      </a:pPr>
                      <a:r>
                        <a:rPr b="1" lang="en-US" sz="3200">
                          <a:solidFill>
                            <a:srgbClr val="6AA84F"/>
                          </a:solidFill>
                          <a:latin typeface="DM Sans"/>
                          <a:ea typeface="DM Sans"/>
                          <a:cs typeface="DM Sans"/>
                          <a:sym typeface="DM Sans"/>
                        </a:rPr>
                        <a:t>Achieved</a:t>
                      </a:r>
                      <a:endParaRPr b="1" sz="3200">
                        <a:solidFill>
                          <a:srgbClr val="6AA84F"/>
                        </a:solidFill>
                        <a:latin typeface="DM Sans"/>
                        <a:ea typeface="DM Sans"/>
                        <a:cs typeface="DM Sans"/>
                        <a:sym typeface="DM Sans"/>
                      </a:endParaRPr>
                    </a:p>
                  </a:txBody>
                  <a:tcPr marT="91425" marB="91425" marR="91425" marL="91425" anchor="ctr"/>
                </a:tc>
                <a:tc>
                  <a:txBody>
                    <a:bodyPr/>
                    <a:lstStyle/>
                    <a:p>
                      <a:pPr indent="0" lvl="0" marL="0" rtl="0" algn="l">
                        <a:spcBef>
                          <a:spcPts val="0"/>
                        </a:spcBef>
                        <a:spcAft>
                          <a:spcPts val="0"/>
                        </a:spcAft>
                        <a:buNone/>
                      </a:pPr>
                      <a:r>
                        <a:rPr lang="en-US" sz="3200">
                          <a:latin typeface="DM Sans"/>
                          <a:ea typeface="DM Sans"/>
                          <a:cs typeface="DM Sans"/>
                          <a:sym typeface="DM Sans"/>
                        </a:rPr>
                        <a:t>So far: 9 unique Github cloners;</a:t>
                      </a:r>
                      <a:endParaRPr sz="3200">
                        <a:latin typeface="DM Sans"/>
                        <a:ea typeface="DM Sans"/>
                        <a:cs typeface="DM Sans"/>
                        <a:sym typeface="DM Sans"/>
                      </a:endParaRPr>
                    </a:p>
                    <a:p>
                      <a:pPr indent="0" lvl="0" marL="0" rtl="0" algn="l">
                        <a:spcBef>
                          <a:spcPts val="0"/>
                        </a:spcBef>
                        <a:spcAft>
                          <a:spcPts val="0"/>
                        </a:spcAft>
                        <a:buNone/>
                      </a:pPr>
                      <a:r>
                        <a:rPr lang="en-US" sz="3200">
                          <a:latin typeface="DM Sans"/>
                          <a:ea typeface="DM Sans"/>
                          <a:cs typeface="DM Sans"/>
                          <a:sym typeface="DM Sans"/>
                        </a:rPr>
                        <a:t>1 Marketplace user</a:t>
                      </a:r>
                      <a:endParaRPr sz="3200">
                        <a:latin typeface="DM Sans"/>
                        <a:ea typeface="DM Sans"/>
                        <a:cs typeface="DM Sans"/>
                        <a:sym typeface="DM Sans"/>
                      </a:endParaRPr>
                    </a:p>
                  </a:txBody>
                  <a:tcPr marT="91425" marB="91425" marR="91425" marL="91425" anchor="ctr">
                    <a:solidFill>
                      <a:srgbClr val="6AA84F"/>
                    </a:solidFill>
                  </a:tcPr>
                </a:tc>
              </a:tr>
              <a:tr h="1141350">
                <a:tc>
                  <a:txBody>
                    <a:bodyPr/>
                    <a:lstStyle/>
                    <a:p>
                      <a:pPr indent="0" lvl="0" marL="0" rtl="0" algn="l">
                        <a:spcBef>
                          <a:spcPts val="0"/>
                        </a:spcBef>
                        <a:spcAft>
                          <a:spcPts val="0"/>
                        </a:spcAft>
                        <a:buNone/>
                      </a:pPr>
                      <a:r>
                        <a:rPr b="1" lang="en-US" sz="3200">
                          <a:latin typeface="DM Sans"/>
                          <a:ea typeface="DM Sans"/>
                          <a:cs typeface="DM Sans"/>
                          <a:sym typeface="DM Sans"/>
                        </a:rPr>
                        <a:t>UC2</a:t>
                      </a:r>
                      <a:endParaRPr b="1" sz="3200">
                        <a:latin typeface="DM Sans"/>
                        <a:ea typeface="DM Sans"/>
                        <a:cs typeface="DM Sans"/>
                        <a:sym typeface="DM Sans"/>
                      </a:endParaRPr>
                    </a:p>
                  </a:txBody>
                  <a:tcPr marT="91425" marB="91425" marR="91425" marL="91425" anchor="ctr">
                    <a:solidFill>
                      <a:srgbClr val="CFE2F3"/>
                    </a:solidFill>
                  </a:tcPr>
                </a:tc>
                <a:tc>
                  <a:txBody>
                    <a:bodyPr/>
                    <a:lstStyle/>
                    <a:p>
                      <a:pPr indent="0" lvl="0" marL="0" rtl="0" algn="ctr">
                        <a:spcBef>
                          <a:spcPts val="0"/>
                        </a:spcBef>
                        <a:spcAft>
                          <a:spcPts val="0"/>
                        </a:spcAft>
                        <a:buNone/>
                      </a:pPr>
                      <a:r>
                        <a:rPr b="1" lang="en-US" sz="3200">
                          <a:solidFill>
                            <a:srgbClr val="6AA84F"/>
                          </a:solidFill>
                          <a:latin typeface="DM Sans"/>
                          <a:ea typeface="DM Sans"/>
                          <a:cs typeface="DM Sans"/>
                          <a:sym typeface="DM Sans"/>
                        </a:rPr>
                        <a:t>Achieved</a:t>
                      </a:r>
                      <a:endParaRPr sz="3200">
                        <a:solidFill>
                          <a:srgbClr val="6AA84F"/>
                        </a:solidFill>
                        <a:latin typeface="DM Sans"/>
                        <a:ea typeface="DM Sans"/>
                        <a:cs typeface="DM Sans"/>
                        <a:sym typeface="DM Sans"/>
                      </a:endParaRPr>
                    </a:p>
                  </a:txBody>
                  <a:tcPr marT="91425" marB="91425" marR="91425" marL="91425" anchor="ctr"/>
                </a:tc>
                <a:tc>
                  <a:txBody>
                    <a:bodyPr/>
                    <a:lstStyle/>
                    <a:p>
                      <a:pPr indent="0" lvl="0" marL="0" rtl="0" algn="ctr">
                        <a:spcBef>
                          <a:spcPts val="0"/>
                        </a:spcBef>
                        <a:spcAft>
                          <a:spcPts val="0"/>
                        </a:spcAft>
                        <a:buNone/>
                      </a:pPr>
                      <a:r>
                        <a:rPr b="1" lang="en-US" sz="3200">
                          <a:solidFill>
                            <a:srgbClr val="EF8200"/>
                          </a:solidFill>
                          <a:latin typeface="DM Sans"/>
                          <a:ea typeface="DM Sans"/>
                          <a:cs typeface="DM Sans"/>
                          <a:sym typeface="DM Sans"/>
                        </a:rPr>
                        <a:t>W-I-P</a:t>
                      </a:r>
                      <a:endParaRPr b="1" sz="3200">
                        <a:solidFill>
                          <a:srgbClr val="EF8200"/>
                        </a:solidFill>
                        <a:latin typeface="DM Sans"/>
                        <a:ea typeface="DM Sans"/>
                        <a:cs typeface="DM Sans"/>
                        <a:sym typeface="DM Sans"/>
                      </a:endParaRPr>
                    </a:p>
                  </a:txBody>
                  <a:tcPr marT="91425" marB="91425" marR="91425" marL="91425" anchor="ctr"/>
                </a:tc>
                <a:tc>
                  <a:txBody>
                    <a:bodyPr/>
                    <a:lstStyle/>
                    <a:p>
                      <a:pPr indent="0" lvl="0" marL="0" rtl="0" algn="ctr">
                        <a:spcBef>
                          <a:spcPts val="0"/>
                        </a:spcBef>
                        <a:spcAft>
                          <a:spcPts val="0"/>
                        </a:spcAft>
                        <a:buNone/>
                      </a:pPr>
                      <a:r>
                        <a:rPr b="1" lang="en-US" sz="3200">
                          <a:solidFill>
                            <a:srgbClr val="6AA84F"/>
                          </a:solidFill>
                          <a:latin typeface="DM Sans"/>
                          <a:ea typeface="DM Sans"/>
                          <a:cs typeface="DM Sans"/>
                          <a:sym typeface="DM Sans"/>
                        </a:rPr>
                        <a:t>Achieved</a:t>
                      </a:r>
                      <a:endParaRPr sz="3200">
                        <a:solidFill>
                          <a:srgbClr val="6AA84F"/>
                        </a:solidFill>
                        <a:latin typeface="DM Sans"/>
                        <a:ea typeface="DM Sans"/>
                        <a:cs typeface="DM Sans"/>
                        <a:sym typeface="DM Sans"/>
                      </a:endParaRPr>
                    </a:p>
                  </a:txBody>
                  <a:tcPr marT="91425" marB="91425" marR="91425" marL="91425" anchor="ctr"/>
                </a:tc>
                <a:tc>
                  <a:txBody>
                    <a:bodyPr/>
                    <a:lstStyle/>
                    <a:p>
                      <a:pPr indent="0" lvl="0" marL="0" rtl="0" algn="l">
                        <a:spcBef>
                          <a:spcPts val="0"/>
                        </a:spcBef>
                        <a:spcAft>
                          <a:spcPts val="0"/>
                        </a:spcAft>
                        <a:buNone/>
                      </a:pPr>
                      <a:r>
                        <a:rPr lang="en-US" sz="3200">
                          <a:solidFill>
                            <a:schemeClr val="dk1"/>
                          </a:solidFill>
                          <a:latin typeface="DM Sans"/>
                          <a:ea typeface="DM Sans"/>
                          <a:cs typeface="DM Sans"/>
                          <a:sym typeface="DM Sans"/>
                        </a:rPr>
                        <a:t>To reach compatibility with the old software</a:t>
                      </a:r>
                      <a:endParaRPr sz="3200">
                        <a:solidFill>
                          <a:schemeClr val="dk1"/>
                        </a:solidFill>
                        <a:latin typeface="DM Sans"/>
                        <a:ea typeface="DM Sans"/>
                        <a:cs typeface="DM Sans"/>
                        <a:sym typeface="DM Sans"/>
                      </a:endParaRPr>
                    </a:p>
                  </a:txBody>
                  <a:tcPr marT="91425" marB="91425" marR="91425" marL="91425" anchor="ctr"/>
                </a:tc>
              </a:tr>
              <a:tr h="1174225">
                <a:tc>
                  <a:txBody>
                    <a:bodyPr/>
                    <a:lstStyle/>
                    <a:p>
                      <a:pPr indent="0" lvl="0" marL="0" rtl="0" algn="l">
                        <a:spcBef>
                          <a:spcPts val="0"/>
                        </a:spcBef>
                        <a:spcAft>
                          <a:spcPts val="0"/>
                        </a:spcAft>
                        <a:buNone/>
                      </a:pPr>
                      <a:r>
                        <a:rPr b="1" lang="en-US" sz="3200">
                          <a:latin typeface="DM Sans"/>
                          <a:ea typeface="DM Sans"/>
                          <a:cs typeface="DM Sans"/>
                          <a:sym typeface="DM Sans"/>
                        </a:rPr>
                        <a:t>UC3-OBSEA</a:t>
                      </a:r>
                      <a:endParaRPr b="1" sz="3200">
                        <a:latin typeface="DM Sans"/>
                        <a:ea typeface="DM Sans"/>
                        <a:cs typeface="DM Sans"/>
                        <a:sym typeface="DM Sans"/>
                      </a:endParaRPr>
                    </a:p>
                  </a:txBody>
                  <a:tcPr marT="91425" marB="91425" marR="91425" marL="91425" anchor="ctr">
                    <a:solidFill>
                      <a:srgbClr val="CFE2F3"/>
                    </a:solidFill>
                  </a:tcPr>
                </a:tc>
                <a:tc>
                  <a:txBody>
                    <a:bodyPr/>
                    <a:lstStyle/>
                    <a:p>
                      <a:pPr indent="0" lvl="0" marL="0" rtl="0" algn="ctr">
                        <a:spcBef>
                          <a:spcPts val="0"/>
                        </a:spcBef>
                        <a:spcAft>
                          <a:spcPts val="0"/>
                        </a:spcAft>
                        <a:buNone/>
                      </a:pPr>
                      <a:r>
                        <a:rPr b="1" lang="en-US" sz="3200">
                          <a:solidFill>
                            <a:srgbClr val="6AA84F"/>
                          </a:solidFill>
                          <a:latin typeface="DM Sans"/>
                          <a:ea typeface="DM Sans"/>
                          <a:cs typeface="DM Sans"/>
                          <a:sym typeface="DM Sans"/>
                        </a:rPr>
                        <a:t>Achieved</a:t>
                      </a:r>
                      <a:endParaRPr sz="3200">
                        <a:solidFill>
                          <a:srgbClr val="6AA84F"/>
                        </a:solidFill>
                        <a:latin typeface="DM Sans"/>
                        <a:ea typeface="DM Sans"/>
                        <a:cs typeface="DM Sans"/>
                        <a:sym typeface="DM Sans"/>
                      </a:endParaRPr>
                    </a:p>
                  </a:txBody>
                  <a:tcPr marT="91425" marB="91425" marR="91425" marL="91425" anchor="ctr"/>
                </a:tc>
                <a:tc>
                  <a:txBody>
                    <a:bodyPr/>
                    <a:lstStyle/>
                    <a:p>
                      <a:pPr indent="0" lvl="0" marL="0" rtl="0" algn="ctr">
                        <a:spcBef>
                          <a:spcPts val="0"/>
                        </a:spcBef>
                        <a:spcAft>
                          <a:spcPts val="0"/>
                        </a:spcAft>
                        <a:buNone/>
                      </a:pPr>
                      <a:r>
                        <a:rPr b="1" lang="en-US" sz="3200">
                          <a:solidFill>
                            <a:srgbClr val="EF8200"/>
                          </a:solidFill>
                          <a:latin typeface="DM Sans"/>
                          <a:ea typeface="DM Sans"/>
                          <a:cs typeface="DM Sans"/>
                          <a:sym typeface="DM Sans"/>
                        </a:rPr>
                        <a:t>W-I-P</a:t>
                      </a:r>
                      <a:endParaRPr sz="3200">
                        <a:latin typeface="DM Sans"/>
                        <a:ea typeface="DM Sans"/>
                        <a:cs typeface="DM Sans"/>
                        <a:sym typeface="DM Sans"/>
                      </a:endParaRPr>
                    </a:p>
                  </a:txBody>
                  <a:tcPr marT="91425" marB="91425" marR="91425" marL="91425" anchor="ctr"/>
                </a:tc>
                <a:tc>
                  <a:txBody>
                    <a:bodyPr/>
                    <a:lstStyle/>
                    <a:p>
                      <a:pPr indent="0" lvl="0" marL="0" rtl="0" algn="ctr">
                        <a:spcBef>
                          <a:spcPts val="0"/>
                        </a:spcBef>
                        <a:spcAft>
                          <a:spcPts val="0"/>
                        </a:spcAft>
                        <a:buNone/>
                      </a:pPr>
                      <a:r>
                        <a:rPr b="1" lang="en-US" sz="3200">
                          <a:solidFill>
                            <a:srgbClr val="6AA84F"/>
                          </a:solidFill>
                          <a:latin typeface="DM Sans"/>
                          <a:ea typeface="DM Sans"/>
                          <a:cs typeface="DM Sans"/>
                          <a:sym typeface="DM Sans"/>
                        </a:rPr>
                        <a:t>Achieved</a:t>
                      </a:r>
                      <a:endParaRPr sz="3200">
                        <a:solidFill>
                          <a:srgbClr val="6AA84F"/>
                        </a:solidFill>
                        <a:latin typeface="DM Sans"/>
                        <a:ea typeface="DM Sans"/>
                        <a:cs typeface="DM Sans"/>
                        <a:sym typeface="DM Sans"/>
                      </a:endParaRPr>
                    </a:p>
                  </a:txBody>
                  <a:tcPr marT="91425" marB="91425" marR="91425" marL="91425" anchor="ctr"/>
                </a:tc>
                <a:tc>
                  <a:txBody>
                    <a:bodyPr/>
                    <a:lstStyle/>
                    <a:p>
                      <a:pPr indent="0" lvl="0" marL="0" rtl="0" algn="l">
                        <a:spcBef>
                          <a:spcPts val="0"/>
                        </a:spcBef>
                        <a:spcAft>
                          <a:spcPts val="0"/>
                        </a:spcAft>
                        <a:buNone/>
                      </a:pPr>
                      <a:r>
                        <a:rPr lang="en-US" sz="3200">
                          <a:solidFill>
                            <a:schemeClr val="dk1"/>
                          </a:solidFill>
                          <a:latin typeface="DM Sans"/>
                          <a:ea typeface="DM Sans"/>
                          <a:cs typeface="DM Sans"/>
                          <a:sym typeface="DM Sans"/>
                        </a:rPr>
                        <a:t>Embedded into data product pipeline + streamed</a:t>
                      </a:r>
                      <a:r>
                        <a:rPr lang="en-US" sz="3200">
                          <a:solidFill>
                            <a:srgbClr val="5E5E5E"/>
                          </a:solidFill>
                          <a:latin typeface="DM Sans"/>
                          <a:ea typeface="DM Sans"/>
                          <a:cs typeface="DM Sans"/>
                          <a:sym typeface="DM Sans"/>
                        </a:rPr>
                        <a:t> </a:t>
                      </a:r>
                      <a:r>
                        <a:rPr lang="en-US" sz="3200" u="sng">
                          <a:solidFill>
                            <a:srgbClr val="EF7E15"/>
                          </a:solidFill>
                          <a:latin typeface="DM Sans"/>
                          <a:ea typeface="DM Sans"/>
                          <a:cs typeface="DM Sans"/>
                          <a:sym typeface="DM Sans"/>
                          <a:hlinkClick r:id="rId3">
                            <a:extLst>
                              <a:ext uri="{A12FA001-AC4F-418D-AE19-62706E023703}">
                                <ahyp:hlinkClr val="tx"/>
                              </a:ext>
                            </a:extLst>
                          </a:hlinkClick>
                        </a:rPr>
                        <a:t>online</a:t>
                      </a:r>
                      <a:endParaRPr sz="3200">
                        <a:solidFill>
                          <a:srgbClr val="EF7E15"/>
                        </a:solidFill>
                        <a:latin typeface="DM Sans"/>
                        <a:ea typeface="DM Sans"/>
                        <a:cs typeface="DM Sans"/>
                        <a:sym typeface="DM Sans"/>
                      </a:endParaRPr>
                    </a:p>
                  </a:txBody>
                  <a:tcPr marT="91425" marB="91425" marR="91425" marL="91425" anchor="ctr"/>
                </a:tc>
              </a:tr>
              <a:tr h="1137775">
                <a:tc>
                  <a:txBody>
                    <a:bodyPr/>
                    <a:lstStyle/>
                    <a:p>
                      <a:pPr indent="0" lvl="0" marL="0" rtl="0" algn="l">
                        <a:spcBef>
                          <a:spcPts val="0"/>
                        </a:spcBef>
                        <a:spcAft>
                          <a:spcPts val="0"/>
                        </a:spcAft>
                        <a:buNone/>
                      </a:pPr>
                      <a:r>
                        <a:rPr b="1" lang="en-US" sz="3200">
                          <a:latin typeface="DM Sans"/>
                          <a:ea typeface="DM Sans"/>
                          <a:cs typeface="DM Sans"/>
                          <a:sym typeface="DM Sans"/>
                        </a:rPr>
                        <a:t>UC3-Azores</a:t>
                      </a:r>
                      <a:endParaRPr b="1" sz="3200">
                        <a:latin typeface="DM Sans"/>
                        <a:ea typeface="DM Sans"/>
                        <a:cs typeface="DM Sans"/>
                        <a:sym typeface="DM Sans"/>
                      </a:endParaRPr>
                    </a:p>
                  </a:txBody>
                  <a:tcPr marT="91425" marB="91425" marR="91425" marL="91425" anchor="ctr">
                    <a:solidFill>
                      <a:srgbClr val="CFE2F3"/>
                    </a:solidFill>
                  </a:tcPr>
                </a:tc>
                <a:tc>
                  <a:txBody>
                    <a:bodyPr/>
                    <a:lstStyle/>
                    <a:p>
                      <a:pPr indent="0" lvl="0" marL="0" rtl="0" algn="ctr">
                        <a:spcBef>
                          <a:spcPts val="0"/>
                        </a:spcBef>
                        <a:spcAft>
                          <a:spcPts val="0"/>
                        </a:spcAft>
                        <a:buNone/>
                      </a:pPr>
                      <a:r>
                        <a:rPr b="1" lang="en-US" sz="3200">
                          <a:solidFill>
                            <a:srgbClr val="6AA84F"/>
                          </a:solidFill>
                          <a:latin typeface="DM Sans"/>
                          <a:ea typeface="DM Sans"/>
                          <a:cs typeface="DM Sans"/>
                          <a:sym typeface="DM Sans"/>
                        </a:rPr>
                        <a:t>Achieved</a:t>
                      </a:r>
                      <a:endParaRPr sz="3200">
                        <a:solidFill>
                          <a:srgbClr val="6AA84F"/>
                        </a:solidFill>
                        <a:latin typeface="DM Sans"/>
                        <a:ea typeface="DM Sans"/>
                        <a:cs typeface="DM Sans"/>
                        <a:sym typeface="DM Sans"/>
                      </a:endParaRPr>
                    </a:p>
                  </a:txBody>
                  <a:tcPr marT="91425" marB="91425" marR="91425" marL="91425" anchor="ctr"/>
                </a:tc>
                <a:tc>
                  <a:txBody>
                    <a:bodyPr/>
                    <a:lstStyle/>
                    <a:p>
                      <a:pPr indent="0" lvl="0" marL="0" rtl="0" algn="ctr">
                        <a:spcBef>
                          <a:spcPts val="0"/>
                        </a:spcBef>
                        <a:spcAft>
                          <a:spcPts val="0"/>
                        </a:spcAft>
                        <a:buNone/>
                      </a:pPr>
                      <a:r>
                        <a:rPr lang="en-US" sz="3200">
                          <a:solidFill>
                            <a:schemeClr val="dk1"/>
                          </a:solidFill>
                          <a:latin typeface="DM Sans"/>
                          <a:ea typeface="DM Sans"/>
                          <a:cs typeface="DM Sans"/>
                          <a:sym typeface="DM Sans"/>
                        </a:rPr>
                        <a:t>not planned</a:t>
                      </a:r>
                      <a:endParaRPr sz="3200">
                        <a:solidFill>
                          <a:schemeClr val="dk1"/>
                        </a:solidFill>
                        <a:latin typeface="DM Sans"/>
                        <a:ea typeface="DM Sans"/>
                        <a:cs typeface="DM Sans"/>
                        <a:sym typeface="DM Sans"/>
                      </a:endParaRPr>
                    </a:p>
                  </a:txBody>
                  <a:tcPr marT="91425" marB="91425" marR="91425" marL="91425" anchor="ctr"/>
                </a:tc>
                <a:tc>
                  <a:txBody>
                    <a:bodyPr/>
                    <a:lstStyle/>
                    <a:p>
                      <a:pPr indent="0" lvl="0" marL="0" rtl="0" algn="ctr">
                        <a:spcBef>
                          <a:spcPts val="0"/>
                        </a:spcBef>
                        <a:spcAft>
                          <a:spcPts val="0"/>
                        </a:spcAft>
                        <a:buNone/>
                      </a:pPr>
                      <a:r>
                        <a:rPr b="1" lang="en-US" sz="3200">
                          <a:solidFill>
                            <a:srgbClr val="6AA84F"/>
                          </a:solidFill>
                          <a:latin typeface="DM Sans"/>
                          <a:ea typeface="DM Sans"/>
                          <a:cs typeface="DM Sans"/>
                          <a:sym typeface="DM Sans"/>
                        </a:rPr>
                        <a:t>Achieved</a:t>
                      </a:r>
                      <a:endParaRPr b="1" sz="3200">
                        <a:solidFill>
                          <a:srgbClr val="6AA84F"/>
                        </a:solidFill>
                        <a:latin typeface="DM Sans"/>
                        <a:ea typeface="DM Sans"/>
                        <a:cs typeface="DM Sans"/>
                        <a:sym typeface="DM Sans"/>
                      </a:endParaRPr>
                    </a:p>
                  </a:txBody>
                  <a:tcPr marT="91425" marB="91425" marR="91425" marL="91425" anchor="ctr"/>
                </a:tc>
                <a:tc>
                  <a:txBody>
                    <a:bodyPr/>
                    <a:lstStyle/>
                    <a:p>
                      <a:pPr indent="0" lvl="0" marL="0" rtl="0" algn="l">
                        <a:spcBef>
                          <a:spcPts val="0"/>
                        </a:spcBef>
                        <a:spcAft>
                          <a:spcPts val="0"/>
                        </a:spcAft>
                        <a:buNone/>
                      </a:pPr>
                      <a:r>
                        <a:t/>
                      </a:r>
                      <a:endParaRPr sz="3200">
                        <a:solidFill>
                          <a:srgbClr val="5E5E5E"/>
                        </a:solidFill>
                        <a:latin typeface="DM Sans"/>
                        <a:ea typeface="DM Sans"/>
                        <a:cs typeface="DM Sans"/>
                        <a:sym typeface="DM Sans"/>
                      </a:endParaRPr>
                    </a:p>
                  </a:txBody>
                  <a:tcPr marT="91425" marB="91425" marR="91425" marL="91425" anchor="ctr"/>
                </a:tc>
              </a:tr>
              <a:tr h="1174225">
                <a:tc>
                  <a:txBody>
                    <a:bodyPr/>
                    <a:lstStyle/>
                    <a:p>
                      <a:pPr indent="0" lvl="0" marL="0" rtl="0" algn="l">
                        <a:spcBef>
                          <a:spcPts val="0"/>
                        </a:spcBef>
                        <a:spcAft>
                          <a:spcPts val="0"/>
                        </a:spcAft>
                        <a:buNone/>
                      </a:pPr>
                      <a:r>
                        <a:rPr b="1" lang="en-US" sz="3200">
                          <a:latin typeface="DM Sans"/>
                          <a:ea typeface="DM Sans"/>
                          <a:cs typeface="DM Sans"/>
                          <a:sym typeface="DM Sans"/>
                        </a:rPr>
                        <a:t>UC3-Smartbay</a:t>
                      </a:r>
                      <a:endParaRPr b="1" sz="3200">
                        <a:latin typeface="DM Sans"/>
                        <a:ea typeface="DM Sans"/>
                        <a:cs typeface="DM Sans"/>
                        <a:sym typeface="DM Sans"/>
                      </a:endParaRPr>
                    </a:p>
                  </a:txBody>
                  <a:tcPr marT="91425" marB="91425" marR="91425" marL="91425" anchor="ctr">
                    <a:solidFill>
                      <a:srgbClr val="CFE2F3"/>
                    </a:solidFill>
                  </a:tcPr>
                </a:tc>
                <a:tc>
                  <a:txBody>
                    <a:bodyPr/>
                    <a:lstStyle/>
                    <a:p>
                      <a:pPr indent="0" lvl="0" marL="0" rtl="0" algn="ctr">
                        <a:spcBef>
                          <a:spcPts val="0"/>
                        </a:spcBef>
                        <a:spcAft>
                          <a:spcPts val="0"/>
                        </a:spcAft>
                        <a:buNone/>
                      </a:pPr>
                      <a:r>
                        <a:rPr b="1" lang="en-US" sz="3200">
                          <a:solidFill>
                            <a:srgbClr val="6AA84F"/>
                          </a:solidFill>
                          <a:latin typeface="DM Sans"/>
                          <a:ea typeface="DM Sans"/>
                          <a:cs typeface="DM Sans"/>
                          <a:sym typeface="DM Sans"/>
                        </a:rPr>
                        <a:t>Achieved</a:t>
                      </a:r>
                      <a:endParaRPr sz="3200">
                        <a:solidFill>
                          <a:srgbClr val="6AA84F"/>
                        </a:solidFill>
                        <a:latin typeface="DM Sans"/>
                        <a:ea typeface="DM Sans"/>
                        <a:cs typeface="DM Sans"/>
                        <a:sym typeface="DM Sans"/>
                      </a:endParaRPr>
                    </a:p>
                  </a:txBody>
                  <a:tcPr marT="91425" marB="91425" marR="91425" marL="91425" anchor="ctr"/>
                </a:tc>
                <a:tc>
                  <a:txBody>
                    <a:bodyPr/>
                    <a:lstStyle/>
                    <a:p>
                      <a:pPr indent="0" lvl="0" marL="0" rtl="0" algn="ctr">
                        <a:spcBef>
                          <a:spcPts val="0"/>
                        </a:spcBef>
                        <a:spcAft>
                          <a:spcPts val="0"/>
                        </a:spcAft>
                        <a:buNone/>
                      </a:pPr>
                      <a:r>
                        <a:rPr lang="en-US" sz="3200">
                          <a:solidFill>
                            <a:schemeClr val="dk1"/>
                          </a:solidFill>
                          <a:latin typeface="DM Sans"/>
                          <a:ea typeface="DM Sans"/>
                          <a:cs typeface="DM Sans"/>
                          <a:sym typeface="DM Sans"/>
                        </a:rPr>
                        <a:t>not planned</a:t>
                      </a:r>
                      <a:endParaRPr sz="3200">
                        <a:solidFill>
                          <a:schemeClr val="dk1"/>
                        </a:solidFill>
                        <a:latin typeface="DM Sans"/>
                        <a:ea typeface="DM Sans"/>
                        <a:cs typeface="DM Sans"/>
                        <a:sym typeface="DM Sans"/>
                      </a:endParaRPr>
                    </a:p>
                  </a:txBody>
                  <a:tcPr marT="91425" marB="91425" marR="91425" marL="91425" anchor="ctr"/>
                </a:tc>
                <a:tc>
                  <a:txBody>
                    <a:bodyPr/>
                    <a:lstStyle/>
                    <a:p>
                      <a:pPr indent="0" lvl="0" marL="0" rtl="0" algn="ctr">
                        <a:spcBef>
                          <a:spcPts val="0"/>
                        </a:spcBef>
                        <a:spcAft>
                          <a:spcPts val="0"/>
                        </a:spcAft>
                        <a:buNone/>
                      </a:pPr>
                      <a:r>
                        <a:rPr b="1" lang="en-US" sz="3200">
                          <a:solidFill>
                            <a:srgbClr val="6AA84F"/>
                          </a:solidFill>
                          <a:latin typeface="DM Sans"/>
                          <a:ea typeface="DM Sans"/>
                          <a:cs typeface="DM Sans"/>
                          <a:sym typeface="DM Sans"/>
                        </a:rPr>
                        <a:t>Achieved</a:t>
                      </a:r>
                      <a:endParaRPr b="1" sz="3200">
                        <a:solidFill>
                          <a:srgbClr val="6AA84F"/>
                        </a:solidFill>
                        <a:latin typeface="DM Sans"/>
                        <a:ea typeface="DM Sans"/>
                        <a:cs typeface="DM Sans"/>
                        <a:sym typeface="DM Sans"/>
                      </a:endParaRPr>
                    </a:p>
                  </a:txBody>
                  <a:tcPr marT="91425" marB="91425" marR="91425" marL="91425" anchor="ctr"/>
                </a:tc>
                <a:tc>
                  <a:txBody>
                    <a:bodyPr/>
                    <a:lstStyle/>
                    <a:p>
                      <a:pPr indent="0" lvl="0" marL="0" rtl="0" algn="l">
                        <a:spcBef>
                          <a:spcPts val="0"/>
                        </a:spcBef>
                        <a:spcAft>
                          <a:spcPts val="0"/>
                        </a:spcAft>
                        <a:buNone/>
                      </a:pPr>
                      <a:r>
                        <a:rPr lang="en-US" sz="3200">
                          <a:solidFill>
                            <a:schemeClr val="dk1"/>
                          </a:solidFill>
                          <a:latin typeface="DM Sans"/>
                          <a:ea typeface="DM Sans"/>
                          <a:cs typeface="DM Sans"/>
                          <a:sym typeface="DM Sans"/>
                        </a:rPr>
                        <a:t>Planned to run offline on research vessels</a:t>
                      </a:r>
                      <a:endParaRPr sz="3200">
                        <a:solidFill>
                          <a:schemeClr val="dk1"/>
                        </a:solidFill>
                        <a:latin typeface="DM Sans"/>
                        <a:ea typeface="DM Sans"/>
                        <a:cs typeface="DM Sans"/>
                        <a:sym typeface="DM Sans"/>
                      </a:endParaRPr>
                    </a:p>
                  </a:txBody>
                  <a:tcPr marT="91425" marB="91425" marR="91425" marL="91425" anchor="ctr"/>
                </a:tc>
              </a:tr>
              <a:tr h="1141625">
                <a:tc>
                  <a:txBody>
                    <a:bodyPr/>
                    <a:lstStyle/>
                    <a:p>
                      <a:pPr indent="0" lvl="0" marL="0" rtl="0" algn="l">
                        <a:spcBef>
                          <a:spcPts val="0"/>
                        </a:spcBef>
                        <a:spcAft>
                          <a:spcPts val="0"/>
                        </a:spcAft>
                        <a:buNone/>
                      </a:pPr>
                      <a:r>
                        <a:rPr b="1" lang="en-US" sz="3200">
                          <a:latin typeface="DM Sans"/>
                          <a:ea typeface="DM Sans"/>
                          <a:cs typeface="DM Sans"/>
                          <a:sym typeface="DM Sans"/>
                        </a:rPr>
                        <a:t>UC4</a:t>
                      </a:r>
                      <a:endParaRPr b="1" sz="3200">
                        <a:latin typeface="DM Sans"/>
                        <a:ea typeface="DM Sans"/>
                        <a:cs typeface="DM Sans"/>
                        <a:sym typeface="DM Sans"/>
                      </a:endParaRPr>
                    </a:p>
                  </a:txBody>
                  <a:tcPr marT="91425" marB="91425" marR="91425" marL="91425" anchor="ctr">
                    <a:solidFill>
                      <a:srgbClr val="CFE2F3"/>
                    </a:solidFill>
                  </a:tcPr>
                </a:tc>
                <a:tc>
                  <a:txBody>
                    <a:bodyPr/>
                    <a:lstStyle/>
                    <a:p>
                      <a:pPr indent="0" lvl="0" marL="0" rtl="0" algn="ctr">
                        <a:spcBef>
                          <a:spcPts val="0"/>
                        </a:spcBef>
                        <a:spcAft>
                          <a:spcPts val="0"/>
                        </a:spcAft>
                        <a:buNone/>
                      </a:pPr>
                      <a:r>
                        <a:rPr b="1" lang="en-US" sz="3200">
                          <a:solidFill>
                            <a:srgbClr val="6AA84F"/>
                          </a:solidFill>
                          <a:latin typeface="DM Sans"/>
                          <a:ea typeface="DM Sans"/>
                          <a:cs typeface="DM Sans"/>
                          <a:sym typeface="DM Sans"/>
                        </a:rPr>
                        <a:t>Achieved</a:t>
                      </a:r>
                      <a:endParaRPr b="1" sz="3200">
                        <a:solidFill>
                          <a:srgbClr val="6AA84F"/>
                        </a:solidFill>
                        <a:latin typeface="DM Sans"/>
                        <a:ea typeface="DM Sans"/>
                        <a:cs typeface="DM Sans"/>
                        <a:sym typeface="DM Sans"/>
                      </a:endParaRPr>
                    </a:p>
                  </a:txBody>
                  <a:tcPr marT="91425" marB="91425" marR="91425" marL="91425" anchor="ctr"/>
                </a:tc>
                <a:tc>
                  <a:txBody>
                    <a:bodyPr/>
                    <a:lstStyle/>
                    <a:p>
                      <a:pPr indent="0" lvl="0" marL="0" rtl="0" algn="ctr">
                        <a:spcBef>
                          <a:spcPts val="0"/>
                        </a:spcBef>
                        <a:spcAft>
                          <a:spcPts val="0"/>
                        </a:spcAft>
                        <a:buNone/>
                      </a:pPr>
                      <a:r>
                        <a:rPr b="1" lang="en-US" sz="3200">
                          <a:solidFill>
                            <a:srgbClr val="EF8200"/>
                          </a:solidFill>
                          <a:latin typeface="DM Sans"/>
                          <a:ea typeface="DM Sans"/>
                          <a:cs typeface="DM Sans"/>
                          <a:sym typeface="DM Sans"/>
                        </a:rPr>
                        <a:t>W-I-P</a:t>
                      </a:r>
                      <a:endParaRPr sz="3200">
                        <a:latin typeface="DM Sans"/>
                        <a:ea typeface="DM Sans"/>
                        <a:cs typeface="DM Sans"/>
                        <a:sym typeface="DM Sans"/>
                      </a:endParaRPr>
                    </a:p>
                  </a:txBody>
                  <a:tcPr marT="91425" marB="91425" marR="91425" marL="91425" anchor="ctr"/>
                </a:tc>
                <a:tc>
                  <a:txBody>
                    <a:bodyPr/>
                    <a:lstStyle/>
                    <a:p>
                      <a:pPr indent="0" lvl="0" marL="0" rtl="0" algn="ctr">
                        <a:spcBef>
                          <a:spcPts val="0"/>
                        </a:spcBef>
                        <a:spcAft>
                          <a:spcPts val="0"/>
                        </a:spcAft>
                        <a:buNone/>
                      </a:pPr>
                      <a:r>
                        <a:rPr b="1" lang="en-US" sz="3200">
                          <a:solidFill>
                            <a:srgbClr val="6AA84F"/>
                          </a:solidFill>
                          <a:latin typeface="DM Sans"/>
                          <a:ea typeface="DM Sans"/>
                          <a:cs typeface="DM Sans"/>
                          <a:sym typeface="DM Sans"/>
                        </a:rPr>
                        <a:t>Achieved</a:t>
                      </a:r>
                      <a:endParaRPr sz="3200">
                        <a:solidFill>
                          <a:srgbClr val="6AA84F"/>
                        </a:solidFill>
                        <a:latin typeface="DM Sans"/>
                        <a:ea typeface="DM Sans"/>
                        <a:cs typeface="DM Sans"/>
                        <a:sym typeface="DM Sans"/>
                      </a:endParaRPr>
                    </a:p>
                  </a:txBody>
                  <a:tcPr marT="91425" marB="91425" marR="91425" marL="91425" anchor="ctr"/>
                </a:tc>
                <a:tc>
                  <a:txBody>
                    <a:bodyPr/>
                    <a:lstStyle/>
                    <a:p>
                      <a:pPr indent="0" lvl="0" marL="0" rtl="0" algn="l">
                        <a:spcBef>
                          <a:spcPts val="0"/>
                        </a:spcBef>
                        <a:spcAft>
                          <a:spcPts val="0"/>
                        </a:spcAft>
                        <a:buNone/>
                      </a:pPr>
                      <a:r>
                        <a:t/>
                      </a:r>
                      <a:endParaRPr sz="3200">
                        <a:solidFill>
                          <a:srgbClr val="5E5E5E"/>
                        </a:solidFill>
                        <a:latin typeface="DM Sans"/>
                        <a:ea typeface="DM Sans"/>
                        <a:cs typeface="DM Sans"/>
                        <a:sym typeface="DM Sans"/>
                      </a:endParaRPr>
                    </a:p>
                  </a:txBody>
                  <a:tcPr marT="91425" marB="91425" marR="91425" marL="91425" anchor="ctr"/>
                </a:tc>
              </a:tr>
              <a:tr h="1174225">
                <a:tc>
                  <a:txBody>
                    <a:bodyPr/>
                    <a:lstStyle/>
                    <a:p>
                      <a:pPr indent="0" lvl="0" marL="0" rtl="0" algn="l">
                        <a:spcBef>
                          <a:spcPts val="0"/>
                        </a:spcBef>
                        <a:spcAft>
                          <a:spcPts val="0"/>
                        </a:spcAft>
                        <a:buNone/>
                      </a:pPr>
                      <a:r>
                        <a:rPr b="1" lang="en-US" sz="3200">
                          <a:latin typeface="DM Sans"/>
                          <a:ea typeface="DM Sans"/>
                          <a:cs typeface="DM Sans"/>
                          <a:sym typeface="DM Sans"/>
                        </a:rPr>
                        <a:t>UC5</a:t>
                      </a:r>
                      <a:endParaRPr b="1" sz="3200">
                        <a:latin typeface="DM Sans"/>
                        <a:ea typeface="DM Sans"/>
                        <a:cs typeface="DM Sans"/>
                        <a:sym typeface="DM Sans"/>
                      </a:endParaRPr>
                    </a:p>
                  </a:txBody>
                  <a:tcPr marT="91425" marB="91425" marR="91425" marL="91425" anchor="ctr">
                    <a:solidFill>
                      <a:srgbClr val="CFE2F3"/>
                    </a:solidFill>
                  </a:tcPr>
                </a:tc>
                <a:tc>
                  <a:txBody>
                    <a:bodyPr/>
                    <a:lstStyle/>
                    <a:p>
                      <a:pPr indent="0" lvl="0" marL="0" rtl="0" algn="ctr">
                        <a:spcBef>
                          <a:spcPts val="0"/>
                        </a:spcBef>
                        <a:spcAft>
                          <a:spcPts val="0"/>
                        </a:spcAft>
                        <a:buNone/>
                      </a:pPr>
                      <a:r>
                        <a:rPr b="1" lang="en-US" sz="3200">
                          <a:solidFill>
                            <a:srgbClr val="6AA84F"/>
                          </a:solidFill>
                          <a:latin typeface="DM Sans"/>
                          <a:ea typeface="DM Sans"/>
                          <a:cs typeface="DM Sans"/>
                          <a:sym typeface="DM Sans"/>
                        </a:rPr>
                        <a:t>Achieved</a:t>
                      </a:r>
                      <a:endParaRPr sz="3200">
                        <a:solidFill>
                          <a:srgbClr val="6AA84F"/>
                        </a:solidFill>
                        <a:latin typeface="DM Sans"/>
                        <a:ea typeface="DM Sans"/>
                        <a:cs typeface="DM Sans"/>
                        <a:sym typeface="DM Sans"/>
                      </a:endParaRPr>
                    </a:p>
                  </a:txBody>
                  <a:tcPr marT="91425" marB="91425" marR="91425" marL="91425" anchor="ctr"/>
                </a:tc>
                <a:tc>
                  <a:txBody>
                    <a:bodyPr/>
                    <a:lstStyle/>
                    <a:p>
                      <a:pPr indent="0" lvl="0" marL="0" rtl="0" algn="ctr">
                        <a:spcBef>
                          <a:spcPts val="0"/>
                        </a:spcBef>
                        <a:spcAft>
                          <a:spcPts val="0"/>
                        </a:spcAft>
                        <a:buNone/>
                      </a:pPr>
                      <a:r>
                        <a:rPr b="1" lang="en-US" sz="3200">
                          <a:solidFill>
                            <a:srgbClr val="6AA84F"/>
                          </a:solidFill>
                          <a:latin typeface="DM Sans"/>
                          <a:ea typeface="DM Sans"/>
                          <a:cs typeface="DM Sans"/>
                          <a:sym typeface="DM Sans"/>
                        </a:rPr>
                        <a:t>Achieved</a:t>
                      </a:r>
                      <a:endParaRPr sz="3200">
                        <a:solidFill>
                          <a:srgbClr val="6AA84F"/>
                        </a:solidFill>
                        <a:latin typeface="DM Sans"/>
                        <a:ea typeface="DM Sans"/>
                        <a:cs typeface="DM Sans"/>
                        <a:sym typeface="DM Sans"/>
                      </a:endParaRPr>
                    </a:p>
                  </a:txBody>
                  <a:tcPr marT="91425" marB="91425" marR="91425" marL="91425" anchor="ctr"/>
                </a:tc>
                <a:tc>
                  <a:txBody>
                    <a:bodyPr/>
                    <a:lstStyle/>
                    <a:p>
                      <a:pPr indent="0" lvl="0" marL="0" rtl="0" algn="ctr">
                        <a:spcBef>
                          <a:spcPts val="0"/>
                        </a:spcBef>
                        <a:spcAft>
                          <a:spcPts val="0"/>
                        </a:spcAft>
                        <a:buNone/>
                      </a:pPr>
                      <a:r>
                        <a:rPr b="1" lang="en-US" sz="3200">
                          <a:solidFill>
                            <a:srgbClr val="6AA84F"/>
                          </a:solidFill>
                          <a:latin typeface="DM Sans"/>
                          <a:ea typeface="DM Sans"/>
                          <a:cs typeface="DM Sans"/>
                          <a:sym typeface="DM Sans"/>
                        </a:rPr>
                        <a:t>Achieved</a:t>
                      </a:r>
                      <a:endParaRPr sz="3200">
                        <a:solidFill>
                          <a:srgbClr val="6AA84F"/>
                        </a:solidFill>
                        <a:latin typeface="DM Sans"/>
                        <a:ea typeface="DM Sans"/>
                        <a:cs typeface="DM Sans"/>
                        <a:sym typeface="DM Sans"/>
                      </a:endParaRPr>
                    </a:p>
                  </a:txBody>
                  <a:tcPr marT="91425" marB="91425" marR="91425" marL="91425" anchor="ctr"/>
                </a:tc>
                <a:tc>
                  <a:txBody>
                    <a:bodyPr/>
                    <a:lstStyle/>
                    <a:p>
                      <a:pPr indent="0" lvl="0" marL="0" rtl="0" algn="l">
                        <a:spcBef>
                          <a:spcPts val="0"/>
                        </a:spcBef>
                        <a:spcAft>
                          <a:spcPts val="0"/>
                        </a:spcAft>
                        <a:buNone/>
                      </a:pPr>
                      <a:r>
                        <a:rPr lang="en-US" sz="3200">
                          <a:latin typeface="DM Sans"/>
                          <a:ea typeface="DM Sans"/>
                          <a:cs typeface="DM Sans"/>
                          <a:sym typeface="DM Sans"/>
                        </a:rPr>
                        <a:t>So far: 7 users, inc. from LifeWatch, Jerico RIs</a:t>
                      </a:r>
                      <a:endParaRPr sz="3200">
                        <a:latin typeface="DM Sans"/>
                        <a:ea typeface="DM Sans"/>
                        <a:cs typeface="DM Sans"/>
                        <a:sym typeface="DM Sans"/>
                      </a:endParaRPr>
                    </a:p>
                  </a:txBody>
                  <a:tcPr marT="91425" marB="91425" marR="91425" marL="91425" anchor="ctr">
                    <a:solidFill>
                      <a:srgbClr val="6AA84F"/>
                    </a:solidFill>
                  </a:tcPr>
                </a:tc>
              </a:tr>
            </a:tbl>
          </a:graphicData>
        </a:graphic>
      </p:graphicFrame>
      <p:sp>
        <p:nvSpPr>
          <p:cNvPr id="437" name="Google Shape;437;g3160d848bea_18_42"/>
          <p:cNvSpPr txBox="1"/>
          <p:nvPr/>
        </p:nvSpPr>
        <p:spPr>
          <a:xfrm>
            <a:off x="22818090" y="12666269"/>
            <a:ext cx="1463100" cy="1050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sz="3200">
                <a:solidFill>
                  <a:srgbClr val="5E5E5E"/>
                </a:solidFill>
                <a:latin typeface="DM Sans"/>
                <a:ea typeface="DM Sans"/>
                <a:cs typeface="DM Sans"/>
                <a:sym typeface="DM Sans"/>
              </a:rPr>
              <a:t>‹#›</a:t>
            </a:fld>
            <a:endParaRPr sz="3200">
              <a:solidFill>
                <a:srgbClr val="5E5E5E"/>
              </a:solidFill>
              <a:latin typeface="DM Sans"/>
              <a:ea typeface="DM Sans"/>
              <a:cs typeface="DM Sans"/>
              <a:sym typeface="DM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g313244f0d5f_1_500"/>
          <p:cNvSpPr txBox="1"/>
          <p:nvPr/>
        </p:nvSpPr>
        <p:spPr>
          <a:xfrm>
            <a:off x="12922450" y="8639925"/>
            <a:ext cx="4653900" cy="138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900">
                <a:solidFill>
                  <a:srgbClr val="6AA84F"/>
                </a:solidFill>
                <a:latin typeface="DM Sans"/>
                <a:ea typeface="DM Sans"/>
                <a:cs typeface="DM Sans"/>
                <a:sym typeface="DM Sans"/>
              </a:rPr>
              <a:t>WE ARE OPEN FOR BUSINESS!</a:t>
            </a:r>
            <a:endParaRPr b="1" sz="3900">
              <a:solidFill>
                <a:srgbClr val="6AA84F"/>
              </a:solidFill>
              <a:latin typeface="DM Sans"/>
              <a:ea typeface="DM Sans"/>
              <a:cs typeface="DM Sans"/>
              <a:sym typeface="DM Sans"/>
            </a:endParaRPr>
          </a:p>
        </p:txBody>
      </p:sp>
      <p:sp>
        <p:nvSpPr>
          <p:cNvPr id="443" name="Google Shape;443;g313244f0d5f_1_500"/>
          <p:cNvSpPr txBox="1"/>
          <p:nvPr/>
        </p:nvSpPr>
        <p:spPr>
          <a:xfrm>
            <a:off x="22818090" y="12666269"/>
            <a:ext cx="1463100" cy="1050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sz="3200">
                <a:solidFill>
                  <a:srgbClr val="5E5E5E"/>
                </a:solidFill>
                <a:latin typeface="DM Sans"/>
                <a:ea typeface="DM Sans"/>
                <a:cs typeface="DM Sans"/>
                <a:sym typeface="DM Sans"/>
              </a:rPr>
              <a:t>‹#›</a:t>
            </a:fld>
            <a:endParaRPr sz="3200">
              <a:solidFill>
                <a:srgbClr val="5E5E5E"/>
              </a:solidFill>
              <a:latin typeface="DM Sans"/>
              <a:ea typeface="DM Sans"/>
              <a:cs typeface="DM Sans"/>
              <a:sym typeface="DM Sans"/>
            </a:endParaRPr>
          </a:p>
        </p:txBody>
      </p:sp>
      <p:pic>
        <p:nvPicPr>
          <p:cNvPr id="444" name="Google Shape;444;g313244f0d5f_1_500"/>
          <p:cNvPicPr preferRelativeResize="0"/>
          <p:nvPr/>
        </p:nvPicPr>
        <p:blipFill>
          <a:blip r:embed="rId3">
            <a:alphaModFix/>
          </a:blip>
          <a:stretch>
            <a:fillRect/>
          </a:stretch>
        </p:blipFill>
        <p:spPr>
          <a:xfrm>
            <a:off x="216575" y="0"/>
            <a:ext cx="12572461" cy="12857076"/>
          </a:xfrm>
          <a:prstGeom prst="rect">
            <a:avLst/>
          </a:prstGeom>
          <a:noFill/>
          <a:ln>
            <a:noFill/>
          </a:ln>
        </p:spPr>
      </p:pic>
      <p:sp>
        <p:nvSpPr>
          <p:cNvPr id="445" name="Google Shape;445;g313244f0d5f_1_500">
            <a:hlinkClick r:id="rId4"/>
          </p:cNvPr>
          <p:cNvSpPr txBox="1"/>
          <p:nvPr/>
        </p:nvSpPr>
        <p:spPr>
          <a:xfrm>
            <a:off x="348175" y="1906825"/>
            <a:ext cx="1740900" cy="3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313244f0d5f_1_500"/>
          <p:cNvSpPr txBox="1"/>
          <p:nvPr/>
        </p:nvSpPr>
        <p:spPr>
          <a:xfrm>
            <a:off x="8151825" y="11202450"/>
            <a:ext cx="9291000" cy="2062500"/>
          </a:xfrm>
          <a:prstGeom prst="rect">
            <a:avLst/>
          </a:prstGeom>
          <a:solidFill>
            <a:srgbClr val="F3F3F3"/>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100"/>
              <a:buFont typeface="Arial"/>
              <a:buNone/>
            </a:pPr>
            <a:r>
              <a:rPr i="0" lang="en-US" sz="3100" u="none" cap="none" strike="noStrike">
                <a:solidFill>
                  <a:srgbClr val="009DA9"/>
                </a:solidFill>
                <a:latin typeface="DM Sans"/>
                <a:ea typeface="DM Sans"/>
                <a:cs typeface="DM Sans"/>
                <a:sym typeface="DM Sans"/>
              </a:rPr>
              <a:t>Thematic Services for </a:t>
            </a:r>
            <a:r>
              <a:rPr lang="en-US" sz="3100">
                <a:solidFill>
                  <a:srgbClr val="009DA9"/>
                </a:solidFill>
                <a:latin typeface="DM Sans"/>
                <a:ea typeface="DM Sans"/>
                <a:cs typeface="DM Sans"/>
                <a:sym typeface="DM Sans"/>
              </a:rPr>
              <a:t>I</a:t>
            </a:r>
            <a:r>
              <a:rPr i="0" lang="en-US" sz="3100" u="none" cap="none" strike="noStrike">
                <a:solidFill>
                  <a:srgbClr val="009DA9"/>
                </a:solidFill>
                <a:latin typeface="DM Sans"/>
                <a:ea typeface="DM Sans"/>
                <a:cs typeface="DM Sans"/>
                <a:sym typeface="DM Sans"/>
              </a:rPr>
              <a:t>mage </a:t>
            </a:r>
            <a:r>
              <a:rPr lang="en-US" sz="3100">
                <a:solidFill>
                  <a:srgbClr val="009DA9"/>
                </a:solidFill>
                <a:latin typeface="DM Sans"/>
                <a:ea typeface="DM Sans"/>
                <a:cs typeface="DM Sans"/>
                <a:sym typeface="DM Sans"/>
              </a:rPr>
              <a:t>A</a:t>
            </a:r>
            <a:r>
              <a:rPr i="0" lang="en-US" sz="3100" u="none" cap="none" strike="noStrike">
                <a:solidFill>
                  <a:srgbClr val="009DA9"/>
                </a:solidFill>
                <a:latin typeface="DM Sans"/>
                <a:ea typeface="DM Sans"/>
                <a:cs typeface="DM Sans"/>
                <a:sym typeface="DM Sans"/>
              </a:rPr>
              <a:t>nalysis</a:t>
            </a:r>
            <a:endParaRPr sz="3100">
              <a:solidFill>
                <a:srgbClr val="009DA9"/>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100"/>
              <a:buFont typeface="Arial"/>
              <a:buNone/>
            </a:pPr>
            <a:br>
              <a:rPr i="0" lang="en-US" sz="3100" u="none" cap="none" strike="noStrike">
                <a:solidFill>
                  <a:schemeClr val="accent2"/>
                </a:solidFill>
                <a:latin typeface="DM Sans"/>
                <a:ea typeface="DM Sans"/>
                <a:cs typeface="DM Sans"/>
                <a:sym typeface="DM Sans"/>
              </a:rPr>
            </a:br>
            <a:r>
              <a:rPr i="0" lang="en-US" sz="3000" u="sng" cap="none" strike="noStrike">
                <a:solidFill>
                  <a:srgbClr val="EF7E15"/>
                </a:solidFill>
                <a:latin typeface="DM Sans"/>
                <a:ea typeface="DM Sans"/>
                <a:cs typeface="DM Sans"/>
                <a:sym typeface="DM Sans"/>
                <a:hlinkClick r:id="rId5">
                  <a:extLst>
                    <a:ext uri="{A12FA001-AC4F-418D-AE19-62706E023703}">
                      <ahyp:hlinkClr val="tx"/>
                    </a:ext>
                  </a:extLst>
                </a:hlinkClick>
              </a:rPr>
              <a:t>https://www.imagine-ai.eu/services/image-analysis-services-for-aquatic-sciences</a:t>
            </a:r>
            <a:r>
              <a:rPr i="0" lang="en-US" sz="3000" u="none" cap="none" strike="noStrike">
                <a:solidFill>
                  <a:schemeClr val="accent2"/>
                </a:solidFill>
                <a:latin typeface="DM Sans"/>
                <a:ea typeface="DM Sans"/>
                <a:cs typeface="DM Sans"/>
                <a:sym typeface="DM Sans"/>
              </a:rPr>
              <a:t> </a:t>
            </a:r>
            <a:endParaRPr i="0" sz="3000" u="none" cap="none" strike="noStrike">
              <a:solidFill>
                <a:schemeClr val="accent2"/>
              </a:solidFill>
              <a:latin typeface="DM Sans"/>
              <a:ea typeface="DM Sans"/>
              <a:cs typeface="DM Sans"/>
              <a:sym typeface="DM Sans"/>
            </a:endParaRPr>
          </a:p>
        </p:txBody>
      </p:sp>
      <p:pic>
        <p:nvPicPr>
          <p:cNvPr id="447" name="Google Shape;447;g313244f0d5f_1_500">
            <a:hlinkClick r:id="rId6"/>
          </p:cNvPr>
          <p:cNvPicPr preferRelativeResize="0"/>
          <p:nvPr/>
        </p:nvPicPr>
        <p:blipFill>
          <a:blip r:embed="rId7">
            <a:alphaModFix/>
          </a:blip>
          <a:stretch>
            <a:fillRect/>
          </a:stretch>
        </p:blipFill>
        <p:spPr>
          <a:xfrm>
            <a:off x="17728750" y="-4850"/>
            <a:ext cx="5788899" cy="13326899"/>
          </a:xfrm>
          <a:prstGeom prst="rect">
            <a:avLst/>
          </a:prstGeom>
          <a:noFill/>
          <a:ln>
            <a:noFill/>
          </a:ln>
        </p:spPr>
      </p:pic>
      <p:sp>
        <p:nvSpPr>
          <p:cNvPr id="448" name="Google Shape;448;g313244f0d5f_1_500"/>
          <p:cNvSpPr/>
          <p:nvPr/>
        </p:nvSpPr>
        <p:spPr>
          <a:xfrm>
            <a:off x="17825750" y="7734825"/>
            <a:ext cx="5577300" cy="3195600"/>
          </a:xfrm>
          <a:prstGeom prst="roundRect">
            <a:avLst>
              <a:gd fmla="val 16667" name="adj"/>
            </a:avLst>
          </a:prstGeom>
          <a:noFill/>
          <a:ln cap="flat" cmpd="sng" w="762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6AA84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g312c86eedb0_0_1006"/>
          <p:cNvPicPr preferRelativeResize="0"/>
          <p:nvPr/>
        </p:nvPicPr>
        <p:blipFill rotWithShape="1">
          <a:blip r:embed="rId3">
            <a:alphaModFix/>
          </a:blip>
          <a:srcRect b="0" l="0" r="0" t="0"/>
          <a:stretch/>
        </p:blipFill>
        <p:spPr>
          <a:xfrm>
            <a:off x="2111638" y="1675625"/>
            <a:ext cx="21516467" cy="11157476"/>
          </a:xfrm>
          <a:prstGeom prst="rect">
            <a:avLst/>
          </a:prstGeom>
          <a:noFill/>
          <a:ln>
            <a:noFill/>
          </a:ln>
        </p:spPr>
      </p:pic>
      <p:sp>
        <p:nvSpPr>
          <p:cNvPr id="454" name="Google Shape;454;g312c86eedb0_0_1006"/>
          <p:cNvSpPr txBox="1"/>
          <p:nvPr>
            <p:ph type="title"/>
          </p:nvPr>
        </p:nvSpPr>
        <p:spPr>
          <a:xfrm>
            <a:off x="6877539" y="451053"/>
            <a:ext cx="12610500" cy="911100"/>
          </a:xfrm>
          <a:prstGeom prst="rect">
            <a:avLst/>
          </a:prstGeom>
        </p:spPr>
        <p:txBody>
          <a:bodyPr anchorCtr="0" anchor="t" bIns="121875" lIns="243800" spcFirstLastPara="1" rIns="243800" wrap="square" tIns="121875">
            <a:noAutofit/>
          </a:bodyPr>
          <a:lstStyle/>
          <a:p>
            <a:pPr indent="0" lvl="0" marL="0" rtl="0" algn="l">
              <a:spcBef>
                <a:spcPts val="0"/>
              </a:spcBef>
              <a:spcAft>
                <a:spcPts val="0"/>
              </a:spcAft>
              <a:buNone/>
            </a:pPr>
            <a:r>
              <a:rPr lang="en-US"/>
              <a:t>Marketplace</a:t>
            </a:r>
            <a:endParaRPr/>
          </a:p>
        </p:txBody>
      </p:sp>
      <p:sp>
        <p:nvSpPr>
          <p:cNvPr id="455" name="Google Shape;455;g312c86eedb0_0_1006"/>
          <p:cNvSpPr/>
          <p:nvPr/>
        </p:nvSpPr>
        <p:spPr>
          <a:xfrm>
            <a:off x="14224544" y="6707892"/>
            <a:ext cx="2926200" cy="1883700"/>
          </a:xfrm>
          <a:prstGeom prst="roundRect">
            <a:avLst>
              <a:gd fmla="val 12078" name="adj"/>
            </a:avLst>
          </a:prstGeom>
          <a:noFill/>
          <a:ln cap="flat" cmpd="sng" w="381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rPr b="1" lang="en-US">
                <a:solidFill>
                  <a:srgbClr val="93C47D"/>
                </a:solidFill>
                <a:latin typeface="DM Sans"/>
                <a:ea typeface="DM Sans"/>
                <a:cs typeface="DM Sans"/>
                <a:sym typeface="DM Sans"/>
              </a:rPr>
              <a:t>UC1</a:t>
            </a:r>
            <a:endParaRPr>
              <a:solidFill>
                <a:srgbClr val="93C47D"/>
              </a:solidFill>
              <a:latin typeface="DM Sans"/>
              <a:ea typeface="DM Sans"/>
              <a:cs typeface="DM Sans"/>
              <a:sym typeface="DM Sans"/>
            </a:endParaRPr>
          </a:p>
        </p:txBody>
      </p:sp>
      <p:sp>
        <p:nvSpPr>
          <p:cNvPr id="456" name="Google Shape;456;g312c86eedb0_0_1006"/>
          <p:cNvSpPr/>
          <p:nvPr/>
        </p:nvSpPr>
        <p:spPr>
          <a:xfrm>
            <a:off x="7949675" y="8796150"/>
            <a:ext cx="2926200" cy="1887000"/>
          </a:xfrm>
          <a:prstGeom prst="roundRect">
            <a:avLst>
              <a:gd fmla="val 12078" name="adj"/>
            </a:avLst>
          </a:prstGeom>
          <a:noFill/>
          <a:ln cap="flat" cmpd="sng" w="381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rPr b="1" lang="en-US">
                <a:solidFill>
                  <a:srgbClr val="93C47D"/>
                </a:solidFill>
                <a:latin typeface="DM Sans"/>
                <a:ea typeface="DM Sans"/>
                <a:cs typeface="DM Sans"/>
                <a:sym typeface="DM Sans"/>
              </a:rPr>
              <a:t>UC5</a:t>
            </a:r>
            <a:endParaRPr>
              <a:solidFill>
                <a:srgbClr val="93C47D"/>
              </a:solidFill>
              <a:latin typeface="DM Sans"/>
              <a:ea typeface="DM Sans"/>
              <a:cs typeface="DM Sans"/>
              <a:sym typeface="DM Sans"/>
            </a:endParaRPr>
          </a:p>
        </p:txBody>
      </p:sp>
      <p:sp>
        <p:nvSpPr>
          <p:cNvPr id="457" name="Google Shape;457;g312c86eedb0_0_1006"/>
          <p:cNvSpPr/>
          <p:nvPr/>
        </p:nvSpPr>
        <p:spPr>
          <a:xfrm>
            <a:off x="4837125" y="8796150"/>
            <a:ext cx="2926200" cy="1887000"/>
          </a:xfrm>
          <a:prstGeom prst="roundRect">
            <a:avLst>
              <a:gd fmla="val 12078" name="adj"/>
            </a:avLst>
          </a:prstGeom>
          <a:noFill/>
          <a:ln cap="flat" cmpd="sng" w="381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rPr b="1" lang="en-US">
                <a:solidFill>
                  <a:srgbClr val="93C47D"/>
                </a:solidFill>
                <a:latin typeface="DM Sans"/>
                <a:ea typeface="DM Sans"/>
                <a:cs typeface="DM Sans"/>
                <a:sym typeface="DM Sans"/>
              </a:rPr>
              <a:t>UC3o</a:t>
            </a:r>
            <a:endParaRPr>
              <a:solidFill>
                <a:srgbClr val="93C47D"/>
              </a:solidFill>
              <a:latin typeface="DM Sans"/>
              <a:ea typeface="DM Sans"/>
              <a:cs typeface="DM Sans"/>
              <a:sym typeface="DM Sans"/>
            </a:endParaRPr>
          </a:p>
        </p:txBody>
      </p:sp>
      <p:sp>
        <p:nvSpPr>
          <p:cNvPr id="458" name="Google Shape;458;g312c86eedb0_0_1006"/>
          <p:cNvSpPr/>
          <p:nvPr/>
        </p:nvSpPr>
        <p:spPr>
          <a:xfrm>
            <a:off x="14211300" y="10887700"/>
            <a:ext cx="2926200" cy="1887000"/>
          </a:xfrm>
          <a:prstGeom prst="roundRect">
            <a:avLst>
              <a:gd fmla="val 12078" name="adj"/>
            </a:avLst>
          </a:prstGeom>
          <a:noFill/>
          <a:ln cap="flat" cmpd="sng" w="381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rPr b="1" lang="en-US">
                <a:solidFill>
                  <a:srgbClr val="93C47D"/>
                </a:solidFill>
                <a:latin typeface="DM Sans"/>
                <a:ea typeface="DM Sans"/>
                <a:cs typeface="DM Sans"/>
                <a:sym typeface="DM Sans"/>
              </a:rPr>
              <a:t>UC2</a:t>
            </a:r>
            <a:endParaRPr>
              <a:solidFill>
                <a:srgbClr val="93C47D"/>
              </a:solidFill>
              <a:latin typeface="DM Sans"/>
              <a:ea typeface="DM Sans"/>
              <a:cs typeface="DM Sans"/>
              <a:sym typeface="DM Sans"/>
            </a:endParaRPr>
          </a:p>
        </p:txBody>
      </p:sp>
      <p:sp>
        <p:nvSpPr>
          <p:cNvPr id="459" name="Google Shape;459;g312c86eedb0_0_1006"/>
          <p:cNvSpPr/>
          <p:nvPr/>
        </p:nvSpPr>
        <p:spPr>
          <a:xfrm>
            <a:off x="17348750" y="10887700"/>
            <a:ext cx="2926200" cy="1887000"/>
          </a:xfrm>
          <a:prstGeom prst="roundRect">
            <a:avLst>
              <a:gd fmla="val 12078" name="adj"/>
            </a:avLst>
          </a:prstGeom>
          <a:noFill/>
          <a:ln cap="flat" cmpd="sng" w="381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rPr b="1" lang="en-US">
                <a:solidFill>
                  <a:srgbClr val="93C47D"/>
                </a:solidFill>
                <a:latin typeface="DM Sans"/>
                <a:ea typeface="DM Sans"/>
                <a:cs typeface="DM Sans"/>
                <a:sym typeface="DM Sans"/>
              </a:rPr>
              <a:t>UC2</a:t>
            </a:r>
            <a:endParaRPr>
              <a:solidFill>
                <a:srgbClr val="93C47D"/>
              </a:solidFill>
              <a:latin typeface="DM Sans"/>
              <a:ea typeface="DM Sans"/>
              <a:cs typeface="DM Sans"/>
              <a:sym typeface="DM Sans"/>
            </a:endParaRPr>
          </a:p>
        </p:txBody>
      </p:sp>
      <p:sp>
        <p:nvSpPr>
          <p:cNvPr id="460" name="Google Shape;460;g312c86eedb0_0_1006"/>
          <p:cNvSpPr/>
          <p:nvPr/>
        </p:nvSpPr>
        <p:spPr>
          <a:xfrm>
            <a:off x="14224550" y="8796150"/>
            <a:ext cx="2926200" cy="1887000"/>
          </a:xfrm>
          <a:prstGeom prst="roundRect">
            <a:avLst>
              <a:gd fmla="val 12078" name="adj"/>
            </a:avLst>
          </a:prstGeom>
          <a:noFill/>
          <a:ln cap="flat" cmpd="sng" w="381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rPr b="1" lang="en-US">
                <a:solidFill>
                  <a:srgbClr val="93C47D"/>
                </a:solidFill>
                <a:latin typeface="DM Sans"/>
                <a:ea typeface="DM Sans"/>
                <a:cs typeface="DM Sans"/>
                <a:sym typeface="DM Sans"/>
              </a:rPr>
              <a:t>UC3s</a:t>
            </a:r>
            <a:endParaRPr>
              <a:solidFill>
                <a:srgbClr val="93C47D"/>
              </a:solidFill>
              <a:latin typeface="DM Sans"/>
              <a:ea typeface="DM Sans"/>
              <a:cs typeface="DM Sans"/>
              <a:sym typeface="DM Sans"/>
            </a:endParaRPr>
          </a:p>
        </p:txBody>
      </p:sp>
      <p:sp>
        <p:nvSpPr>
          <p:cNvPr id="461" name="Google Shape;461;g312c86eedb0_0_1006"/>
          <p:cNvSpPr/>
          <p:nvPr/>
        </p:nvSpPr>
        <p:spPr>
          <a:xfrm>
            <a:off x="4837575" y="6725700"/>
            <a:ext cx="2925300" cy="1883700"/>
          </a:xfrm>
          <a:prstGeom prst="roundRect">
            <a:avLst>
              <a:gd fmla="val 12078" name="adj"/>
            </a:avLst>
          </a:prstGeom>
          <a:noFill/>
          <a:ln cap="flat" cmpd="sng" w="38100">
            <a:solidFill>
              <a:srgbClr val="0E67A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rPr b="1" lang="en-US">
                <a:solidFill>
                  <a:srgbClr val="0E67AD"/>
                </a:solidFill>
                <a:latin typeface="DM Sans"/>
                <a:ea typeface="DM Sans"/>
                <a:cs typeface="DM Sans"/>
                <a:sym typeface="DM Sans"/>
              </a:rPr>
              <a:t>AUC1</a:t>
            </a:r>
            <a:endParaRPr>
              <a:solidFill>
                <a:srgbClr val="0E67AD"/>
              </a:solidFill>
              <a:latin typeface="DM Sans"/>
              <a:ea typeface="DM Sans"/>
              <a:cs typeface="DM Sans"/>
              <a:sym typeface="DM Sans"/>
            </a:endParaRPr>
          </a:p>
        </p:txBody>
      </p:sp>
      <p:sp>
        <p:nvSpPr>
          <p:cNvPr id="462" name="Google Shape;462;g312c86eedb0_0_1006"/>
          <p:cNvSpPr txBox="1"/>
          <p:nvPr/>
        </p:nvSpPr>
        <p:spPr>
          <a:xfrm>
            <a:off x="22818090" y="12666269"/>
            <a:ext cx="1463100" cy="1050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sz="3200">
                <a:solidFill>
                  <a:srgbClr val="5E5E5E"/>
                </a:solidFill>
                <a:latin typeface="DM Sans"/>
                <a:ea typeface="DM Sans"/>
                <a:cs typeface="DM Sans"/>
                <a:sym typeface="DM Sans"/>
              </a:rPr>
              <a:t>‹#›</a:t>
            </a:fld>
            <a:endParaRPr sz="3200">
              <a:solidFill>
                <a:srgbClr val="5E5E5E"/>
              </a:solidFill>
              <a:latin typeface="DM Sans"/>
              <a:ea typeface="DM Sans"/>
              <a:cs typeface="DM Sans"/>
              <a:sym typeface="DM Sans"/>
            </a:endParaRPr>
          </a:p>
        </p:txBody>
      </p:sp>
      <p:sp>
        <p:nvSpPr>
          <p:cNvPr id="463" name="Google Shape;463;g312c86eedb0_0_1006"/>
          <p:cNvSpPr/>
          <p:nvPr/>
        </p:nvSpPr>
        <p:spPr>
          <a:xfrm>
            <a:off x="11087113" y="8796150"/>
            <a:ext cx="2926200" cy="1887000"/>
          </a:xfrm>
          <a:prstGeom prst="roundRect">
            <a:avLst>
              <a:gd fmla="val 12078" name="adj"/>
            </a:avLst>
          </a:prstGeom>
          <a:noFill/>
          <a:ln cap="flat" cmpd="sng" w="381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rPr b="1" lang="en-US">
                <a:solidFill>
                  <a:srgbClr val="93C47D"/>
                </a:solidFill>
                <a:latin typeface="DM Sans"/>
                <a:ea typeface="DM Sans"/>
                <a:cs typeface="DM Sans"/>
                <a:sym typeface="DM Sans"/>
              </a:rPr>
              <a:t>UC3s</a:t>
            </a:r>
            <a:endParaRPr>
              <a:solidFill>
                <a:srgbClr val="93C47D"/>
              </a:solidFill>
              <a:latin typeface="DM Sans"/>
              <a:ea typeface="DM Sans"/>
              <a:cs typeface="DM Sans"/>
              <a:sym typeface="DM Sans"/>
            </a:endParaRPr>
          </a:p>
        </p:txBody>
      </p:sp>
      <p:sp>
        <p:nvSpPr>
          <p:cNvPr id="464" name="Google Shape;464;g312c86eedb0_0_1006"/>
          <p:cNvSpPr/>
          <p:nvPr/>
        </p:nvSpPr>
        <p:spPr>
          <a:xfrm>
            <a:off x="11087113" y="6722400"/>
            <a:ext cx="2926200" cy="1887000"/>
          </a:xfrm>
          <a:prstGeom prst="roundRect">
            <a:avLst>
              <a:gd fmla="val 12078" name="adj"/>
            </a:avLst>
          </a:prstGeom>
          <a:noFill/>
          <a:ln cap="flat" cmpd="sng" w="381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rPr b="1" lang="en-US">
                <a:solidFill>
                  <a:srgbClr val="93C47D"/>
                </a:solidFill>
                <a:latin typeface="DM Sans"/>
                <a:ea typeface="DM Sans"/>
                <a:cs typeface="DM Sans"/>
                <a:sym typeface="DM Sans"/>
              </a:rPr>
              <a:t>UC3a</a:t>
            </a:r>
            <a:endParaRPr>
              <a:solidFill>
                <a:srgbClr val="93C47D"/>
              </a:solidFill>
              <a:latin typeface="DM Sans"/>
              <a:ea typeface="DM Sans"/>
              <a:cs typeface="DM Sans"/>
              <a:sym typeface="DM Sans"/>
            </a:endParaRPr>
          </a:p>
        </p:txBody>
      </p:sp>
      <p:sp>
        <p:nvSpPr>
          <p:cNvPr id="465" name="Google Shape;465;g312c86eedb0_0_1006"/>
          <p:cNvSpPr/>
          <p:nvPr/>
        </p:nvSpPr>
        <p:spPr>
          <a:xfrm>
            <a:off x="11073875" y="10887700"/>
            <a:ext cx="2926200" cy="1887000"/>
          </a:xfrm>
          <a:prstGeom prst="roundRect">
            <a:avLst>
              <a:gd fmla="val 12078" name="adj"/>
            </a:avLst>
          </a:prstGeom>
          <a:noFill/>
          <a:ln cap="flat" cmpd="sng" w="38100">
            <a:solidFill>
              <a:srgbClr val="EF7E1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rPr b="1" lang="en-US">
                <a:solidFill>
                  <a:srgbClr val="EF7E15"/>
                </a:solidFill>
                <a:latin typeface="DM Sans"/>
                <a:ea typeface="DM Sans"/>
                <a:cs typeface="DM Sans"/>
                <a:sym typeface="DM Sans"/>
              </a:rPr>
              <a:t>iMagine</a:t>
            </a:r>
            <a:endParaRPr>
              <a:solidFill>
                <a:srgbClr val="EF7E15"/>
              </a:solidFill>
              <a:latin typeface="DM Sans"/>
              <a:ea typeface="DM Sans"/>
              <a:cs typeface="DM Sans"/>
              <a:sym typeface="DM Sans"/>
            </a:endParaRPr>
          </a:p>
        </p:txBody>
      </p:sp>
      <p:sp>
        <p:nvSpPr>
          <p:cNvPr id="466" name="Google Shape;466;g312c86eedb0_0_1006"/>
          <p:cNvSpPr/>
          <p:nvPr/>
        </p:nvSpPr>
        <p:spPr>
          <a:xfrm>
            <a:off x="20499425" y="6722400"/>
            <a:ext cx="2926200" cy="1887000"/>
          </a:xfrm>
          <a:prstGeom prst="roundRect">
            <a:avLst>
              <a:gd fmla="val 12078" name="adj"/>
            </a:avLst>
          </a:prstGeom>
          <a:noFill/>
          <a:ln cap="flat" cmpd="sng" w="38100">
            <a:solidFill>
              <a:srgbClr val="EF7E1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rPr b="1" lang="en-US">
                <a:solidFill>
                  <a:srgbClr val="EF7E15"/>
                </a:solidFill>
                <a:latin typeface="DM Sans"/>
                <a:ea typeface="DM Sans"/>
                <a:cs typeface="DM Sans"/>
                <a:sym typeface="DM Sans"/>
              </a:rPr>
              <a:t>iMagine</a:t>
            </a:r>
            <a:endParaRPr>
              <a:solidFill>
                <a:srgbClr val="EF7E15"/>
              </a:solidFill>
              <a:latin typeface="DM Sans"/>
              <a:ea typeface="DM Sans"/>
              <a:cs typeface="DM Sans"/>
              <a:sym typeface="DM Sans"/>
            </a:endParaRPr>
          </a:p>
        </p:txBody>
      </p:sp>
      <p:sp>
        <p:nvSpPr>
          <p:cNvPr id="467" name="Google Shape;467;g312c86eedb0_0_1006"/>
          <p:cNvSpPr/>
          <p:nvPr/>
        </p:nvSpPr>
        <p:spPr>
          <a:xfrm>
            <a:off x="20499425" y="8796150"/>
            <a:ext cx="2926200" cy="1887000"/>
          </a:xfrm>
          <a:prstGeom prst="roundRect">
            <a:avLst>
              <a:gd fmla="val 12078" name="adj"/>
            </a:avLst>
          </a:prstGeom>
          <a:noFill/>
          <a:ln cap="flat" cmpd="sng" w="38100">
            <a:solidFill>
              <a:srgbClr val="EF7E1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t/>
            </a:r>
            <a:endParaRPr b="1">
              <a:solidFill>
                <a:srgbClr val="EF8200"/>
              </a:solidFill>
              <a:latin typeface="DM Sans"/>
              <a:ea typeface="DM Sans"/>
              <a:cs typeface="DM Sans"/>
              <a:sym typeface="DM Sans"/>
            </a:endParaRPr>
          </a:p>
          <a:p>
            <a:pPr indent="0" lvl="0" marL="0" rtl="0" algn="l">
              <a:spcBef>
                <a:spcPts val="0"/>
              </a:spcBef>
              <a:spcAft>
                <a:spcPts val="0"/>
              </a:spcAft>
              <a:buNone/>
            </a:pPr>
            <a:r>
              <a:rPr b="1" lang="en-US">
                <a:solidFill>
                  <a:srgbClr val="EF7E15"/>
                </a:solidFill>
                <a:latin typeface="DM Sans"/>
                <a:ea typeface="DM Sans"/>
                <a:cs typeface="DM Sans"/>
                <a:sym typeface="DM Sans"/>
              </a:rPr>
              <a:t>iMagine</a:t>
            </a:r>
            <a:endParaRPr>
              <a:solidFill>
                <a:srgbClr val="EF7E15"/>
              </a:solidFill>
              <a:latin typeface="DM Sans"/>
              <a:ea typeface="DM Sans"/>
              <a:cs typeface="DM Sans"/>
              <a:sym typeface="DM Sans"/>
            </a:endParaRPr>
          </a:p>
        </p:txBody>
      </p:sp>
      <p:sp>
        <p:nvSpPr>
          <p:cNvPr id="468" name="Google Shape;468;g312c86eedb0_0_1006"/>
          <p:cNvSpPr/>
          <p:nvPr/>
        </p:nvSpPr>
        <p:spPr>
          <a:xfrm>
            <a:off x="16417516" y="1148503"/>
            <a:ext cx="4645349" cy="1974129"/>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US" sz="1800">
                <a:solidFill>
                  <a:srgbClr val="434343"/>
                </a:solidFill>
                <a:latin typeface="DM Sans"/>
                <a:ea typeface="DM Sans"/>
                <a:cs typeface="DM Sans"/>
                <a:sym typeface="DM Sans"/>
              </a:rPr>
              <a:t>Mature use case modules</a:t>
            </a:r>
            <a:endParaRPr b="1" sz="1800">
              <a:solidFill>
                <a:srgbClr val="434343"/>
              </a:solidFill>
              <a:latin typeface="DM Sans"/>
              <a:ea typeface="DM Sans"/>
              <a:cs typeface="DM Sans"/>
              <a:sym typeface="DM Sans"/>
            </a:endParaRPr>
          </a:p>
          <a:p>
            <a:pPr indent="0" lvl="0" marL="0" rtl="0" algn="l">
              <a:lnSpc>
                <a:spcPct val="150000"/>
              </a:lnSpc>
              <a:spcBef>
                <a:spcPts val="0"/>
              </a:spcBef>
              <a:spcAft>
                <a:spcPts val="0"/>
              </a:spcAft>
              <a:buNone/>
            </a:pPr>
            <a:r>
              <a:rPr b="1" lang="en-US" sz="1800">
                <a:solidFill>
                  <a:srgbClr val="434343"/>
                </a:solidFill>
                <a:latin typeface="DM Sans"/>
                <a:ea typeface="DM Sans"/>
                <a:cs typeface="DM Sans"/>
                <a:sym typeface="DM Sans"/>
              </a:rPr>
              <a:t>External use case modules</a:t>
            </a:r>
            <a:endParaRPr b="1" sz="1800">
              <a:solidFill>
                <a:srgbClr val="434343"/>
              </a:solidFill>
              <a:latin typeface="DM Sans"/>
              <a:ea typeface="DM Sans"/>
              <a:cs typeface="DM Sans"/>
              <a:sym typeface="DM Sans"/>
            </a:endParaRPr>
          </a:p>
          <a:p>
            <a:pPr indent="0" lvl="0" marL="0" rtl="0" algn="l">
              <a:lnSpc>
                <a:spcPct val="150000"/>
              </a:lnSpc>
              <a:spcBef>
                <a:spcPts val="0"/>
              </a:spcBef>
              <a:spcAft>
                <a:spcPts val="0"/>
              </a:spcAft>
              <a:buNone/>
            </a:pPr>
            <a:r>
              <a:rPr b="1" lang="en-US" sz="1800">
                <a:solidFill>
                  <a:srgbClr val="434343"/>
                </a:solidFill>
                <a:latin typeface="DM Sans"/>
                <a:ea typeface="DM Sans"/>
                <a:cs typeface="DM Sans"/>
                <a:sym typeface="DM Sans"/>
              </a:rPr>
              <a:t>General purpose modules</a:t>
            </a:r>
            <a:endParaRPr b="1">
              <a:solidFill>
                <a:srgbClr val="434343"/>
              </a:solidFill>
            </a:endParaRPr>
          </a:p>
        </p:txBody>
      </p:sp>
      <p:sp>
        <p:nvSpPr>
          <p:cNvPr id="469" name="Google Shape;469;g312c86eedb0_0_1006"/>
          <p:cNvSpPr/>
          <p:nvPr/>
        </p:nvSpPr>
        <p:spPr>
          <a:xfrm>
            <a:off x="20445460" y="1373987"/>
            <a:ext cx="392877" cy="316620"/>
          </a:xfrm>
          <a:prstGeom prst="roundRect">
            <a:avLst>
              <a:gd fmla="val 16667" name="adj"/>
            </a:avLst>
          </a:prstGeom>
          <a:noFill/>
          <a:ln cap="flat" cmpd="sng" w="381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0" name="Google Shape;470;g312c86eedb0_0_1006"/>
          <p:cNvSpPr/>
          <p:nvPr/>
        </p:nvSpPr>
        <p:spPr>
          <a:xfrm>
            <a:off x="20445460" y="1872181"/>
            <a:ext cx="392877" cy="316620"/>
          </a:xfrm>
          <a:prstGeom prst="roundRect">
            <a:avLst>
              <a:gd fmla="val 16667" name="adj"/>
            </a:avLst>
          </a:prstGeom>
          <a:noFill/>
          <a:ln cap="flat" cmpd="sng" w="38100">
            <a:solidFill>
              <a:srgbClr val="0E67A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1" name="Google Shape;471;g312c86eedb0_0_1006"/>
          <p:cNvSpPr/>
          <p:nvPr/>
        </p:nvSpPr>
        <p:spPr>
          <a:xfrm>
            <a:off x="20445460" y="2370354"/>
            <a:ext cx="392877" cy="316620"/>
          </a:xfrm>
          <a:prstGeom prst="roundRect">
            <a:avLst>
              <a:gd fmla="val 16667" name="adj"/>
            </a:avLst>
          </a:prstGeom>
          <a:noFill/>
          <a:ln cap="flat" cmpd="sng" w="38100">
            <a:solidFill>
              <a:srgbClr val="EF7E1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2" name="Google Shape;472;g312c86eedb0_0_1006"/>
          <p:cNvSpPr/>
          <p:nvPr/>
        </p:nvSpPr>
        <p:spPr>
          <a:xfrm>
            <a:off x="7955500" y="10887700"/>
            <a:ext cx="2926200" cy="1887000"/>
          </a:xfrm>
          <a:prstGeom prst="roundRect">
            <a:avLst>
              <a:gd fmla="val 12078" name="adj"/>
            </a:avLst>
          </a:prstGeom>
          <a:noFill/>
          <a:ln cap="flat" cmpd="sng" w="381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t/>
            </a:r>
            <a:endParaRPr b="1">
              <a:solidFill>
                <a:srgbClr val="93C47D"/>
              </a:solidFill>
              <a:latin typeface="DM Sans"/>
              <a:ea typeface="DM Sans"/>
              <a:cs typeface="DM Sans"/>
              <a:sym typeface="DM Sans"/>
            </a:endParaRPr>
          </a:p>
          <a:p>
            <a:pPr indent="0" lvl="0" marL="0" rtl="0" algn="l">
              <a:spcBef>
                <a:spcPts val="0"/>
              </a:spcBef>
              <a:spcAft>
                <a:spcPts val="0"/>
              </a:spcAft>
              <a:buNone/>
            </a:pPr>
            <a:r>
              <a:rPr b="1" lang="en-US">
                <a:solidFill>
                  <a:srgbClr val="93C47D"/>
                </a:solidFill>
                <a:latin typeface="DM Sans"/>
                <a:ea typeface="DM Sans"/>
                <a:cs typeface="DM Sans"/>
                <a:sym typeface="DM Sans"/>
              </a:rPr>
              <a:t>UC4</a:t>
            </a:r>
            <a:endParaRPr>
              <a:solidFill>
                <a:srgbClr val="93C47D"/>
              </a:solidFill>
              <a:latin typeface="DM Sans"/>
              <a:ea typeface="DM Sans"/>
              <a:cs typeface="DM Sans"/>
              <a:sym typeface="DM Sans"/>
            </a:endParaRPr>
          </a:p>
        </p:txBody>
      </p:sp>
      <p:sp>
        <p:nvSpPr>
          <p:cNvPr id="473" name="Google Shape;473;g312c86eedb0_0_1006"/>
          <p:cNvSpPr txBox="1"/>
          <p:nvPr/>
        </p:nvSpPr>
        <p:spPr>
          <a:xfrm>
            <a:off x="16495250" y="664425"/>
            <a:ext cx="3465900" cy="3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300">
                <a:solidFill>
                  <a:srgbClr val="A64D79"/>
                </a:solidFill>
              </a:rPr>
              <a:t>COLOR </a:t>
            </a:r>
            <a:r>
              <a:rPr b="1" lang="en-US" sz="2300">
                <a:solidFill>
                  <a:srgbClr val="A64D79"/>
                </a:solidFill>
              </a:rPr>
              <a:t>LABELS:</a:t>
            </a:r>
            <a:endParaRPr b="1" sz="2300">
              <a:solidFill>
                <a:srgbClr val="A64D79"/>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3160d848bea_18_49"/>
          <p:cNvSpPr txBox="1"/>
          <p:nvPr>
            <p:ph type="title"/>
          </p:nvPr>
        </p:nvSpPr>
        <p:spPr>
          <a:xfrm>
            <a:off x="6877539" y="451053"/>
            <a:ext cx="12610500" cy="911100"/>
          </a:xfrm>
          <a:prstGeom prst="rect">
            <a:avLst/>
          </a:prstGeom>
        </p:spPr>
        <p:txBody>
          <a:bodyPr anchorCtr="0" anchor="t" bIns="121875" lIns="243800" spcFirstLastPara="1" rIns="243800" wrap="square" tIns="121875">
            <a:noAutofit/>
          </a:bodyPr>
          <a:lstStyle/>
          <a:p>
            <a:pPr indent="0" lvl="0" marL="0" rtl="0" algn="l">
              <a:spcBef>
                <a:spcPts val="0"/>
              </a:spcBef>
              <a:spcAft>
                <a:spcPts val="0"/>
              </a:spcAft>
              <a:buNone/>
            </a:pPr>
            <a:r>
              <a:rPr lang="en-US"/>
              <a:t>Data Delivery </a:t>
            </a:r>
            <a:endParaRPr/>
          </a:p>
        </p:txBody>
      </p:sp>
      <p:sp>
        <p:nvSpPr>
          <p:cNvPr id="479" name="Google Shape;479;g3160d848bea_18_49"/>
          <p:cNvSpPr txBox="1"/>
          <p:nvPr>
            <p:ph idx="1" type="body"/>
          </p:nvPr>
        </p:nvSpPr>
        <p:spPr>
          <a:xfrm>
            <a:off x="471050" y="3651250"/>
            <a:ext cx="11947200" cy="8526300"/>
          </a:xfrm>
          <a:prstGeom prst="rect">
            <a:avLst/>
          </a:prstGeom>
        </p:spPr>
        <p:txBody>
          <a:bodyPr anchorCtr="0" anchor="t" bIns="121875" lIns="243800" spcFirstLastPara="1" rIns="243800" wrap="square" tIns="121875">
            <a:noAutofit/>
          </a:bodyPr>
          <a:lstStyle/>
          <a:p>
            <a:pPr indent="-457200" lvl="0" marL="457200" rtl="0" algn="l">
              <a:lnSpc>
                <a:spcPct val="115000"/>
              </a:lnSpc>
              <a:spcBef>
                <a:spcPts val="2000"/>
              </a:spcBef>
              <a:spcAft>
                <a:spcPts val="0"/>
              </a:spcAft>
              <a:buSzPts val="3600"/>
              <a:buChar char="●"/>
            </a:pPr>
            <a:r>
              <a:rPr lang="en-US" sz="3600"/>
              <a:t>Use cases create and use labeled datasets for training applications</a:t>
            </a:r>
            <a:endParaRPr sz="3600"/>
          </a:p>
          <a:p>
            <a:pPr indent="-457200" lvl="0" marL="457200" rtl="0" algn="l">
              <a:lnSpc>
                <a:spcPct val="115000"/>
              </a:lnSpc>
              <a:spcBef>
                <a:spcPts val="0"/>
              </a:spcBef>
              <a:spcAft>
                <a:spcPts val="0"/>
              </a:spcAft>
              <a:buSzPts val="3600"/>
              <a:buChar char="●"/>
            </a:pPr>
            <a:r>
              <a:rPr lang="en-US" sz="3600"/>
              <a:t>iMagine aims to make image training datasets accessible to external users</a:t>
            </a:r>
            <a:endParaRPr sz="3600"/>
          </a:p>
          <a:p>
            <a:pPr indent="-431800" lvl="1" marL="914400" rtl="0" algn="l">
              <a:lnSpc>
                <a:spcPct val="115000"/>
              </a:lnSpc>
              <a:spcBef>
                <a:spcPts val="0"/>
              </a:spcBef>
              <a:spcAft>
                <a:spcPts val="0"/>
              </a:spcAft>
              <a:buSzPts val="3200"/>
              <a:buChar char="○"/>
            </a:pPr>
            <a:r>
              <a:rPr lang="en-US" sz="3200"/>
              <a:t>Increasing user trust by sharing images used in AI model training</a:t>
            </a:r>
            <a:endParaRPr sz="3200"/>
          </a:p>
          <a:p>
            <a:pPr indent="-431800" lvl="1" marL="914400" rtl="0" algn="l">
              <a:lnSpc>
                <a:spcPct val="115000"/>
              </a:lnSpc>
              <a:spcBef>
                <a:spcPts val="0"/>
              </a:spcBef>
              <a:spcAft>
                <a:spcPts val="0"/>
              </a:spcAft>
              <a:buSzPts val="3200"/>
              <a:buChar char="○"/>
            </a:pPr>
            <a:r>
              <a:rPr lang="en-US" sz="3200"/>
              <a:t>Improving FAIRness of </a:t>
            </a:r>
            <a:r>
              <a:rPr lang="en-US" sz="3200"/>
              <a:t>training</a:t>
            </a:r>
            <a:r>
              <a:rPr lang="en-US" sz="3200"/>
              <a:t> datasets</a:t>
            </a:r>
            <a:endParaRPr sz="3200"/>
          </a:p>
          <a:p>
            <a:pPr indent="-457200" lvl="0" marL="457200" rtl="0" algn="l">
              <a:lnSpc>
                <a:spcPct val="115000"/>
              </a:lnSpc>
              <a:spcBef>
                <a:spcPts val="0"/>
              </a:spcBef>
              <a:spcAft>
                <a:spcPts val="0"/>
              </a:spcAft>
              <a:buSzPts val="3600"/>
              <a:buChar char="●"/>
            </a:pPr>
            <a:r>
              <a:rPr b="1" lang="en-US" sz="3600"/>
              <a:t>Zenodo</a:t>
            </a:r>
            <a:r>
              <a:rPr lang="en-US" sz="3600"/>
              <a:t> provides:</a:t>
            </a:r>
            <a:endParaRPr sz="3600"/>
          </a:p>
          <a:p>
            <a:pPr indent="-431800" lvl="1" marL="914400" rtl="0" algn="l">
              <a:lnSpc>
                <a:spcPct val="115000"/>
              </a:lnSpc>
              <a:spcBef>
                <a:spcPts val="0"/>
              </a:spcBef>
              <a:spcAft>
                <a:spcPts val="0"/>
              </a:spcAft>
              <a:buSzPts val="3200"/>
              <a:buChar char="○"/>
            </a:pPr>
            <a:r>
              <a:rPr lang="en-US" sz="3200"/>
              <a:t>A catalogue solution for metadata</a:t>
            </a:r>
            <a:endParaRPr sz="3200"/>
          </a:p>
          <a:p>
            <a:pPr indent="-431800" lvl="1" marL="914400" rtl="0" algn="l">
              <a:lnSpc>
                <a:spcPct val="115000"/>
              </a:lnSpc>
              <a:spcBef>
                <a:spcPts val="0"/>
              </a:spcBef>
              <a:spcAft>
                <a:spcPts val="0"/>
              </a:spcAft>
              <a:buSzPts val="3200"/>
              <a:buChar char="○"/>
            </a:pPr>
            <a:r>
              <a:rPr lang="en-US" sz="3200"/>
              <a:t>Physical storage or metadata gateway for some use cases</a:t>
            </a:r>
            <a:endParaRPr sz="3200"/>
          </a:p>
          <a:p>
            <a:pPr indent="-457200" lvl="0" marL="457200" rtl="0" algn="l">
              <a:lnSpc>
                <a:spcPct val="115000"/>
              </a:lnSpc>
              <a:spcBef>
                <a:spcPts val="0"/>
              </a:spcBef>
              <a:spcAft>
                <a:spcPts val="0"/>
              </a:spcAft>
              <a:buSzPts val="3600"/>
              <a:buChar char="●"/>
            </a:pPr>
            <a:r>
              <a:rPr b="1" lang="en-US" sz="3600"/>
              <a:t>12 iMagine training datasets</a:t>
            </a:r>
            <a:r>
              <a:rPr lang="en-US" sz="3600"/>
              <a:t> are in the iMagine community at Zenodo:</a:t>
            </a:r>
            <a:endParaRPr sz="3600"/>
          </a:p>
          <a:p>
            <a:pPr indent="-431800" lvl="1" marL="914400" rtl="0" algn="l">
              <a:lnSpc>
                <a:spcPct val="115000"/>
              </a:lnSpc>
              <a:spcBef>
                <a:spcPts val="0"/>
              </a:spcBef>
              <a:spcAft>
                <a:spcPts val="0"/>
              </a:spcAft>
              <a:buSzPts val="3200"/>
              <a:buChar char="○"/>
            </a:pPr>
            <a:r>
              <a:rPr lang="en-US" sz="3200" u="sng">
                <a:solidFill>
                  <a:srgbClr val="EF7E15"/>
                </a:solidFill>
                <a:hlinkClick r:id="rId3">
                  <a:extLst>
                    <a:ext uri="{A12FA001-AC4F-418D-AE19-62706E023703}">
                      <ahyp:hlinkClr val="tx"/>
                    </a:ext>
                  </a:extLst>
                </a:hlinkClick>
              </a:rPr>
              <a:t>https://zenodo.org/communities/imagine-project</a:t>
            </a:r>
            <a:endParaRPr sz="3200">
              <a:solidFill>
                <a:srgbClr val="EF7E15"/>
              </a:solidFill>
            </a:endParaRPr>
          </a:p>
        </p:txBody>
      </p:sp>
      <p:sp>
        <p:nvSpPr>
          <p:cNvPr id="480" name="Google Shape;480;g3160d848bea_18_49"/>
          <p:cNvSpPr txBox="1"/>
          <p:nvPr>
            <p:ph idx="12" type="sldNum"/>
          </p:nvPr>
        </p:nvSpPr>
        <p:spPr>
          <a:xfrm>
            <a:off x="22818090" y="12666269"/>
            <a:ext cx="1463100" cy="1050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999999"/>
              </a:buClr>
              <a:buSzPts val="1800"/>
              <a:buFont typeface="DM Sans"/>
              <a:buNone/>
            </a:pPr>
            <a:fld id="{00000000-1234-1234-1234-123412341234}" type="slidenum">
              <a:rPr lang="en-US">
                <a:solidFill>
                  <a:schemeClr val="dk1"/>
                </a:solidFill>
              </a:rPr>
              <a:t>‹#›</a:t>
            </a:fld>
            <a:endParaRPr>
              <a:solidFill>
                <a:schemeClr val="dk1"/>
              </a:solidFill>
            </a:endParaRPr>
          </a:p>
        </p:txBody>
      </p:sp>
      <p:sp>
        <p:nvSpPr>
          <p:cNvPr id="481" name="Google Shape;481;g3160d848bea_18_49"/>
          <p:cNvSpPr txBox="1"/>
          <p:nvPr>
            <p:ph idx="2" type="subTitle"/>
          </p:nvPr>
        </p:nvSpPr>
        <p:spPr>
          <a:xfrm>
            <a:off x="6877525" y="1675625"/>
            <a:ext cx="11947200" cy="984900"/>
          </a:xfrm>
          <a:prstGeom prst="rect">
            <a:avLst/>
          </a:prstGeom>
        </p:spPr>
        <p:txBody>
          <a:bodyPr anchorCtr="0" anchor="t" bIns="121875" lIns="243800" spcFirstLastPara="1" rIns="243800" wrap="square" tIns="121875">
            <a:noAutofit/>
          </a:bodyPr>
          <a:lstStyle/>
          <a:p>
            <a:pPr indent="0" lvl="0" marL="0" rtl="0" algn="l">
              <a:lnSpc>
                <a:spcPct val="100000"/>
              </a:lnSpc>
              <a:spcBef>
                <a:spcPts val="0"/>
              </a:spcBef>
              <a:spcAft>
                <a:spcPts val="0"/>
              </a:spcAft>
              <a:buNone/>
            </a:pPr>
            <a:r>
              <a:rPr lang="en-US"/>
              <a:t>Sharing training datasets</a:t>
            </a:r>
            <a:r>
              <a:rPr lang="en-US">
                <a:solidFill>
                  <a:srgbClr val="7F7F7F"/>
                </a:solidFill>
              </a:rPr>
              <a:t> </a:t>
            </a:r>
            <a:r>
              <a:rPr lang="en-US"/>
              <a:t>on</a:t>
            </a:r>
            <a:r>
              <a:rPr lang="en-US">
                <a:solidFill>
                  <a:srgbClr val="7F7F7F"/>
                </a:solidFill>
              </a:rPr>
              <a:t> Zeno</a:t>
            </a:r>
            <a:r>
              <a:rPr lang="en-US"/>
              <a:t>d</a:t>
            </a:r>
            <a:r>
              <a:rPr lang="en-US">
                <a:solidFill>
                  <a:srgbClr val="7F7F7F"/>
                </a:solidFill>
              </a:rPr>
              <a:t>o</a:t>
            </a:r>
            <a:endParaRPr>
              <a:solidFill>
                <a:srgbClr val="7F7F7F"/>
              </a:solidFill>
            </a:endParaRPr>
          </a:p>
        </p:txBody>
      </p:sp>
      <p:pic>
        <p:nvPicPr>
          <p:cNvPr id="482" name="Google Shape;482;g3160d848bea_18_49"/>
          <p:cNvPicPr preferRelativeResize="0"/>
          <p:nvPr/>
        </p:nvPicPr>
        <p:blipFill>
          <a:blip r:embed="rId4">
            <a:alphaModFix/>
          </a:blip>
          <a:stretch>
            <a:fillRect/>
          </a:stretch>
        </p:blipFill>
        <p:spPr>
          <a:xfrm>
            <a:off x="11469575" y="3879850"/>
            <a:ext cx="12537149" cy="81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316263f68ea_0_4"/>
          <p:cNvSpPr txBox="1"/>
          <p:nvPr>
            <p:ph type="title"/>
          </p:nvPr>
        </p:nvSpPr>
        <p:spPr>
          <a:xfrm>
            <a:off x="6877539" y="451053"/>
            <a:ext cx="12610500" cy="911100"/>
          </a:xfrm>
          <a:prstGeom prst="rect">
            <a:avLst/>
          </a:prstGeom>
        </p:spPr>
        <p:txBody>
          <a:bodyPr anchorCtr="0" anchor="t" bIns="121875" lIns="243800" spcFirstLastPara="1" rIns="243800" wrap="square" tIns="121875">
            <a:noAutofit/>
          </a:bodyPr>
          <a:lstStyle/>
          <a:p>
            <a:pPr indent="0" lvl="0" marL="0" rtl="0" algn="l">
              <a:spcBef>
                <a:spcPts val="0"/>
              </a:spcBef>
              <a:spcAft>
                <a:spcPts val="0"/>
              </a:spcAft>
              <a:buNone/>
            </a:pPr>
            <a:r>
              <a:rPr lang="en-US"/>
              <a:t>Data Delivery </a:t>
            </a:r>
            <a:endParaRPr/>
          </a:p>
        </p:txBody>
      </p:sp>
      <p:sp>
        <p:nvSpPr>
          <p:cNvPr id="488" name="Google Shape;488;g316263f68ea_0_4"/>
          <p:cNvSpPr txBox="1"/>
          <p:nvPr>
            <p:ph idx="1" type="body"/>
          </p:nvPr>
        </p:nvSpPr>
        <p:spPr>
          <a:xfrm>
            <a:off x="471050" y="3651250"/>
            <a:ext cx="23344800" cy="8526300"/>
          </a:xfrm>
          <a:prstGeom prst="rect">
            <a:avLst/>
          </a:prstGeom>
        </p:spPr>
        <p:txBody>
          <a:bodyPr anchorCtr="0" anchor="t" bIns="121875" lIns="243800" spcFirstLastPara="1" rIns="243800" wrap="square" tIns="121875">
            <a:noAutofit/>
          </a:bodyPr>
          <a:lstStyle/>
          <a:p>
            <a:pPr indent="-482600" lvl="0" marL="457200" rtl="0" algn="l">
              <a:lnSpc>
                <a:spcPct val="115000"/>
              </a:lnSpc>
              <a:spcBef>
                <a:spcPts val="2000"/>
              </a:spcBef>
              <a:spcAft>
                <a:spcPts val="0"/>
              </a:spcAft>
              <a:buSzPts val="4000"/>
              <a:buChar char="●"/>
            </a:pPr>
            <a:r>
              <a:rPr lang="en-US" sz="4000"/>
              <a:t>Zenodo serves as a general repository for </a:t>
            </a:r>
            <a:r>
              <a:rPr lang="en-US" sz="4000"/>
              <a:t>diverse</a:t>
            </a:r>
            <a:r>
              <a:rPr lang="en-US" sz="4000"/>
              <a:t> EU results across various domains</a:t>
            </a:r>
            <a:endParaRPr sz="4000"/>
          </a:p>
          <a:p>
            <a:pPr indent="-482600" lvl="0" marL="457200" rtl="0" algn="l">
              <a:lnSpc>
                <a:spcPct val="115000"/>
              </a:lnSpc>
              <a:spcBef>
                <a:spcPts val="0"/>
              </a:spcBef>
              <a:spcAft>
                <a:spcPts val="0"/>
              </a:spcAft>
              <a:buSzPts val="4000"/>
              <a:buChar char="●"/>
            </a:pPr>
            <a:r>
              <a:rPr lang="en-US" sz="4000"/>
              <a:t>iMagine has partnered with Zenodo (via EU-funded </a:t>
            </a:r>
            <a:r>
              <a:rPr b="1" lang="en-US" sz="4000"/>
              <a:t>Zenodo-ZEN</a:t>
            </a:r>
            <a:r>
              <a:rPr lang="en-US" sz="4000"/>
              <a:t> project) for a domain-specific approach</a:t>
            </a:r>
            <a:endParaRPr sz="4000"/>
          </a:p>
          <a:p>
            <a:pPr indent="-482600" lvl="0" marL="457200" rtl="0" algn="l">
              <a:lnSpc>
                <a:spcPct val="115000"/>
              </a:lnSpc>
              <a:spcBef>
                <a:spcPts val="0"/>
              </a:spcBef>
              <a:spcAft>
                <a:spcPts val="0"/>
              </a:spcAft>
              <a:buSzPts val="4000"/>
              <a:buChar char="●"/>
            </a:pPr>
            <a:r>
              <a:rPr lang="en-US" sz="4000"/>
              <a:t>iMagine created a dedicated template for training image datasets with extra metadata and aquatic vocabularies</a:t>
            </a:r>
            <a:endParaRPr sz="4000"/>
          </a:p>
          <a:p>
            <a:pPr indent="-482600" lvl="0" marL="457200" rtl="0" algn="l">
              <a:lnSpc>
                <a:spcPct val="115000"/>
              </a:lnSpc>
              <a:spcBef>
                <a:spcPts val="0"/>
              </a:spcBef>
              <a:spcAft>
                <a:spcPts val="0"/>
              </a:spcAft>
              <a:buSzPts val="4000"/>
              <a:buChar char="●"/>
            </a:pPr>
            <a:r>
              <a:rPr lang="en-US" sz="4000"/>
              <a:t>The proposed and agreed metadata format can be found at: </a:t>
            </a:r>
            <a:r>
              <a:rPr lang="en-US" sz="4000" u="sng">
                <a:solidFill>
                  <a:srgbClr val="EF7E15"/>
                </a:solidFill>
                <a:hlinkClick r:id="rId3">
                  <a:extLst>
                    <a:ext uri="{A12FA001-AC4F-418D-AE19-62706E023703}">
                      <ahyp:hlinkClr val="tx"/>
                    </a:ext>
                  </a:extLst>
                </a:hlinkClick>
              </a:rPr>
              <a:t>ZENODO Extended DCAT profile</a:t>
            </a:r>
            <a:endParaRPr sz="4000">
              <a:solidFill>
                <a:srgbClr val="EF7E15"/>
              </a:solidFill>
            </a:endParaRPr>
          </a:p>
          <a:p>
            <a:pPr indent="-482600" lvl="0" marL="457200" rtl="0" algn="l">
              <a:lnSpc>
                <a:spcPct val="115000"/>
              </a:lnSpc>
              <a:spcBef>
                <a:spcPts val="0"/>
              </a:spcBef>
              <a:spcAft>
                <a:spcPts val="0"/>
              </a:spcAft>
              <a:buSzPts val="4000"/>
              <a:buChar char="●"/>
            </a:pPr>
            <a:r>
              <a:rPr lang="en-US" sz="4000"/>
              <a:t>Metadata format agreed with CERN before summer 2024; will include CMS and API for machine-to-machine exchange</a:t>
            </a:r>
            <a:endParaRPr sz="4000"/>
          </a:p>
          <a:p>
            <a:pPr indent="-482600" lvl="0" marL="457200" rtl="0" algn="l">
              <a:lnSpc>
                <a:spcPct val="115000"/>
              </a:lnSpc>
              <a:spcBef>
                <a:spcPts val="0"/>
              </a:spcBef>
              <a:spcAft>
                <a:spcPts val="0"/>
              </a:spcAft>
              <a:buSzPts val="4000"/>
              <a:buChar char="●"/>
            </a:pPr>
            <a:r>
              <a:rPr lang="en-US" sz="4000"/>
              <a:t>iMagine plans to launch the template and services in early 2025</a:t>
            </a:r>
            <a:endParaRPr sz="4000"/>
          </a:p>
          <a:p>
            <a:pPr indent="-482600" lvl="0" marL="457200" rtl="0" algn="l">
              <a:lnSpc>
                <a:spcPct val="115000"/>
              </a:lnSpc>
              <a:spcBef>
                <a:spcPts val="0"/>
              </a:spcBef>
              <a:spcAft>
                <a:spcPts val="0"/>
              </a:spcAft>
              <a:buSzPts val="4000"/>
              <a:buChar char="●"/>
            </a:pPr>
            <a:r>
              <a:rPr lang="en-US" sz="4000"/>
              <a:t>iMagine use cases use Zenodo’s common template, with future migration planned</a:t>
            </a:r>
            <a:endParaRPr sz="4000"/>
          </a:p>
          <a:p>
            <a:pPr indent="0" lvl="0" marL="0" rtl="0" algn="l">
              <a:spcBef>
                <a:spcPts val="2000"/>
              </a:spcBef>
              <a:spcAft>
                <a:spcPts val="0"/>
              </a:spcAft>
              <a:buNone/>
            </a:pPr>
            <a:r>
              <a:t/>
            </a:r>
            <a:endParaRPr sz="3000"/>
          </a:p>
        </p:txBody>
      </p:sp>
      <p:sp>
        <p:nvSpPr>
          <p:cNvPr id="489" name="Google Shape;489;g316263f68ea_0_4"/>
          <p:cNvSpPr txBox="1"/>
          <p:nvPr>
            <p:ph idx="12" type="sldNum"/>
          </p:nvPr>
        </p:nvSpPr>
        <p:spPr>
          <a:xfrm>
            <a:off x="22818090" y="12666269"/>
            <a:ext cx="1463100" cy="1050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chemeClr val="dk1"/>
                </a:solidFill>
              </a:rPr>
              <a:t>‹#›</a:t>
            </a:fld>
            <a:endParaRPr>
              <a:solidFill>
                <a:schemeClr val="dk1"/>
              </a:solidFill>
            </a:endParaRPr>
          </a:p>
        </p:txBody>
      </p:sp>
      <p:sp>
        <p:nvSpPr>
          <p:cNvPr id="490" name="Google Shape;490;g316263f68ea_0_4"/>
          <p:cNvSpPr txBox="1"/>
          <p:nvPr>
            <p:ph idx="2" type="subTitle"/>
          </p:nvPr>
        </p:nvSpPr>
        <p:spPr>
          <a:xfrm>
            <a:off x="6877523" y="1675625"/>
            <a:ext cx="14971200" cy="984900"/>
          </a:xfrm>
          <a:prstGeom prst="rect">
            <a:avLst/>
          </a:prstGeom>
        </p:spPr>
        <p:txBody>
          <a:bodyPr anchorCtr="0" anchor="t" bIns="121875" lIns="243800" spcFirstLastPara="1" rIns="243800" wrap="square" tIns="121875">
            <a:noAutofit/>
          </a:bodyPr>
          <a:lstStyle/>
          <a:p>
            <a:pPr indent="0" lvl="0" marL="0" rtl="0" algn="l">
              <a:lnSpc>
                <a:spcPct val="100000"/>
              </a:lnSpc>
              <a:spcBef>
                <a:spcPts val="0"/>
              </a:spcBef>
              <a:spcAft>
                <a:spcPts val="0"/>
              </a:spcAft>
              <a:buNone/>
            </a:pPr>
            <a:r>
              <a:rPr lang="en-US"/>
              <a:t>Adding domain-specific metadata to Zenodo</a:t>
            </a:r>
            <a:endParaRPr>
              <a:solidFill>
                <a:srgbClr val="7F7F7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313244f0d5f_1_964"/>
          <p:cNvSpPr txBox="1"/>
          <p:nvPr>
            <p:ph type="title"/>
          </p:nvPr>
        </p:nvSpPr>
        <p:spPr>
          <a:xfrm>
            <a:off x="6877550" y="451050"/>
            <a:ext cx="14304300" cy="911100"/>
          </a:xfrm>
          <a:prstGeom prst="rect">
            <a:avLst/>
          </a:prstGeom>
          <a:noFill/>
          <a:ln>
            <a:noFill/>
          </a:ln>
        </p:spPr>
        <p:txBody>
          <a:bodyPr anchorCtr="0" anchor="t" bIns="121850" lIns="121850" spcFirstLastPara="1" rIns="121850" wrap="square" tIns="121850">
            <a:noAutofit/>
          </a:bodyPr>
          <a:lstStyle/>
          <a:p>
            <a:pPr indent="0" lvl="0" marL="114300" rtl="0" algn="l">
              <a:lnSpc>
                <a:spcPct val="90000"/>
              </a:lnSpc>
              <a:spcBef>
                <a:spcPts val="0"/>
              </a:spcBef>
              <a:spcAft>
                <a:spcPts val="0"/>
              </a:spcAft>
              <a:buSzPts val="7444"/>
              <a:buNone/>
            </a:pPr>
            <a:r>
              <a:rPr lang="en-US"/>
              <a:t>Best Practices for Image Analysis</a:t>
            </a:r>
            <a:endParaRPr/>
          </a:p>
        </p:txBody>
      </p:sp>
      <p:sp>
        <p:nvSpPr>
          <p:cNvPr id="496" name="Google Shape;496;g313244f0d5f_1_964"/>
          <p:cNvSpPr txBox="1"/>
          <p:nvPr>
            <p:ph idx="12" type="sldNum"/>
          </p:nvPr>
        </p:nvSpPr>
        <p:spPr>
          <a:xfrm>
            <a:off x="22818090" y="12666269"/>
            <a:ext cx="1463100" cy="584700"/>
          </a:xfrm>
          <a:prstGeom prst="rect">
            <a:avLst/>
          </a:prstGeom>
          <a:noFill/>
          <a:ln>
            <a:noFill/>
          </a:ln>
        </p:spPr>
        <p:txBody>
          <a:bodyPr anchorCtr="0" anchor="t" bIns="45675" lIns="45675" spcFirstLastPara="1" rIns="45675" wrap="square" tIns="45675">
            <a:spAutoFit/>
          </a:bodyPr>
          <a:lstStyle/>
          <a:p>
            <a:pPr indent="0" lvl="0" marL="0" rtl="0" algn="r">
              <a:spcBef>
                <a:spcPts val="0"/>
              </a:spcBef>
              <a:spcAft>
                <a:spcPts val="0"/>
              </a:spcAft>
              <a:buClr>
                <a:srgbClr val="999999"/>
              </a:buClr>
              <a:buSzPts val="1800"/>
              <a:buFont typeface="DM Sans"/>
              <a:buNone/>
            </a:pPr>
            <a:fld id="{00000000-1234-1234-1234-123412341234}" type="slidenum">
              <a:rPr lang="en-US">
                <a:solidFill>
                  <a:schemeClr val="dk1"/>
                </a:solidFill>
              </a:rPr>
              <a:t>‹#›</a:t>
            </a:fld>
            <a:endParaRPr>
              <a:solidFill>
                <a:schemeClr val="dk1"/>
              </a:solidFill>
            </a:endParaRPr>
          </a:p>
        </p:txBody>
      </p:sp>
      <p:pic>
        <p:nvPicPr>
          <p:cNvPr id="497" name="Google Shape;497;g313244f0d5f_1_964"/>
          <p:cNvPicPr preferRelativeResize="0"/>
          <p:nvPr/>
        </p:nvPicPr>
        <p:blipFill rotWithShape="1">
          <a:blip r:embed="rId3">
            <a:alphaModFix/>
          </a:blip>
          <a:srcRect b="0" l="0" r="0" t="0"/>
          <a:stretch/>
        </p:blipFill>
        <p:spPr>
          <a:xfrm>
            <a:off x="1087950" y="2030600"/>
            <a:ext cx="7392973" cy="10553825"/>
          </a:xfrm>
          <a:prstGeom prst="rect">
            <a:avLst/>
          </a:prstGeom>
          <a:noFill/>
          <a:ln cap="flat" cmpd="sng" w="28575">
            <a:solidFill>
              <a:schemeClr val="dk2"/>
            </a:solidFill>
            <a:prstDash val="solid"/>
            <a:round/>
            <a:headEnd len="sm" w="sm" type="none"/>
            <a:tailEnd len="sm" w="sm" type="none"/>
          </a:ln>
        </p:spPr>
      </p:pic>
      <p:sp>
        <p:nvSpPr>
          <p:cNvPr id="498" name="Google Shape;498;g313244f0d5f_1_964"/>
          <p:cNvSpPr txBox="1"/>
          <p:nvPr>
            <p:ph idx="1" type="body"/>
          </p:nvPr>
        </p:nvSpPr>
        <p:spPr>
          <a:xfrm>
            <a:off x="9898225" y="3097150"/>
            <a:ext cx="13528800" cy="3714000"/>
          </a:xfrm>
          <a:prstGeom prst="rect">
            <a:avLst/>
          </a:prstGeom>
          <a:noFill/>
          <a:ln>
            <a:noFill/>
          </a:ln>
        </p:spPr>
        <p:txBody>
          <a:bodyPr anchorCtr="0" anchor="t" bIns="121875" lIns="243800" spcFirstLastPara="1" rIns="243800" wrap="square" tIns="121875">
            <a:noAutofit/>
          </a:bodyPr>
          <a:lstStyle/>
          <a:p>
            <a:pPr indent="-457200" lvl="0" marL="457200" rtl="0" algn="l">
              <a:lnSpc>
                <a:spcPct val="115000"/>
              </a:lnSpc>
              <a:spcBef>
                <a:spcPts val="2000"/>
              </a:spcBef>
              <a:spcAft>
                <a:spcPts val="0"/>
              </a:spcAft>
              <a:buSzPts val="3600"/>
              <a:buChar char="●"/>
            </a:pPr>
            <a:r>
              <a:rPr lang="en-US" sz="3600"/>
              <a:t>Lessons learned during the whole AI development cycle</a:t>
            </a:r>
            <a:endParaRPr sz="3600"/>
          </a:p>
          <a:p>
            <a:pPr indent="-457200" lvl="0" marL="457200" rtl="0" algn="l">
              <a:lnSpc>
                <a:spcPct val="115000"/>
              </a:lnSpc>
              <a:spcBef>
                <a:spcPts val="0"/>
              </a:spcBef>
              <a:spcAft>
                <a:spcPts val="0"/>
              </a:spcAft>
              <a:buSzPts val="3600"/>
              <a:buChar char="●"/>
            </a:pPr>
            <a:r>
              <a:rPr lang="en-US" sz="3600"/>
              <a:t>Experiences from 8 aquatic image analysis use cases</a:t>
            </a:r>
            <a:endParaRPr sz="3600"/>
          </a:p>
          <a:p>
            <a:pPr indent="-457200" lvl="0" marL="457200" rtl="0" algn="l">
              <a:lnSpc>
                <a:spcPct val="115000"/>
              </a:lnSpc>
              <a:spcBef>
                <a:spcPts val="0"/>
              </a:spcBef>
              <a:spcAft>
                <a:spcPts val="0"/>
              </a:spcAft>
              <a:buSzPts val="3600"/>
              <a:buChar char="●"/>
            </a:pPr>
            <a:r>
              <a:rPr lang="en-US" sz="3600"/>
              <a:t>Available since 1st of October 2024 at:</a:t>
            </a:r>
            <a:endParaRPr sz="3600"/>
          </a:p>
          <a:p>
            <a:pPr indent="-431800" lvl="1" marL="914400" rtl="0" algn="l">
              <a:lnSpc>
                <a:spcPct val="115000"/>
              </a:lnSpc>
              <a:spcBef>
                <a:spcPts val="0"/>
              </a:spcBef>
              <a:spcAft>
                <a:spcPts val="0"/>
              </a:spcAft>
              <a:buSzPts val="3200"/>
              <a:buChar char="○"/>
            </a:pPr>
            <a:r>
              <a:rPr lang="en-US" sz="3200" u="sng">
                <a:solidFill>
                  <a:srgbClr val="EF7E15"/>
                </a:solidFill>
                <a:hlinkClick r:id="rId4">
                  <a:extLst>
                    <a:ext uri="{A12FA001-AC4F-418D-AE19-62706E023703}">
                      <ahyp:hlinkClr val="tx"/>
                    </a:ext>
                  </a:extLst>
                </a:hlinkClick>
              </a:rPr>
              <a:t>https://doi.org/10.5281/zenodo.13864196</a:t>
            </a:r>
            <a:endParaRPr sz="3200">
              <a:solidFill>
                <a:srgbClr val="EF7E15"/>
              </a:solidFill>
            </a:endParaRPr>
          </a:p>
        </p:txBody>
      </p:sp>
      <p:pic>
        <p:nvPicPr>
          <p:cNvPr id="499" name="Google Shape;499;g313244f0d5f_1_964"/>
          <p:cNvPicPr preferRelativeResize="0"/>
          <p:nvPr/>
        </p:nvPicPr>
        <p:blipFill>
          <a:blip r:embed="rId5">
            <a:alphaModFix/>
          </a:blip>
          <a:stretch>
            <a:fillRect/>
          </a:stretch>
        </p:blipFill>
        <p:spPr>
          <a:xfrm>
            <a:off x="8679675" y="6621355"/>
            <a:ext cx="15401927" cy="564294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6"/>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SzPts val="6700"/>
              <a:buNone/>
            </a:pPr>
            <a:r>
              <a:rPr lang="en-US"/>
              <a:t>Best Practices:</a:t>
            </a:r>
            <a:r>
              <a:rPr lang="en-US"/>
              <a:t> </a:t>
            </a:r>
            <a:br>
              <a:rPr lang="en-US"/>
            </a:br>
            <a:endParaRPr/>
          </a:p>
        </p:txBody>
      </p:sp>
      <p:sp>
        <p:nvSpPr>
          <p:cNvPr id="505" name="Google Shape;505;p6"/>
          <p:cNvSpPr txBox="1"/>
          <p:nvPr>
            <p:ph idx="1" type="subTitle"/>
          </p:nvPr>
        </p:nvSpPr>
        <p:spPr>
          <a:xfrm>
            <a:off x="6877536" y="1675621"/>
            <a:ext cx="12610500" cy="9849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2000"/>
              </a:spcBef>
              <a:spcAft>
                <a:spcPts val="0"/>
              </a:spcAft>
              <a:buClr>
                <a:srgbClr val="7F7F7F"/>
              </a:buClr>
              <a:buSzPts val="5300"/>
              <a:buFont typeface="DM Sans"/>
              <a:buNone/>
            </a:pPr>
            <a:r>
              <a:rPr lang="en-US"/>
              <a:t>Covered topics</a:t>
            </a:r>
            <a:endParaRPr/>
          </a:p>
        </p:txBody>
      </p:sp>
      <p:pic>
        <p:nvPicPr>
          <p:cNvPr id="506" name="Google Shape;506;p6"/>
          <p:cNvPicPr preferRelativeResize="0"/>
          <p:nvPr/>
        </p:nvPicPr>
        <p:blipFill rotWithShape="1">
          <a:blip r:embed="rId3">
            <a:alphaModFix/>
          </a:blip>
          <a:srcRect b="0" l="0" r="0" t="0"/>
          <a:stretch/>
        </p:blipFill>
        <p:spPr>
          <a:xfrm>
            <a:off x="14832636" y="6542775"/>
            <a:ext cx="9398814" cy="4356650"/>
          </a:xfrm>
          <a:prstGeom prst="rect">
            <a:avLst/>
          </a:prstGeom>
          <a:noFill/>
          <a:ln>
            <a:noFill/>
          </a:ln>
        </p:spPr>
      </p:pic>
      <p:sp>
        <p:nvSpPr>
          <p:cNvPr id="507" name="Google Shape;507;p6"/>
          <p:cNvSpPr txBox="1"/>
          <p:nvPr/>
        </p:nvSpPr>
        <p:spPr>
          <a:xfrm>
            <a:off x="17900025" y="6613800"/>
            <a:ext cx="3264000" cy="48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000" u="none" cap="none" strike="noStrike">
                <a:solidFill>
                  <a:srgbClr val="535353"/>
                </a:solidFill>
                <a:latin typeface="DM Sans"/>
                <a:ea typeface="DM Sans"/>
                <a:cs typeface="DM Sans"/>
                <a:sym typeface="DM Sans"/>
              </a:rPr>
              <a:t>AI/ML development cycle</a:t>
            </a:r>
            <a:endParaRPr b="0" i="0" sz="2000" u="none" cap="none" strike="noStrike">
              <a:solidFill>
                <a:srgbClr val="535353"/>
              </a:solidFill>
              <a:latin typeface="DM Sans"/>
              <a:ea typeface="DM Sans"/>
              <a:cs typeface="DM Sans"/>
              <a:sym typeface="DM Sans"/>
            </a:endParaRPr>
          </a:p>
        </p:txBody>
      </p:sp>
      <p:sp>
        <p:nvSpPr>
          <p:cNvPr id="508" name="Google Shape;508;p6"/>
          <p:cNvSpPr/>
          <p:nvPr/>
        </p:nvSpPr>
        <p:spPr>
          <a:xfrm>
            <a:off x="-12577088" y="1675621"/>
            <a:ext cx="14655600" cy="12478500"/>
          </a:xfrm>
          <a:prstGeom prst="blockArc">
            <a:avLst>
              <a:gd fmla="val 18444181" name="adj1"/>
              <a:gd fmla="val 3156132" name="adj2"/>
              <a:gd fmla="val 0" name="adj3"/>
            </a:avLst>
          </a:prstGeom>
          <a:noFill/>
          <a:ln cap="flat" cmpd="sng" w="25400">
            <a:solidFill>
              <a:schemeClr val="accent1"/>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509" name="Google Shape;509;p6"/>
          <p:cNvSpPr txBox="1"/>
          <p:nvPr/>
        </p:nvSpPr>
        <p:spPr>
          <a:xfrm>
            <a:off x="303757" y="3892165"/>
            <a:ext cx="15083400" cy="792000"/>
          </a:xfrm>
          <a:prstGeom prst="rect">
            <a:avLst/>
          </a:prstGeom>
          <a:noFill/>
          <a:ln>
            <a:noFill/>
          </a:ln>
        </p:spPr>
        <p:txBody>
          <a:bodyPr anchorCtr="0" anchor="ctr" bIns="74475" lIns="1075600" spcFirstLastPara="1" rIns="74475" wrap="square" tIns="74475">
            <a:noAutofit/>
          </a:bodyPr>
          <a:lstStyle/>
          <a:p>
            <a:pPr indent="0" lvl="0" marL="0" marR="0" rtl="0" algn="l">
              <a:lnSpc>
                <a:spcPct val="90000"/>
              </a:lnSpc>
              <a:spcBef>
                <a:spcPts val="0"/>
              </a:spcBef>
              <a:spcAft>
                <a:spcPts val="0"/>
              </a:spcAft>
              <a:buNone/>
            </a:pPr>
            <a:r>
              <a:rPr b="0" i="0" lang="en-US" sz="3400" u="none" cap="none" strike="noStrike">
                <a:solidFill>
                  <a:srgbClr val="EF8200"/>
                </a:solidFill>
                <a:latin typeface="DM Sans"/>
                <a:ea typeface="DM Sans"/>
                <a:cs typeface="DM Sans"/>
                <a:sym typeface="DM Sans"/>
              </a:rPr>
              <a:t>Deep Learning</a:t>
            </a:r>
            <a:endParaRPr b="0" i="0" sz="3400" u="none" cap="none" strike="noStrike">
              <a:solidFill>
                <a:srgbClr val="5E5E5E"/>
              </a:solidFill>
              <a:latin typeface="DM Sans"/>
              <a:ea typeface="DM Sans"/>
              <a:cs typeface="DM Sans"/>
              <a:sym typeface="DM Sans"/>
            </a:endParaRPr>
          </a:p>
        </p:txBody>
      </p:sp>
      <p:sp>
        <p:nvSpPr>
          <p:cNvPr id="510" name="Google Shape;510;p6"/>
          <p:cNvSpPr/>
          <p:nvPr/>
        </p:nvSpPr>
        <p:spPr>
          <a:xfrm>
            <a:off x="501931" y="4027353"/>
            <a:ext cx="576000" cy="576000"/>
          </a:xfrm>
          <a:prstGeom prst="ellipse">
            <a:avLst/>
          </a:prstGeom>
          <a:solidFill>
            <a:schemeClr val="lt1"/>
          </a:solidFill>
          <a:ln cap="flat" cmpd="sng" w="25400">
            <a:solidFill>
              <a:srgbClr val="2374B3"/>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511" name="Google Shape;511;p6"/>
          <p:cNvSpPr txBox="1"/>
          <p:nvPr/>
        </p:nvSpPr>
        <p:spPr>
          <a:xfrm>
            <a:off x="894695" y="4683723"/>
            <a:ext cx="15083400" cy="792000"/>
          </a:xfrm>
          <a:prstGeom prst="rect">
            <a:avLst/>
          </a:prstGeom>
          <a:noFill/>
          <a:ln>
            <a:noFill/>
          </a:ln>
        </p:spPr>
        <p:txBody>
          <a:bodyPr anchorCtr="0" anchor="ctr" bIns="74475" lIns="1075600" spcFirstLastPara="1" rIns="74475" wrap="square" tIns="74475">
            <a:noAutofit/>
          </a:bodyPr>
          <a:lstStyle/>
          <a:p>
            <a:pPr indent="0" lvl="0" marL="0" marR="0" rtl="0" algn="l">
              <a:lnSpc>
                <a:spcPct val="90000"/>
              </a:lnSpc>
              <a:spcBef>
                <a:spcPts val="0"/>
              </a:spcBef>
              <a:spcAft>
                <a:spcPts val="0"/>
              </a:spcAft>
              <a:buNone/>
            </a:pPr>
            <a:r>
              <a:rPr b="0" i="0" lang="en-US" sz="3400" u="none" cap="none" strike="noStrike">
                <a:solidFill>
                  <a:srgbClr val="EF8200"/>
                </a:solidFill>
                <a:latin typeface="DM Sans"/>
                <a:ea typeface="DM Sans"/>
                <a:cs typeface="DM Sans"/>
                <a:sym typeface="DM Sans"/>
              </a:rPr>
              <a:t>Annotation Tools</a:t>
            </a:r>
            <a:endParaRPr b="0" i="0" sz="3400" u="none" cap="none" strike="noStrike">
              <a:solidFill>
                <a:srgbClr val="5E5E5E"/>
              </a:solidFill>
              <a:latin typeface="DM Sans"/>
              <a:ea typeface="DM Sans"/>
              <a:cs typeface="DM Sans"/>
              <a:sym typeface="DM Sans"/>
            </a:endParaRPr>
          </a:p>
        </p:txBody>
      </p:sp>
      <p:sp>
        <p:nvSpPr>
          <p:cNvPr id="512" name="Google Shape;512;p6"/>
          <p:cNvSpPr/>
          <p:nvPr/>
        </p:nvSpPr>
        <p:spPr>
          <a:xfrm>
            <a:off x="1036399" y="4807614"/>
            <a:ext cx="576000" cy="576000"/>
          </a:xfrm>
          <a:prstGeom prst="ellipse">
            <a:avLst/>
          </a:prstGeom>
          <a:solidFill>
            <a:schemeClr val="lt1"/>
          </a:solidFill>
          <a:ln cap="flat" cmpd="sng" w="25400">
            <a:solidFill>
              <a:srgbClr val="2374B3"/>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513" name="Google Shape;513;p6"/>
          <p:cNvSpPr txBox="1"/>
          <p:nvPr/>
        </p:nvSpPr>
        <p:spPr>
          <a:xfrm>
            <a:off x="1182537" y="5487417"/>
            <a:ext cx="15083400" cy="792000"/>
          </a:xfrm>
          <a:prstGeom prst="rect">
            <a:avLst/>
          </a:prstGeom>
          <a:noFill/>
          <a:ln>
            <a:noFill/>
          </a:ln>
        </p:spPr>
        <p:txBody>
          <a:bodyPr anchorCtr="0" anchor="ctr" bIns="74475" lIns="1075600" spcFirstLastPara="1" rIns="74475" wrap="square" tIns="74475">
            <a:noAutofit/>
          </a:bodyPr>
          <a:lstStyle/>
          <a:p>
            <a:pPr indent="0" lvl="0" marL="0" marR="0" rtl="0" algn="l">
              <a:lnSpc>
                <a:spcPct val="90000"/>
              </a:lnSpc>
              <a:spcBef>
                <a:spcPts val="0"/>
              </a:spcBef>
              <a:spcAft>
                <a:spcPts val="0"/>
              </a:spcAft>
              <a:buNone/>
            </a:pPr>
            <a:r>
              <a:rPr b="0" i="0" lang="en-US" sz="3400" u="none" cap="none" strike="noStrike">
                <a:solidFill>
                  <a:srgbClr val="EF8200"/>
                </a:solidFill>
                <a:latin typeface="DM Sans"/>
                <a:ea typeface="DM Sans"/>
                <a:cs typeface="DM Sans"/>
                <a:sym typeface="DM Sans"/>
              </a:rPr>
              <a:t>Data Repositories and Open-source Dataset for Marine Applications</a:t>
            </a:r>
            <a:endParaRPr b="0" i="0" sz="3400" u="none" cap="none" strike="noStrike">
              <a:solidFill>
                <a:srgbClr val="5E5E5E"/>
              </a:solidFill>
              <a:latin typeface="DM Sans"/>
              <a:ea typeface="DM Sans"/>
              <a:cs typeface="DM Sans"/>
              <a:sym typeface="DM Sans"/>
            </a:endParaRPr>
          </a:p>
        </p:txBody>
      </p:sp>
      <p:sp>
        <p:nvSpPr>
          <p:cNvPr id="514" name="Google Shape;514;p6"/>
          <p:cNvSpPr/>
          <p:nvPr/>
        </p:nvSpPr>
        <p:spPr>
          <a:xfrm>
            <a:off x="1374287" y="5590432"/>
            <a:ext cx="576000" cy="576000"/>
          </a:xfrm>
          <a:prstGeom prst="ellipse">
            <a:avLst/>
          </a:prstGeom>
          <a:solidFill>
            <a:schemeClr val="lt1"/>
          </a:solidFill>
          <a:ln cap="flat" cmpd="sng" w="25400">
            <a:solidFill>
              <a:srgbClr val="2374B3"/>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515" name="Google Shape;515;p6"/>
          <p:cNvSpPr txBox="1"/>
          <p:nvPr/>
        </p:nvSpPr>
        <p:spPr>
          <a:xfrm>
            <a:off x="1349466" y="6289661"/>
            <a:ext cx="15083400" cy="792000"/>
          </a:xfrm>
          <a:prstGeom prst="rect">
            <a:avLst/>
          </a:prstGeom>
          <a:noFill/>
          <a:ln>
            <a:noFill/>
          </a:ln>
        </p:spPr>
        <p:txBody>
          <a:bodyPr anchorCtr="0" anchor="ctr" bIns="74475" lIns="1075600" spcFirstLastPara="1" rIns="74475" wrap="square" tIns="74475">
            <a:noAutofit/>
          </a:bodyPr>
          <a:lstStyle/>
          <a:p>
            <a:pPr indent="0" lvl="0" marL="0" marR="0" rtl="0" algn="l">
              <a:lnSpc>
                <a:spcPct val="90000"/>
              </a:lnSpc>
              <a:spcBef>
                <a:spcPts val="0"/>
              </a:spcBef>
              <a:spcAft>
                <a:spcPts val="0"/>
              </a:spcAft>
              <a:buNone/>
            </a:pPr>
            <a:r>
              <a:rPr b="0" i="0" lang="en-US" sz="3400" u="none" cap="none" strike="noStrike">
                <a:solidFill>
                  <a:srgbClr val="EF8200"/>
                </a:solidFill>
                <a:latin typeface="DM Sans"/>
                <a:ea typeface="DM Sans"/>
                <a:cs typeface="DM Sans"/>
                <a:sym typeface="DM Sans"/>
              </a:rPr>
              <a:t>Preprocessing Techniques</a:t>
            </a:r>
            <a:endParaRPr b="0" i="0" sz="3400" u="none" cap="none" strike="noStrike">
              <a:solidFill>
                <a:srgbClr val="5E5E5E"/>
              </a:solidFill>
              <a:latin typeface="DM Sans"/>
              <a:ea typeface="DM Sans"/>
              <a:cs typeface="DM Sans"/>
              <a:sym typeface="DM Sans"/>
            </a:endParaRPr>
          </a:p>
        </p:txBody>
      </p:sp>
      <p:sp>
        <p:nvSpPr>
          <p:cNvPr id="516" name="Google Shape;516;p6"/>
          <p:cNvSpPr/>
          <p:nvPr/>
        </p:nvSpPr>
        <p:spPr>
          <a:xfrm>
            <a:off x="1612399" y="6402331"/>
            <a:ext cx="576000" cy="576000"/>
          </a:xfrm>
          <a:prstGeom prst="ellipse">
            <a:avLst/>
          </a:prstGeom>
          <a:solidFill>
            <a:schemeClr val="lt1"/>
          </a:solidFill>
          <a:ln cap="flat" cmpd="sng" w="25400">
            <a:solidFill>
              <a:srgbClr val="2374B3"/>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517" name="Google Shape;517;p6"/>
          <p:cNvSpPr txBox="1"/>
          <p:nvPr/>
        </p:nvSpPr>
        <p:spPr>
          <a:xfrm>
            <a:off x="1504477" y="7110946"/>
            <a:ext cx="15083400" cy="792000"/>
          </a:xfrm>
          <a:prstGeom prst="rect">
            <a:avLst/>
          </a:prstGeom>
          <a:noFill/>
          <a:ln>
            <a:noFill/>
          </a:ln>
        </p:spPr>
        <p:txBody>
          <a:bodyPr anchorCtr="0" anchor="ctr" bIns="74475" lIns="1075600" spcFirstLastPara="1" rIns="74475" wrap="square" tIns="74475">
            <a:noAutofit/>
          </a:bodyPr>
          <a:lstStyle/>
          <a:p>
            <a:pPr indent="0" lvl="0" marL="0" marR="0" rtl="0" algn="l">
              <a:lnSpc>
                <a:spcPct val="90000"/>
              </a:lnSpc>
              <a:spcBef>
                <a:spcPts val="0"/>
              </a:spcBef>
              <a:spcAft>
                <a:spcPts val="0"/>
              </a:spcAft>
              <a:buNone/>
            </a:pPr>
            <a:r>
              <a:rPr b="0" i="0" lang="en-US" sz="3400" u="none" cap="none" strike="noStrike">
                <a:solidFill>
                  <a:srgbClr val="EF8200"/>
                </a:solidFill>
                <a:latin typeface="DM Sans"/>
                <a:ea typeface="DM Sans"/>
                <a:cs typeface="DM Sans"/>
                <a:sym typeface="DM Sans"/>
              </a:rPr>
              <a:t>Performance Metrics and Evaluation Methods</a:t>
            </a:r>
            <a:endParaRPr b="1" i="0" sz="3400" u="none" cap="none" strike="noStrike">
              <a:solidFill>
                <a:srgbClr val="5E5E5E"/>
              </a:solidFill>
              <a:latin typeface="Arial"/>
              <a:ea typeface="Arial"/>
              <a:cs typeface="Arial"/>
              <a:sym typeface="Arial"/>
            </a:endParaRPr>
          </a:p>
        </p:txBody>
      </p:sp>
      <p:sp>
        <p:nvSpPr>
          <p:cNvPr id="518" name="Google Shape;518;p6"/>
          <p:cNvSpPr/>
          <p:nvPr/>
        </p:nvSpPr>
        <p:spPr>
          <a:xfrm>
            <a:off x="1709260" y="7231328"/>
            <a:ext cx="576000" cy="576000"/>
          </a:xfrm>
          <a:prstGeom prst="ellipse">
            <a:avLst/>
          </a:prstGeom>
          <a:solidFill>
            <a:schemeClr val="lt1"/>
          </a:solidFill>
          <a:ln cap="flat" cmpd="sng" w="25400">
            <a:solidFill>
              <a:srgbClr val="2374B3"/>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519" name="Google Shape;519;p6"/>
          <p:cNvSpPr txBox="1"/>
          <p:nvPr/>
        </p:nvSpPr>
        <p:spPr>
          <a:xfrm>
            <a:off x="1510494" y="7898752"/>
            <a:ext cx="15083400" cy="792000"/>
          </a:xfrm>
          <a:prstGeom prst="rect">
            <a:avLst/>
          </a:prstGeom>
          <a:noFill/>
          <a:ln>
            <a:noFill/>
          </a:ln>
        </p:spPr>
        <p:txBody>
          <a:bodyPr anchorCtr="0" anchor="ctr" bIns="74475" lIns="1075600" spcFirstLastPara="1" rIns="74475" wrap="square" tIns="74475">
            <a:noAutofit/>
          </a:bodyPr>
          <a:lstStyle/>
          <a:p>
            <a:pPr indent="0" lvl="0" marL="0" marR="0" rtl="0" algn="l">
              <a:lnSpc>
                <a:spcPct val="90000"/>
              </a:lnSpc>
              <a:spcBef>
                <a:spcPts val="0"/>
              </a:spcBef>
              <a:spcAft>
                <a:spcPts val="0"/>
              </a:spcAft>
              <a:buNone/>
            </a:pPr>
            <a:r>
              <a:rPr b="0" i="0" lang="en-US" sz="3400" u="none" cap="none" strike="noStrike">
                <a:solidFill>
                  <a:srgbClr val="EF8200"/>
                </a:solidFill>
                <a:latin typeface="DM Sans"/>
                <a:ea typeface="DM Sans"/>
                <a:cs typeface="DM Sans"/>
                <a:sym typeface="DM Sans"/>
              </a:rPr>
              <a:t>Tools for Monitoring Model Performance</a:t>
            </a:r>
            <a:endParaRPr b="0" i="0" sz="3400" u="none" cap="none" strike="noStrike">
              <a:solidFill>
                <a:srgbClr val="5E5E5E"/>
              </a:solidFill>
              <a:latin typeface="DM Sans"/>
              <a:ea typeface="DM Sans"/>
              <a:cs typeface="DM Sans"/>
              <a:sym typeface="DM Sans"/>
            </a:endParaRPr>
          </a:p>
        </p:txBody>
      </p:sp>
      <p:sp>
        <p:nvSpPr>
          <p:cNvPr id="520" name="Google Shape;520;p6"/>
          <p:cNvSpPr/>
          <p:nvPr/>
        </p:nvSpPr>
        <p:spPr>
          <a:xfrm>
            <a:off x="1729312" y="8003710"/>
            <a:ext cx="576000" cy="576000"/>
          </a:xfrm>
          <a:prstGeom prst="ellipse">
            <a:avLst/>
          </a:prstGeom>
          <a:solidFill>
            <a:schemeClr val="lt1"/>
          </a:solidFill>
          <a:ln cap="flat" cmpd="sng" w="25400">
            <a:solidFill>
              <a:srgbClr val="2374B3"/>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521" name="Google Shape;521;p6"/>
          <p:cNvSpPr txBox="1"/>
          <p:nvPr/>
        </p:nvSpPr>
        <p:spPr>
          <a:xfrm>
            <a:off x="1349385" y="8724652"/>
            <a:ext cx="15083400" cy="792000"/>
          </a:xfrm>
          <a:prstGeom prst="rect">
            <a:avLst/>
          </a:prstGeom>
          <a:noFill/>
          <a:ln>
            <a:noFill/>
          </a:ln>
        </p:spPr>
        <p:txBody>
          <a:bodyPr anchorCtr="0" anchor="ctr" bIns="74475" lIns="1075600" spcFirstLastPara="1" rIns="74475" wrap="square" tIns="74475">
            <a:noAutofit/>
          </a:bodyPr>
          <a:lstStyle/>
          <a:p>
            <a:pPr indent="0" lvl="0" marL="0" marR="0" rtl="0" algn="l">
              <a:lnSpc>
                <a:spcPct val="90000"/>
              </a:lnSpc>
              <a:spcBef>
                <a:spcPts val="0"/>
              </a:spcBef>
              <a:spcAft>
                <a:spcPts val="0"/>
              </a:spcAft>
              <a:buNone/>
            </a:pPr>
            <a:r>
              <a:rPr b="0" i="0" lang="en-US" sz="3400" u="none" cap="none" strike="noStrike">
                <a:solidFill>
                  <a:srgbClr val="EF8200"/>
                </a:solidFill>
                <a:latin typeface="DM Sans"/>
                <a:ea typeface="DM Sans"/>
                <a:cs typeface="DM Sans"/>
                <a:sym typeface="DM Sans"/>
              </a:rPr>
              <a:t>Data Biases and Fairness in Aquatic Science Models and Data</a:t>
            </a:r>
            <a:endParaRPr b="0" i="0" sz="3400" u="none" cap="none" strike="noStrike">
              <a:solidFill>
                <a:srgbClr val="5E5E5E"/>
              </a:solidFill>
              <a:latin typeface="DM Sans"/>
              <a:ea typeface="DM Sans"/>
              <a:cs typeface="DM Sans"/>
              <a:sym typeface="DM Sans"/>
            </a:endParaRPr>
          </a:p>
        </p:txBody>
      </p:sp>
      <p:sp>
        <p:nvSpPr>
          <p:cNvPr id="522" name="Google Shape;522;p6"/>
          <p:cNvSpPr/>
          <p:nvPr/>
        </p:nvSpPr>
        <p:spPr>
          <a:xfrm>
            <a:off x="1668135" y="8821915"/>
            <a:ext cx="576000" cy="576000"/>
          </a:xfrm>
          <a:prstGeom prst="ellipse">
            <a:avLst/>
          </a:prstGeom>
          <a:solidFill>
            <a:schemeClr val="lt1"/>
          </a:solidFill>
          <a:ln cap="flat" cmpd="sng" w="25400">
            <a:solidFill>
              <a:srgbClr val="2374B3"/>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523" name="Google Shape;523;p6"/>
          <p:cNvSpPr txBox="1"/>
          <p:nvPr/>
        </p:nvSpPr>
        <p:spPr>
          <a:xfrm>
            <a:off x="1182177" y="9525376"/>
            <a:ext cx="15083400" cy="792000"/>
          </a:xfrm>
          <a:prstGeom prst="rect">
            <a:avLst/>
          </a:prstGeom>
          <a:noFill/>
          <a:ln>
            <a:noFill/>
          </a:ln>
        </p:spPr>
        <p:txBody>
          <a:bodyPr anchorCtr="0" anchor="ctr" bIns="74475" lIns="1075600" spcFirstLastPara="1" rIns="74475" wrap="square" tIns="74475">
            <a:noAutofit/>
          </a:bodyPr>
          <a:lstStyle/>
          <a:p>
            <a:pPr indent="0" lvl="0" marL="0" marR="0" rtl="0" algn="l">
              <a:lnSpc>
                <a:spcPct val="90000"/>
              </a:lnSpc>
              <a:spcBef>
                <a:spcPts val="0"/>
              </a:spcBef>
              <a:spcAft>
                <a:spcPts val="0"/>
              </a:spcAft>
              <a:buNone/>
            </a:pPr>
            <a:r>
              <a:rPr b="0" i="0" lang="en-US" sz="3400" u="none" cap="none" strike="noStrike">
                <a:solidFill>
                  <a:srgbClr val="EF8200"/>
                </a:solidFill>
                <a:latin typeface="DM Sans"/>
                <a:ea typeface="DM Sans"/>
                <a:cs typeface="DM Sans"/>
                <a:sym typeface="DM Sans"/>
              </a:rPr>
              <a:t>Model Delivery</a:t>
            </a:r>
            <a:endParaRPr b="0" i="0" sz="3400" u="none" cap="none" strike="noStrike">
              <a:solidFill>
                <a:srgbClr val="5E5E5E"/>
              </a:solidFill>
              <a:latin typeface="DM Sans"/>
              <a:ea typeface="DM Sans"/>
              <a:cs typeface="DM Sans"/>
              <a:sym typeface="DM Sans"/>
            </a:endParaRPr>
          </a:p>
        </p:txBody>
      </p:sp>
      <p:sp>
        <p:nvSpPr>
          <p:cNvPr id="524" name="Google Shape;524;p6"/>
          <p:cNvSpPr/>
          <p:nvPr/>
        </p:nvSpPr>
        <p:spPr>
          <a:xfrm>
            <a:off x="1407350" y="9628113"/>
            <a:ext cx="576000" cy="576000"/>
          </a:xfrm>
          <a:prstGeom prst="ellipse">
            <a:avLst/>
          </a:prstGeom>
          <a:solidFill>
            <a:schemeClr val="lt1"/>
          </a:solidFill>
          <a:ln cap="flat" cmpd="sng" w="25400">
            <a:solidFill>
              <a:srgbClr val="2374B3"/>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525" name="Google Shape;525;p6"/>
          <p:cNvSpPr txBox="1"/>
          <p:nvPr/>
        </p:nvSpPr>
        <p:spPr>
          <a:xfrm>
            <a:off x="877526" y="10334824"/>
            <a:ext cx="15083400" cy="792000"/>
          </a:xfrm>
          <a:prstGeom prst="rect">
            <a:avLst/>
          </a:prstGeom>
          <a:noFill/>
          <a:ln>
            <a:noFill/>
          </a:ln>
        </p:spPr>
        <p:txBody>
          <a:bodyPr anchorCtr="0" anchor="ctr" bIns="74475" lIns="1075600" spcFirstLastPara="1" rIns="74475" wrap="square" tIns="74475">
            <a:noAutofit/>
          </a:bodyPr>
          <a:lstStyle/>
          <a:p>
            <a:pPr indent="0" lvl="0" marL="0" marR="0" rtl="0" algn="l">
              <a:lnSpc>
                <a:spcPct val="90000"/>
              </a:lnSpc>
              <a:spcBef>
                <a:spcPts val="0"/>
              </a:spcBef>
              <a:spcAft>
                <a:spcPts val="0"/>
              </a:spcAft>
              <a:buNone/>
            </a:pPr>
            <a:r>
              <a:rPr b="0" i="0" lang="en-US" sz="3400" u="none" cap="none" strike="noStrike">
                <a:solidFill>
                  <a:srgbClr val="EF8200"/>
                </a:solidFill>
                <a:latin typeface="DM Sans"/>
                <a:ea typeface="DM Sans"/>
                <a:cs typeface="DM Sans"/>
                <a:sym typeface="DM Sans"/>
              </a:rPr>
              <a:t>AI Model Drift Tools</a:t>
            </a:r>
            <a:endParaRPr b="0" i="0" sz="3400" u="none" cap="none" strike="noStrike">
              <a:solidFill>
                <a:srgbClr val="5E5E5E"/>
              </a:solidFill>
              <a:latin typeface="DM Sans"/>
              <a:ea typeface="DM Sans"/>
              <a:cs typeface="DM Sans"/>
              <a:sym typeface="DM Sans"/>
            </a:endParaRPr>
          </a:p>
        </p:txBody>
      </p:sp>
      <p:sp>
        <p:nvSpPr>
          <p:cNvPr id="526" name="Google Shape;526;p6"/>
          <p:cNvSpPr/>
          <p:nvPr/>
        </p:nvSpPr>
        <p:spPr>
          <a:xfrm>
            <a:off x="1046419" y="10434619"/>
            <a:ext cx="576000" cy="576000"/>
          </a:xfrm>
          <a:prstGeom prst="ellipse">
            <a:avLst/>
          </a:prstGeom>
          <a:solidFill>
            <a:schemeClr val="lt1"/>
          </a:solidFill>
          <a:ln cap="flat" cmpd="sng" w="25400">
            <a:solidFill>
              <a:srgbClr val="2374B3"/>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527" name="Google Shape;527;p6"/>
          <p:cNvSpPr txBox="1"/>
          <p:nvPr/>
        </p:nvSpPr>
        <p:spPr>
          <a:xfrm>
            <a:off x="296629" y="11162801"/>
            <a:ext cx="15083400" cy="792000"/>
          </a:xfrm>
          <a:prstGeom prst="rect">
            <a:avLst/>
          </a:prstGeom>
          <a:noFill/>
          <a:ln>
            <a:noFill/>
          </a:ln>
        </p:spPr>
        <p:txBody>
          <a:bodyPr anchorCtr="0" anchor="ctr" bIns="74475" lIns="1075600" spcFirstLastPara="1" rIns="74475" wrap="square" tIns="74475">
            <a:noAutofit/>
          </a:bodyPr>
          <a:lstStyle/>
          <a:p>
            <a:pPr indent="0" lvl="0" marL="0" marR="0" rtl="0" algn="l">
              <a:lnSpc>
                <a:spcPct val="90000"/>
              </a:lnSpc>
              <a:spcBef>
                <a:spcPts val="0"/>
              </a:spcBef>
              <a:spcAft>
                <a:spcPts val="0"/>
              </a:spcAft>
              <a:buNone/>
            </a:pPr>
            <a:r>
              <a:rPr b="0" i="0" lang="en-US" sz="3400" u="none" cap="none" strike="noStrike">
                <a:solidFill>
                  <a:srgbClr val="EF8200"/>
                </a:solidFill>
                <a:latin typeface="DM Sans"/>
                <a:ea typeface="DM Sans"/>
                <a:cs typeface="DM Sans"/>
                <a:sym typeface="DM Sans"/>
              </a:rPr>
              <a:t>Use Case Experiences</a:t>
            </a:r>
            <a:endParaRPr b="0" i="0" sz="3400" u="none" cap="none" strike="noStrike">
              <a:solidFill>
                <a:srgbClr val="5E5E5E"/>
              </a:solidFill>
              <a:latin typeface="DM Sans"/>
              <a:ea typeface="DM Sans"/>
              <a:cs typeface="DM Sans"/>
              <a:sym typeface="DM Sans"/>
            </a:endParaRPr>
          </a:p>
        </p:txBody>
      </p:sp>
      <p:sp>
        <p:nvSpPr>
          <p:cNvPr id="528" name="Google Shape;528;p6"/>
          <p:cNvSpPr/>
          <p:nvPr/>
        </p:nvSpPr>
        <p:spPr>
          <a:xfrm>
            <a:off x="501921" y="11270811"/>
            <a:ext cx="576000" cy="576000"/>
          </a:xfrm>
          <a:prstGeom prst="ellipse">
            <a:avLst/>
          </a:prstGeom>
          <a:solidFill>
            <a:schemeClr val="lt1"/>
          </a:solidFill>
          <a:ln cap="flat" cmpd="sng" w="25400">
            <a:solidFill>
              <a:srgbClr val="2374B3"/>
            </a:solidFill>
            <a:prstDash val="solid"/>
            <a:round/>
            <a:headEnd len="sm" w="sm" type="none"/>
            <a:tailEnd len="sm" w="sm" type="none"/>
          </a:ln>
        </p:spPr>
        <p:txBody>
          <a:bodyPr anchorCtr="0" anchor="ctr" bIns="243800" lIns="243800" spcFirstLastPara="1" rIns="243800" wrap="square" tIns="243800">
            <a:noAutofit/>
          </a:bodyPr>
          <a:lstStyle/>
          <a:p>
            <a:pPr indent="0" lvl="0" marL="0" marR="0" rtl="0" algn="ctr">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529" name="Google Shape;529;p6"/>
          <p:cNvSpPr txBox="1"/>
          <p:nvPr/>
        </p:nvSpPr>
        <p:spPr>
          <a:xfrm>
            <a:off x="22818090" y="12666269"/>
            <a:ext cx="1463100" cy="1050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sz="3200">
                <a:solidFill>
                  <a:srgbClr val="5E5E5E"/>
                </a:solidFill>
                <a:latin typeface="DM Sans"/>
                <a:ea typeface="DM Sans"/>
                <a:cs typeface="DM Sans"/>
                <a:sym typeface="DM Sans"/>
              </a:rPr>
              <a:t>‹#›</a:t>
            </a:fld>
            <a:endParaRPr sz="3200">
              <a:solidFill>
                <a:srgbClr val="5E5E5E"/>
              </a:solidFill>
              <a:latin typeface="DM Sans"/>
              <a:ea typeface="DM Sans"/>
              <a:cs typeface="DM Sans"/>
              <a:sym typeface="DM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7"/>
          <p:cNvSpPr txBox="1"/>
          <p:nvPr>
            <p:ph idx="1" type="body"/>
          </p:nvPr>
        </p:nvSpPr>
        <p:spPr>
          <a:xfrm>
            <a:off x="471053" y="3651251"/>
            <a:ext cx="23344800" cy="8526300"/>
          </a:xfrm>
          <a:prstGeom prst="rect">
            <a:avLst/>
          </a:prstGeom>
          <a:noFill/>
          <a:ln>
            <a:noFill/>
          </a:ln>
        </p:spPr>
        <p:txBody>
          <a:bodyPr anchorCtr="0" anchor="t" bIns="121875" lIns="243800" spcFirstLastPara="1" rIns="243800" wrap="square" tIns="121875">
            <a:noAutofit/>
          </a:bodyPr>
          <a:lstStyle/>
          <a:p>
            <a:pPr indent="-457200" lvl="0" marL="457200" rtl="0" algn="l">
              <a:lnSpc>
                <a:spcPct val="115000"/>
              </a:lnSpc>
              <a:spcBef>
                <a:spcPts val="2000"/>
              </a:spcBef>
              <a:spcAft>
                <a:spcPts val="0"/>
              </a:spcAft>
              <a:buSzPts val="5300"/>
              <a:buChar char="●"/>
            </a:pPr>
            <a:r>
              <a:rPr lang="en-US"/>
              <a:t>Annotation Tools</a:t>
            </a:r>
            <a:endParaRPr/>
          </a:p>
          <a:p>
            <a:pPr indent="-533400" lvl="1" marL="914400" rtl="0" algn="l">
              <a:lnSpc>
                <a:spcPct val="115000"/>
              </a:lnSpc>
              <a:spcBef>
                <a:spcPts val="1000"/>
              </a:spcBef>
              <a:spcAft>
                <a:spcPts val="0"/>
              </a:spcAft>
              <a:buSzPts val="4800"/>
              <a:buChar char="○"/>
            </a:pPr>
            <a:r>
              <a:rPr lang="en-US"/>
              <a:t>CVAT: user-friendly interface, robust annotation features, and flexibility</a:t>
            </a:r>
            <a:endParaRPr/>
          </a:p>
        </p:txBody>
      </p:sp>
      <p:sp>
        <p:nvSpPr>
          <p:cNvPr id="535" name="Google Shape;535;p7"/>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0"/>
              </a:spcBef>
              <a:spcAft>
                <a:spcPts val="0"/>
              </a:spcAft>
              <a:buClr>
                <a:srgbClr val="0E67AD"/>
              </a:buClr>
              <a:buSzPts val="6700"/>
              <a:buFont typeface="DM Sans"/>
              <a:buNone/>
            </a:pPr>
            <a:r>
              <a:rPr lang="en-US"/>
              <a:t>Best Practices:</a:t>
            </a:r>
            <a:endParaRPr/>
          </a:p>
        </p:txBody>
      </p:sp>
      <p:sp>
        <p:nvSpPr>
          <p:cNvPr id="536" name="Google Shape;536;p7"/>
          <p:cNvSpPr txBox="1"/>
          <p:nvPr>
            <p:ph idx="2" type="subTitle"/>
          </p:nvPr>
        </p:nvSpPr>
        <p:spPr>
          <a:xfrm>
            <a:off x="6877536" y="1675621"/>
            <a:ext cx="12610500" cy="9849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2000"/>
              </a:spcBef>
              <a:spcAft>
                <a:spcPts val="0"/>
              </a:spcAft>
              <a:buClr>
                <a:srgbClr val="7F7F7F"/>
              </a:buClr>
              <a:buSzPts val="5300"/>
              <a:buFont typeface="DM Sans"/>
              <a:buNone/>
            </a:pPr>
            <a:r>
              <a:rPr lang="en-US"/>
              <a:t>Data and Labels</a:t>
            </a:r>
            <a:endParaRPr/>
          </a:p>
        </p:txBody>
      </p:sp>
      <p:sp>
        <p:nvSpPr>
          <p:cNvPr id="537" name="Google Shape;537;p7"/>
          <p:cNvSpPr txBox="1"/>
          <p:nvPr>
            <p:ph idx="12" type="sldNum"/>
          </p:nvPr>
        </p:nvSpPr>
        <p:spPr>
          <a:xfrm>
            <a:off x="22818090" y="12666269"/>
            <a:ext cx="1463100" cy="1050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pic>
        <p:nvPicPr>
          <p:cNvPr id="538" name="Google Shape;538;p7"/>
          <p:cNvPicPr preferRelativeResize="0"/>
          <p:nvPr/>
        </p:nvPicPr>
        <p:blipFill rotWithShape="1">
          <a:blip r:embed="rId3">
            <a:alphaModFix/>
          </a:blip>
          <a:srcRect b="0" l="0" r="0" t="0"/>
          <a:stretch/>
        </p:blipFill>
        <p:spPr>
          <a:xfrm>
            <a:off x="16818732" y="231251"/>
            <a:ext cx="7378121" cy="3420000"/>
          </a:xfrm>
          <a:prstGeom prst="rect">
            <a:avLst/>
          </a:prstGeom>
          <a:noFill/>
          <a:ln>
            <a:noFill/>
          </a:ln>
        </p:spPr>
      </p:pic>
      <p:sp>
        <p:nvSpPr>
          <p:cNvPr id="539" name="Google Shape;539;p7"/>
          <p:cNvSpPr txBox="1"/>
          <p:nvPr/>
        </p:nvSpPr>
        <p:spPr>
          <a:xfrm>
            <a:off x="19340949" y="349875"/>
            <a:ext cx="2615100" cy="48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35353"/>
                </a:solidFill>
                <a:latin typeface="DM Sans"/>
                <a:ea typeface="DM Sans"/>
                <a:cs typeface="DM Sans"/>
                <a:sym typeface="DM Sans"/>
              </a:rPr>
              <a:t>AI/ML development cycle</a:t>
            </a:r>
            <a:endParaRPr b="0" i="0" sz="1600" u="none" cap="none" strike="noStrike">
              <a:solidFill>
                <a:srgbClr val="535353"/>
              </a:solidFill>
              <a:latin typeface="DM Sans"/>
              <a:ea typeface="DM Sans"/>
              <a:cs typeface="DM Sans"/>
              <a:sym typeface="DM Sans"/>
            </a:endParaRPr>
          </a:p>
        </p:txBody>
      </p:sp>
      <p:pic>
        <p:nvPicPr>
          <p:cNvPr id="540" name="Google Shape;540;p7"/>
          <p:cNvPicPr preferRelativeResize="0"/>
          <p:nvPr/>
        </p:nvPicPr>
        <p:blipFill rotWithShape="1">
          <a:blip r:embed="rId4">
            <a:alphaModFix/>
          </a:blip>
          <a:srcRect b="9332" l="38404" r="38319" t="23278"/>
          <a:stretch/>
        </p:blipFill>
        <p:spPr>
          <a:xfrm>
            <a:off x="21956052" y="5670773"/>
            <a:ext cx="1991738" cy="2374458"/>
          </a:xfrm>
          <a:prstGeom prst="rect">
            <a:avLst/>
          </a:prstGeom>
          <a:noFill/>
          <a:ln>
            <a:noFill/>
          </a:ln>
        </p:spPr>
      </p:pic>
      <p:pic>
        <p:nvPicPr>
          <p:cNvPr id="541" name="Google Shape;541;p7"/>
          <p:cNvPicPr preferRelativeResize="0"/>
          <p:nvPr/>
        </p:nvPicPr>
        <p:blipFill rotWithShape="1">
          <a:blip r:embed="rId5">
            <a:alphaModFix/>
          </a:blip>
          <a:srcRect b="-7954" l="0" r="34931" t="0"/>
          <a:stretch/>
        </p:blipFill>
        <p:spPr>
          <a:xfrm>
            <a:off x="1096958" y="6312852"/>
            <a:ext cx="4079367" cy="1138631"/>
          </a:xfrm>
          <a:prstGeom prst="rect">
            <a:avLst/>
          </a:prstGeom>
          <a:noFill/>
          <a:ln>
            <a:noFill/>
          </a:ln>
        </p:spPr>
      </p:pic>
      <p:pic>
        <p:nvPicPr>
          <p:cNvPr id="542" name="Google Shape;542;p7"/>
          <p:cNvPicPr preferRelativeResize="0"/>
          <p:nvPr/>
        </p:nvPicPr>
        <p:blipFill rotWithShape="1">
          <a:blip r:embed="rId6">
            <a:alphaModFix/>
          </a:blip>
          <a:srcRect b="0" l="0" r="0" t="0"/>
          <a:stretch/>
        </p:blipFill>
        <p:spPr>
          <a:xfrm>
            <a:off x="5834975" y="9597654"/>
            <a:ext cx="3676190" cy="1904762"/>
          </a:xfrm>
          <a:prstGeom prst="rect">
            <a:avLst/>
          </a:prstGeom>
          <a:noFill/>
          <a:ln>
            <a:noFill/>
          </a:ln>
        </p:spPr>
      </p:pic>
      <p:pic>
        <p:nvPicPr>
          <p:cNvPr id="543" name="Google Shape;543;p7"/>
          <p:cNvPicPr preferRelativeResize="0"/>
          <p:nvPr/>
        </p:nvPicPr>
        <p:blipFill rotWithShape="1">
          <a:blip r:embed="rId7">
            <a:alphaModFix/>
          </a:blip>
          <a:srcRect b="0" l="0" r="0" t="0"/>
          <a:stretch/>
        </p:blipFill>
        <p:spPr>
          <a:xfrm>
            <a:off x="5834982" y="7149836"/>
            <a:ext cx="3078101" cy="1304280"/>
          </a:xfrm>
          <a:prstGeom prst="rect">
            <a:avLst/>
          </a:prstGeom>
          <a:noFill/>
          <a:ln>
            <a:noFill/>
          </a:ln>
        </p:spPr>
      </p:pic>
      <p:pic>
        <p:nvPicPr>
          <p:cNvPr id="544" name="Google Shape;544;p7"/>
          <p:cNvPicPr preferRelativeResize="0"/>
          <p:nvPr/>
        </p:nvPicPr>
        <p:blipFill rotWithShape="1">
          <a:blip r:embed="rId8">
            <a:alphaModFix/>
          </a:blip>
          <a:srcRect b="0" l="2978" r="4963" t="8385"/>
          <a:stretch/>
        </p:blipFill>
        <p:spPr>
          <a:xfrm>
            <a:off x="1233726" y="9018265"/>
            <a:ext cx="4079369" cy="907058"/>
          </a:xfrm>
          <a:prstGeom prst="rect">
            <a:avLst/>
          </a:prstGeom>
          <a:noFill/>
          <a:ln>
            <a:noFill/>
          </a:ln>
        </p:spPr>
      </p:pic>
      <p:sp>
        <p:nvSpPr>
          <p:cNvPr id="545" name="Google Shape;545;p7"/>
          <p:cNvSpPr/>
          <p:nvPr/>
        </p:nvSpPr>
        <p:spPr>
          <a:xfrm>
            <a:off x="16770605" y="120778"/>
            <a:ext cx="1022400" cy="1152000"/>
          </a:xfrm>
          <a:prstGeom prst="rect">
            <a:avLst/>
          </a:prstGeom>
          <a:noFill/>
          <a:ln cap="flat" cmpd="sng" w="57150">
            <a:solidFill>
              <a:srgbClr val="F59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46" name="Google Shape;546;p7">
            <a:hlinkClick r:id="rId9"/>
          </p:cNvPr>
          <p:cNvPicPr preferRelativeResize="0"/>
          <p:nvPr/>
        </p:nvPicPr>
        <p:blipFill rotWithShape="1">
          <a:blip r:embed="rId10">
            <a:alphaModFix/>
          </a:blip>
          <a:srcRect b="41595" l="0" r="54033" t="0"/>
          <a:stretch/>
        </p:blipFill>
        <p:spPr>
          <a:xfrm>
            <a:off x="11817625" y="5996825"/>
            <a:ext cx="9973775" cy="65715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9"/>
          <p:cNvSpPr txBox="1"/>
          <p:nvPr>
            <p:ph idx="1" type="body"/>
          </p:nvPr>
        </p:nvSpPr>
        <p:spPr>
          <a:xfrm>
            <a:off x="471053" y="3651250"/>
            <a:ext cx="23344800" cy="9345000"/>
          </a:xfrm>
          <a:prstGeom prst="rect">
            <a:avLst/>
          </a:prstGeom>
          <a:noFill/>
          <a:ln>
            <a:noFill/>
          </a:ln>
        </p:spPr>
        <p:txBody>
          <a:bodyPr anchorCtr="0" anchor="t" bIns="121875" lIns="243800" spcFirstLastPara="1" rIns="243800" wrap="square" tIns="121875">
            <a:noAutofit/>
          </a:bodyPr>
          <a:lstStyle/>
          <a:p>
            <a:pPr indent="-457200" lvl="0" marL="457200" rtl="0" algn="l">
              <a:lnSpc>
                <a:spcPct val="115000"/>
              </a:lnSpc>
              <a:spcBef>
                <a:spcPts val="2000"/>
              </a:spcBef>
              <a:spcAft>
                <a:spcPts val="0"/>
              </a:spcAft>
              <a:buSzPts val="5300"/>
              <a:buChar char="●"/>
            </a:pPr>
            <a:r>
              <a:rPr lang="en-US"/>
              <a:t>Data Repositories and Open-source Dataset for Marine Applications</a:t>
            </a:r>
            <a:endParaRPr/>
          </a:p>
          <a:p>
            <a:pPr indent="-533400" lvl="1" marL="914400" rtl="0" algn="l">
              <a:lnSpc>
                <a:spcPct val="115000"/>
              </a:lnSpc>
              <a:spcBef>
                <a:spcPts val="1000"/>
              </a:spcBef>
              <a:spcAft>
                <a:spcPts val="0"/>
              </a:spcAft>
              <a:buSzPts val="4800"/>
              <a:buChar char="○"/>
            </a:pPr>
            <a:r>
              <a:rPr lang="en-US"/>
              <a:t>Zenodo: robust solution, open-access platform to share, store, and manage datasets</a:t>
            </a:r>
            <a:endParaRPr/>
          </a:p>
          <a:p>
            <a:pPr indent="0" lvl="0" marL="914400" rtl="0" algn="l">
              <a:lnSpc>
                <a:spcPct val="115000"/>
              </a:lnSpc>
              <a:spcBef>
                <a:spcPts val="1000"/>
              </a:spcBef>
              <a:spcAft>
                <a:spcPts val="0"/>
              </a:spcAft>
              <a:buNone/>
            </a:pPr>
            <a:r>
              <a:t/>
            </a:r>
            <a:endParaRPr sz="5300"/>
          </a:p>
          <a:p>
            <a:pPr indent="-457200" lvl="0" marL="457200" rtl="0" algn="l">
              <a:lnSpc>
                <a:spcPct val="115000"/>
              </a:lnSpc>
              <a:spcBef>
                <a:spcPts val="2000"/>
              </a:spcBef>
              <a:spcAft>
                <a:spcPts val="0"/>
              </a:spcAft>
              <a:buSzPts val="5300"/>
              <a:buChar char="●"/>
            </a:pPr>
            <a:r>
              <a:rPr lang="en-US"/>
              <a:t>Data Biases and Fairness in Aquatic Science Data</a:t>
            </a:r>
            <a:endParaRPr/>
          </a:p>
          <a:p>
            <a:pPr indent="-533400" lvl="1" marL="914400" rtl="0" algn="l">
              <a:lnSpc>
                <a:spcPct val="115000"/>
              </a:lnSpc>
              <a:spcBef>
                <a:spcPts val="1000"/>
              </a:spcBef>
              <a:spcAft>
                <a:spcPts val="0"/>
              </a:spcAft>
              <a:buSzPts val="4800"/>
              <a:buChar char="○"/>
            </a:pPr>
            <a:r>
              <a:rPr lang="en-US"/>
              <a:t>Recommendations about h</a:t>
            </a:r>
            <a:r>
              <a:rPr lang="en-US" sz="4800"/>
              <a:t>andling Imbalanced </a:t>
            </a:r>
            <a:r>
              <a:rPr lang="en-US"/>
              <a:t>datasets</a:t>
            </a:r>
            <a:endParaRPr/>
          </a:p>
          <a:p>
            <a:pPr indent="-533400" lvl="1" marL="914400" rtl="0" algn="l">
              <a:lnSpc>
                <a:spcPct val="115000"/>
              </a:lnSpc>
              <a:spcBef>
                <a:spcPts val="1000"/>
              </a:spcBef>
              <a:spcAft>
                <a:spcPts val="0"/>
              </a:spcAft>
              <a:buSzPts val="4800"/>
              <a:buChar char="○"/>
            </a:pPr>
            <a:r>
              <a:rPr lang="en-US"/>
              <a:t>FAIR EVA tool: improve the FAIRness of published training datasets concerning the metadata used in Zenodo</a:t>
            </a:r>
            <a:r>
              <a:rPr lang="en-US" sz="5300"/>
              <a:t>	</a:t>
            </a:r>
            <a:endParaRPr/>
          </a:p>
        </p:txBody>
      </p:sp>
      <p:sp>
        <p:nvSpPr>
          <p:cNvPr id="552" name="Google Shape;552;p9"/>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0"/>
              </a:spcBef>
              <a:spcAft>
                <a:spcPts val="0"/>
              </a:spcAft>
              <a:buClr>
                <a:srgbClr val="0E67AD"/>
              </a:buClr>
              <a:buSzPts val="6700"/>
              <a:buFont typeface="DM Sans"/>
              <a:buNone/>
            </a:pPr>
            <a:r>
              <a:rPr lang="en-US"/>
              <a:t>Best Practices:</a:t>
            </a:r>
            <a:endParaRPr/>
          </a:p>
        </p:txBody>
      </p:sp>
      <p:sp>
        <p:nvSpPr>
          <p:cNvPr id="553" name="Google Shape;553;p9"/>
          <p:cNvSpPr txBox="1"/>
          <p:nvPr>
            <p:ph idx="2" type="subTitle"/>
          </p:nvPr>
        </p:nvSpPr>
        <p:spPr>
          <a:xfrm>
            <a:off x="6877536" y="1675621"/>
            <a:ext cx="12610500" cy="9849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2000"/>
              </a:spcBef>
              <a:spcAft>
                <a:spcPts val="0"/>
              </a:spcAft>
              <a:buClr>
                <a:srgbClr val="7F7F7F"/>
              </a:buClr>
              <a:buSzPts val="5300"/>
              <a:buFont typeface="DM Sans"/>
              <a:buNone/>
            </a:pPr>
            <a:r>
              <a:rPr lang="en-US"/>
              <a:t>Data Repository</a:t>
            </a:r>
            <a:endParaRPr/>
          </a:p>
        </p:txBody>
      </p:sp>
      <p:sp>
        <p:nvSpPr>
          <p:cNvPr id="554" name="Google Shape;554;p9"/>
          <p:cNvSpPr txBox="1"/>
          <p:nvPr>
            <p:ph idx="12" type="sldNum"/>
          </p:nvPr>
        </p:nvSpPr>
        <p:spPr>
          <a:xfrm>
            <a:off x="22818090" y="12666269"/>
            <a:ext cx="1463100" cy="1050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pic>
        <p:nvPicPr>
          <p:cNvPr id="555" name="Google Shape;555;p9"/>
          <p:cNvPicPr preferRelativeResize="0"/>
          <p:nvPr/>
        </p:nvPicPr>
        <p:blipFill rotWithShape="1">
          <a:blip r:embed="rId3">
            <a:alphaModFix/>
          </a:blip>
          <a:srcRect b="0" l="0" r="0" t="0"/>
          <a:stretch/>
        </p:blipFill>
        <p:spPr>
          <a:xfrm>
            <a:off x="16818732" y="231251"/>
            <a:ext cx="7378121" cy="3420000"/>
          </a:xfrm>
          <a:prstGeom prst="rect">
            <a:avLst/>
          </a:prstGeom>
          <a:noFill/>
          <a:ln>
            <a:noFill/>
          </a:ln>
        </p:spPr>
      </p:pic>
      <p:sp>
        <p:nvSpPr>
          <p:cNvPr id="556" name="Google Shape;556;p9"/>
          <p:cNvSpPr txBox="1"/>
          <p:nvPr/>
        </p:nvSpPr>
        <p:spPr>
          <a:xfrm>
            <a:off x="19340949" y="349875"/>
            <a:ext cx="2602800" cy="48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35353"/>
                </a:solidFill>
                <a:latin typeface="DM Sans"/>
                <a:ea typeface="DM Sans"/>
                <a:cs typeface="DM Sans"/>
                <a:sym typeface="DM Sans"/>
              </a:rPr>
              <a:t>AI/ML development cycle</a:t>
            </a:r>
            <a:endParaRPr b="0" i="0" sz="1600" u="none" cap="none" strike="noStrike">
              <a:solidFill>
                <a:srgbClr val="535353"/>
              </a:solidFill>
              <a:latin typeface="DM Sans"/>
              <a:ea typeface="DM Sans"/>
              <a:cs typeface="DM Sans"/>
              <a:sym typeface="DM Sans"/>
            </a:endParaRPr>
          </a:p>
        </p:txBody>
      </p:sp>
      <p:pic>
        <p:nvPicPr>
          <p:cNvPr id="557" name="Google Shape;557;p9">
            <a:hlinkClick r:id="rId4"/>
          </p:cNvPr>
          <p:cNvPicPr preferRelativeResize="0"/>
          <p:nvPr/>
        </p:nvPicPr>
        <p:blipFill rotWithShape="1">
          <a:blip r:embed="rId5">
            <a:alphaModFix/>
          </a:blip>
          <a:srcRect b="0" l="0" r="0" t="0"/>
          <a:stretch/>
        </p:blipFill>
        <p:spPr>
          <a:xfrm>
            <a:off x="5106564" y="5739386"/>
            <a:ext cx="1220400" cy="1188000"/>
          </a:xfrm>
          <a:prstGeom prst="rect">
            <a:avLst/>
          </a:prstGeom>
          <a:noFill/>
          <a:ln>
            <a:noFill/>
          </a:ln>
        </p:spPr>
      </p:pic>
      <p:sp>
        <p:nvSpPr>
          <p:cNvPr id="558" name="Google Shape;558;p9"/>
          <p:cNvSpPr txBox="1"/>
          <p:nvPr/>
        </p:nvSpPr>
        <p:spPr>
          <a:xfrm>
            <a:off x="4985225" y="6861625"/>
            <a:ext cx="1463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sng" cap="none" strike="noStrike">
                <a:solidFill>
                  <a:srgbClr val="EF7E15"/>
                </a:solidFill>
                <a:latin typeface="Arial"/>
                <a:ea typeface="Arial"/>
                <a:cs typeface="Arial"/>
                <a:sym typeface="Arial"/>
                <a:hlinkClick r:id="rId6">
                  <a:extLst>
                    <a:ext uri="{A12FA001-AC4F-418D-AE19-62706E023703}">
                      <ahyp:hlinkClr val="tx"/>
                    </a:ext>
                  </a:extLst>
                </a:hlinkClick>
              </a:rPr>
              <a:t>zenodo.org</a:t>
            </a:r>
            <a:endParaRPr b="0" i="0" sz="2000" u="none" cap="none" strike="noStrike">
              <a:solidFill>
                <a:srgbClr val="EF7E15"/>
              </a:solidFill>
              <a:latin typeface="Arial"/>
              <a:ea typeface="Arial"/>
              <a:cs typeface="Arial"/>
              <a:sym typeface="Arial"/>
            </a:endParaRPr>
          </a:p>
        </p:txBody>
      </p:sp>
      <p:grpSp>
        <p:nvGrpSpPr>
          <p:cNvPr id="559" name="Google Shape;559;p9"/>
          <p:cNvGrpSpPr/>
          <p:nvPr/>
        </p:nvGrpSpPr>
        <p:grpSpPr>
          <a:xfrm>
            <a:off x="14301316" y="11038374"/>
            <a:ext cx="1409524" cy="1714176"/>
            <a:chOff x="14301316" y="11038374"/>
            <a:chExt cx="1409524" cy="1714176"/>
          </a:xfrm>
        </p:grpSpPr>
        <p:pic>
          <p:nvPicPr>
            <p:cNvPr id="560" name="Google Shape;560;p9">
              <a:hlinkClick r:id="rId7"/>
            </p:cNvPr>
            <p:cNvPicPr preferRelativeResize="0"/>
            <p:nvPr/>
          </p:nvPicPr>
          <p:blipFill rotWithShape="1">
            <a:blip r:embed="rId8">
              <a:alphaModFix/>
            </a:blip>
            <a:srcRect b="0" l="0" r="0" t="0"/>
            <a:stretch/>
          </p:blipFill>
          <p:spPr>
            <a:xfrm>
              <a:off x="14301316" y="11038374"/>
              <a:ext cx="1409524" cy="1409524"/>
            </a:xfrm>
            <a:prstGeom prst="rect">
              <a:avLst/>
            </a:prstGeom>
            <a:noFill/>
            <a:ln>
              <a:noFill/>
            </a:ln>
          </p:spPr>
        </p:pic>
        <p:sp>
          <p:nvSpPr>
            <p:cNvPr id="561" name="Google Shape;561;p9"/>
            <p:cNvSpPr/>
            <p:nvPr/>
          </p:nvSpPr>
          <p:spPr>
            <a:xfrm>
              <a:off x="14409500" y="12352350"/>
              <a:ext cx="1220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sng" cap="none" strike="noStrike">
                  <a:solidFill>
                    <a:srgbClr val="EF7E15"/>
                  </a:solidFill>
                  <a:latin typeface="Arial"/>
                  <a:ea typeface="Arial"/>
                  <a:cs typeface="Arial"/>
                  <a:sym typeface="Arial"/>
                  <a:hlinkClick r:id="rId9">
                    <a:extLst>
                      <a:ext uri="{A12FA001-AC4F-418D-AE19-62706E023703}">
                        <ahyp:hlinkClr val="tx"/>
                      </a:ext>
                    </a:extLst>
                  </a:hlinkClick>
                </a:rPr>
                <a:t>FAIReva</a:t>
              </a:r>
              <a:endParaRPr b="0" i="0" sz="2000" u="none" cap="none" strike="noStrike">
                <a:solidFill>
                  <a:srgbClr val="EF7E15"/>
                </a:solidFill>
                <a:latin typeface="Arial"/>
                <a:ea typeface="Arial"/>
                <a:cs typeface="Arial"/>
                <a:sym typeface="Arial"/>
              </a:endParaRPr>
            </a:p>
          </p:txBody>
        </p:sp>
      </p:grpSp>
      <p:sp>
        <p:nvSpPr>
          <p:cNvPr id="562" name="Google Shape;562;p9"/>
          <p:cNvSpPr/>
          <p:nvPr/>
        </p:nvSpPr>
        <p:spPr>
          <a:xfrm>
            <a:off x="22688800" y="2841450"/>
            <a:ext cx="1592400" cy="911100"/>
          </a:xfrm>
          <a:prstGeom prst="rect">
            <a:avLst/>
          </a:prstGeom>
          <a:noFill/>
          <a:ln cap="flat" cmpd="sng" w="57150">
            <a:solidFill>
              <a:srgbClr val="F59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63" name="Google Shape;563;p9"/>
          <p:cNvSpPr/>
          <p:nvPr/>
        </p:nvSpPr>
        <p:spPr>
          <a:xfrm>
            <a:off x="16770605" y="120778"/>
            <a:ext cx="1022400" cy="1152000"/>
          </a:xfrm>
          <a:prstGeom prst="rect">
            <a:avLst/>
          </a:prstGeom>
          <a:noFill/>
          <a:ln cap="flat" cmpd="sng" w="57150">
            <a:solidFill>
              <a:srgbClr val="F59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12"/>
          <p:cNvSpPr txBox="1"/>
          <p:nvPr>
            <p:ph idx="1" type="body"/>
          </p:nvPr>
        </p:nvSpPr>
        <p:spPr>
          <a:xfrm>
            <a:off x="471053" y="3651251"/>
            <a:ext cx="23344800" cy="8526300"/>
          </a:xfrm>
          <a:prstGeom prst="rect">
            <a:avLst/>
          </a:prstGeom>
          <a:noFill/>
          <a:ln>
            <a:noFill/>
          </a:ln>
        </p:spPr>
        <p:txBody>
          <a:bodyPr anchorCtr="0" anchor="t" bIns="121875" lIns="243800" spcFirstLastPara="1" rIns="243800" wrap="square" tIns="121875">
            <a:noAutofit/>
          </a:bodyPr>
          <a:lstStyle/>
          <a:p>
            <a:pPr indent="-457200" lvl="0" marL="457200" rtl="0" algn="l">
              <a:lnSpc>
                <a:spcPct val="115000"/>
              </a:lnSpc>
              <a:spcBef>
                <a:spcPts val="2000"/>
              </a:spcBef>
              <a:spcAft>
                <a:spcPts val="0"/>
              </a:spcAft>
              <a:buSzPts val="5300"/>
              <a:buChar char="●"/>
            </a:pPr>
            <a:r>
              <a:rPr lang="en-US"/>
              <a:t>Experiment Tracking Tools</a:t>
            </a:r>
            <a:endParaRPr/>
          </a:p>
          <a:p>
            <a:pPr indent="-533400" lvl="1" marL="914400" rtl="0" algn="l">
              <a:lnSpc>
                <a:spcPct val="115000"/>
              </a:lnSpc>
              <a:spcBef>
                <a:spcPts val="1000"/>
              </a:spcBef>
              <a:spcAft>
                <a:spcPts val="0"/>
              </a:spcAft>
              <a:buSzPts val="4800"/>
              <a:buChar char="○"/>
            </a:pPr>
            <a:r>
              <a:rPr lang="en-US"/>
              <a:t>Mlflow: efficient management and tracking of machine learning experiments</a:t>
            </a:r>
            <a:endParaRPr/>
          </a:p>
          <a:p>
            <a:pPr indent="-533400" lvl="1" marL="914400" rtl="0" algn="l">
              <a:lnSpc>
                <a:spcPct val="115000"/>
              </a:lnSpc>
              <a:spcBef>
                <a:spcPts val="1000"/>
              </a:spcBef>
              <a:spcAft>
                <a:spcPts val="0"/>
              </a:spcAft>
              <a:buSzPts val="4800"/>
              <a:buChar char="○"/>
            </a:pPr>
            <a:r>
              <a:rPr lang="en-US"/>
              <a:t>Tensorboard: less </a:t>
            </a:r>
            <a:r>
              <a:rPr lang="en-US"/>
              <a:t>functionality</a:t>
            </a:r>
            <a:r>
              <a:rPr lang="en-US"/>
              <a:t>, single user and self-hosted</a:t>
            </a:r>
            <a:endParaRPr/>
          </a:p>
          <a:p>
            <a:pPr indent="-533400" lvl="1" marL="914400" rtl="0" algn="l">
              <a:lnSpc>
                <a:spcPct val="115000"/>
              </a:lnSpc>
              <a:spcBef>
                <a:spcPts val="1000"/>
              </a:spcBef>
              <a:spcAft>
                <a:spcPts val="0"/>
              </a:spcAft>
              <a:buSzPts val="4800"/>
              <a:buChar char="○"/>
            </a:pPr>
            <a:r>
              <a:rPr lang="en-US"/>
              <a:t>Weights and Biases: self-hosted server is by default is not appropriate for production environment</a:t>
            </a:r>
            <a:endParaRPr/>
          </a:p>
          <a:p>
            <a:pPr indent="-120650" lvl="0" marL="457200" marR="0" rtl="0" algn="l">
              <a:lnSpc>
                <a:spcPct val="90000"/>
              </a:lnSpc>
              <a:spcBef>
                <a:spcPts val="2000"/>
              </a:spcBef>
              <a:spcAft>
                <a:spcPts val="0"/>
              </a:spcAft>
              <a:buClr>
                <a:schemeClr val="dk1"/>
              </a:buClr>
              <a:buSzPts val="5300"/>
              <a:buFont typeface="DM Sans"/>
              <a:buNone/>
            </a:pPr>
            <a:r>
              <a:t/>
            </a:r>
            <a:endParaRPr/>
          </a:p>
          <a:p>
            <a:pPr indent="0" lvl="0" marL="0" rtl="0" algn="l">
              <a:lnSpc>
                <a:spcPct val="90000"/>
              </a:lnSpc>
              <a:spcBef>
                <a:spcPts val="2000"/>
              </a:spcBef>
              <a:spcAft>
                <a:spcPts val="0"/>
              </a:spcAft>
              <a:buSzPts val="5300"/>
              <a:buNone/>
            </a:pPr>
            <a:r>
              <a:t/>
            </a:r>
            <a:endParaRPr/>
          </a:p>
          <a:p>
            <a:pPr indent="-120650" lvl="0" marL="457200" marR="0" rtl="0" algn="l">
              <a:lnSpc>
                <a:spcPct val="90000"/>
              </a:lnSpc>
              <a:spcBef>
                <a:spcPts val="2000"/>
              </a:spcBef>
              <a:spcAft>
                <a:spcPts val="0"/>
              </a:spcAft>
              <a:buClr>
                <a:schemeClr val="dk1"/>
              </a:buClr>
              <a:buSzPts val="5300"/>
              <a:buFont typeface="DM Sans"/>
              <a:buNone/>
            </a:pPr>
            <a:r>
              <a:t/>
            </a:r>
            <a:endParaRPr/>
          </a:p>
        </p:txBody>
      </p:sp>
      <p:sp>
        <p:nvSpPr>
          <p:cNvPr id="569" name="Google Shape;569;p12"/>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0"/>
              </a:spcBef>
              <a:spcAft>
                <a:spcPts val="0"/>
              </a:spcAft>
              <a:buClr>
                <a:srgbClr val="0E67AD"/>
              </a:buClr>
              <a:buSzPts val="6700"/>
              <a:buFont typeface="DM Sans"/>
              <a:buNone/>
            </a:pPr>
            <a:r>
              <a:rPr lang="en-US"/>
              <a:t>Best Practices:</a:t>
            </a:r>
            <a:endParaRPr/>
          </a:p>
        </p:txBody>
      </p:sp>
      <p:sp>
        <p:nvSpPr>
          <p:cNvPr id="570" name="Google Shape;570;p12"/>
          <p:cNvSpPr txBox="1"/>
          <p:nvPr>
            <p:ph idx="2" type="subTitle"/>
          </p:nvPr>
        </p:nvSpPr>
        <p:spPr>
          <a:xfrm>
            <a:off x="6877536" y="1675621"/>
            <a:ext cx="12610500" cy="9849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2000"/>
              </a:spcBef>
              <a:spcAft>
                <a:spcPts val="0"/>
              </a:spcAft>
              <a:buClr>
                <a:srgbClr val="7F7F7F"/>
              </a:buClr>
              <a:buSzPts val="5300"/>
              <a:buFont typeface="DM Sans"/>
              <a:buNone/>
            </a:pPr>
            <a:r>
              <a:rPr lang="en-US"/>
              <a:t>Monitoring Model Performance</a:t>
            </a:r>
            <a:endParaRPr/>
          </a:p>
        </p:txBody>
      </p:sp>
      <p:sp>
        <p:nvSpPr>
          <p:cNvPr id="571" name="Google Shape;571;p12"/>
          <p:cNvSpPr txBox="1"/>
          <p:nvPr>
            <p:ph idx="12" type="sldNum"/>
          </p:nvPr>
        </p:nvSpPr>
        <p:spPr>
          <a:xfrm>
            <a:off x="22818090" y="12666269"/>
            <a:ext cx="1463100" cy="1050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pic>
        <p:nvPicPr>
          <p:cNvPr id="572" name="Google Shape;572;p12"/>
          <p:cNvPicPr preferRelativeResize="0"/>
          <p:nvPr/>
        </p:nvPicPr>
        <p:blipFill rotWithShape="1">
          <a:blip r:embed="rId3">
            <a:alphaModFix/>
          </a:blip>
          <a:srcRect b="0" l="0" r="0" t="0"/>
          <a:stretch/>
        </p:blipFill>
        <p:spPr>
          <a:xfrm>
            <a:off x="16818732" y="231251"/>
            <a:ext cx="7378121" cy="3420000"/>
          </a:xfrm>
          <a:prstGeom prst="rect">
            <a:avLst/>
          </a:prstGeom>
          <a:noFill/>
          <a:ln>
            <a:noFill/>
          </a:ln>
        </p:spPr>
      </p:pic>
      <p:sp>
        <p:nvSpPr>
          <p:cNvPr id="573" name="Google Shape;573;p12"/>
          <p:cNvSpPr txBox="1"/>
          <p:nvPr/>
        </p:nvSpPr>
        <p:spPr>
          <a:xfrm>
            <a:off x="19340950" y="349875"/>
            <a:ext cx="2627400" cy="48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35353"/>
                </a:solidFill>
                <a:latin typeface="DM Sans"/>
                <a:ea typeface="DM Sans"/>
                <a:cs typeface="DM Sans"/>
                <a:sym typeface="DM Sans"/>
              </a:rPr>
              <a:t>AI/ML development cycle</a:t>
            </a:r>
            <a:endParaRPr b="0" i="0" sz="1600" u="none" cap="none" strike="noStrike">
              <a:solidFill>
                <a:srgbClr val="535353"/>
              </a:solidFill>
              <a:latin typeface="DM Sans"/>
              <a:ea typeface="DM Sans"/>
              <a:cs typeface="DM Sans"/>
              <a:sym typeface="DM Sans"/>
            </a:endParaRPr>
          </a:p>
        </p:txBody>
      </p:sp>
      <p:sp>
        <p:nvSpPr>
          <p:cNvPr id="574" name="Google Shape;574;p12"/>
          <p:cNvSpPr/>
          <p:nvPr/>
        </p:nvSpPr>
        <p:spPr>
          <a:xfrm>
            <a:off x="21003025" y="910500"/>
            <a:ext cx="3290100" cy="911100"/>
          </a:xfrm>
          <a:prstGeom prst="rect">
            <a:avLst/>
          </a:prstGeom>
          <a:noFill/>
          <a:ln cap="flat" cmpd="sng" w="57150">
            <a:solidFill>
              <a:srgbClr val="F59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75" name="Google Shape;575;p12"/>
          <p:cNvPicPr preferRelativeResize="0"/>
          <p:nvPr/>
        </p:nvPicPr>
        <p:blipFill>
          <a:blip r:embed="rId4">
            <a:alphaModFix/>
          </a:blip>
          <a:stretch>
            <a:fillRect/>
          </a:stretch>
        </p:blipFill>
        <p:spPr>
          <a:xfrm>
            <a:off x="7859025" y="8521850"/>
            <a:ext cx="15189199" cy="47164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312c86eedb0_0_1583"/>
          <p:cNvSpPr txBox="1"/>
          <p:nvPr>
            <p:ph idx="1" type="body"/>
          </p:nvPr>
        </p:nvSpPr>
        <p:spPr>
          <a:xfrm>
            <a:off x="471053" y="3651251"/>
            <a:ext cx="23344800" cy="8526300"/>
          </a:xfrm>
          <a:prstGeom prst="rect">
            <a:avLst/>
          </a:prstGeom>
          <a:noFill/>
          <a:ln>
            <a:noFill/>
          </a:ln>
        </p:spPr>
        <p:txBody>
          <a:bodyPr anchorCtr="0" anchor="t" bIns="121875" lIns="243800" spcFirstLastPara="1" rIns="243800" wrap="square" tIns="121875">
            <a:noAutofit/>
          </a:bodyPr>
          <a:lstStyle/>
          <a:p>
            <a:pPr indent="-457200" lvl="0" marL="457200" rtl="0" algn="l">
              <a:lnSpc>
                <a:spcPct val="115000"/>
              </a:lnSpc>
              <a:spcBef>
                <a:spcPts val="2000"/>
              </a:spcBef>
              <a:spcAft>
                <a:spcPts val="0"/>
              </a:spcAft>
              <a:buSzPts val="5300"/>
              <a:buFont typeface="DM Sans"/>
              <a:buChar char="●"/>
            </a:pPr>
            <a:r>
              <a:rPr lang="en-US"/>
              <a:t>iMagine</a:t>
            </a:r>
            <a:r>
              <a:rPr lang="en-US"/>
              <a:t> </a:t>
            </a:r>
            <a:r>
              <a:rPr lang="en-US"/>
              <a:t>competence center</a:t>
            </a:r>
            <a:endParaRPr/>
          </a:p>
          <a:p>
            <a:pPr indent="-457200" lvl="0" marL="457200" rtl="0" algn="l">
              <a:lnSpc>
                <a:spcPct val="115000"/>
              </a:lnSpc>
              <a:spcBef>
                <a:spcPts val="2000"/>
              </a:spcBef>
              <a:spcAft>
                <a:spcPts val="0"/>
              </a:spcAft>
              <a:buSzPts val="5300"/>
              <a:buChar char="●"/>
            </a:pPr>
            <a:r>
              <a:rPr lang="en-US"/>
              <a:t>Use cases overview</a:t>
            </a:r>
            <a:endParaRPr/>
          </a:p>
          <a:p>
            <a:pPr indent="-457200" lvl="0" marL="457200" rtl="0" algn="l">
              <a:lnSpc>
                <a:spcPct val="115000"/>
              </a:lnSpc>
              <a:spcBef>
                <a:spcPts val="2000"/>
              </a:spcBef>
              <a:spcAft>
                <a:spcPts val="0"/>
              </a:spcAft>
              <a:buSzPts val="5300"/>
              <a:buChar char="●"/>
            </a:pPr>
            <a:r>
              <a:rPr lang="en-US"/>
              <a:t>Best practices for image analysis</a:t>
            </a:r>
            <a:endParaRPr/>
          </a:p>
          <a:p>
            <a:pPr indent="-457200" lvl="0" marL="457200" rtl="0" algn="l">
              <a:lnSpc>
                <a:spcPct val="115000"/>
              </a:lnSpc>
              <a:spcBef>
                <a:spcPts val="2000"/>
              </a:spcBef>
              <a:spcAft>
                <a:spcPts val="0"/>
              </a:spcAft>
              <a:buSzPts val="5300"/>
              <a:buChar char="●"/>
            </a:pPr>
            <a:r>
              <a:rPr lang="en-US"/>
              <a:t>Summary and outlook</a:t>
            </a:r>
            <a:endParaRPr/>
          </a:p>
        </p:txBody>
      </p:sp>
      <p:sp>
        <p:nvSpPr>
          <p:cNvPr id="285" name="Google Shape;285;g312c86eedb0_0_1583"/>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0"/>
              </a:spcBef>
              <a:spcAft>
                <a:spcPts val="0"/>
              </a:spcAft>
              <a:buClr>
                <a:srgbClr val="0E67AD"/>
              </a:buClr>
              <a:buSzPts val="6700"/>
              <a:buFont typeface="DM Sans"/>
              <a:buNone/>
            </a:pPr>
            <a:r>
              <a:rPr lang="en-US"/>
              <a:t>Outline</a:t>
            </a:r>
            <a:endParaRPr/>
          </a:p>
        </p:txBody>
      </p:sp>
      <p:sp>
        <p:nvSpPr>
          <p:cNvPr id="286" name="Google Shape;286;g312c86eedb0_0_1583"/>
          <p:cNvSpPr txBox="1"/>
          <p:nvPr>
            <p:ph idx="12" type="sldNum"/>
          </p:nvPr>
        </p:nvSpPr>
        <p:spPr>
          <a:xfrm>
            <a:off x="22818090" y="12666269"/>
            <a:ext cx="1463100" cy="1050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pic>
        <p:nvPicPr>
          <p:cNvPr id="287" name="Google Shape;287;g312c86eedb0_0_1583"/>
          <p:cNvPicPr preferRelativeResize="0"/>
          <p:nvPr/>
        </p:nvPicPr>
        <p:blipFill rotWithShape="1">
          <a:blip r:embed="rId3">
            <a:alphaModFix/>
          </a:blip>
          <a:srcRect b="5364" l="13085" r="24841" t="10417"/>
          <a:stretch/>
        </p:blipFill>
        <p:spPr>
          <a:xfrm>
            <a:off x="13702825" y="5475825"/>
            <a:ext cx="6878226" cy="6221551"/>
          </a:xfrm>
          <a:prstGeom prst="rect">
            <a:avLst/>
          </a:prstGeom>
          <a:noFill/>
          <a:ln>
            <a:noFill/>
          </a:ln>
        </p:spPr>
      </p:pic>
      <p:pic>
        <p:nvPicPr>
          <p:cNvPr id="288" name="Google Shape;288;g312c86eedb0_0_1583"/>
          <p:cNvPicPr preferRelativeResize="0"/>
          <p:nvPr/>
        </p:nvPicPr>
        <p:blipFill>
          <a:blip r:embed="rId4">
            <a:alphaModFix/>
          </a:blip>
          <a:stretch>
            <a:fillRect/>
          </a:stretch>
        </p:blipFill>
        <p:spPr>
          <a:xfrm>
            <a:off x="15981200" y="0"/>
            <a:ext cx="8402799" cy="47564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13"/>
          <p:cNvSpPr txBox="1"/>
          <p:nvPr>
            <p:ph idx="1" type="body"/>
          </p:nvPr>
        </p:nvSpPr>
        <p:spPr>
          <a:xfrm>
            <a:off x="471053" y="3651251"/>
            <a:ext cx="23344800" cy="8526300"/>
          </a:xfrm>
          <a:prstGeom prst="rect">
            <a:avLst/>
          </a:prstGeom>
          <a:noFill/>
          <a:ln>
            <a:noFill/>
          </a:ln>
        </p:spPr>
        <p:txBody>
          <a:bodyPr anchorCtr="0" anchor="t" bIns="121875" lIns="243800" spcFirstLastPara="1" rIns="243800" wrap="square" tIns="121875">
            <a:noAutofit/>
          </a:bodyPr>
          <a:lstStyle/>
          <a:p>
            <a:pPr indent="-457200" lvl="0" marL="457200" rtl="0" algn="l">
              <a:lnSpc>
                <a:spcPct val="115000"/>
              </a:lnSpc>
              <a:spcBef>
                <a:spcPts val="2000"/>
              </a:spcBef>
              <a:spcAft>
                <a:spcPts val="0"/>
              </a:spcAft>
              <a:buSzPts val="5300"/>
              <a:buChar char="●"/>
            </a:pPr>
            <a:r>
              <a:rPr lang="en-US"/>
              <a:t>Sharing and Serving AI Models via iMagine Marketplace</a:t>
            </a:r>
            <a:endParaRPr/>
          </a:p>
          <a:p>
            <a:pPr indent="-533400" lvl="1" marL="914400" rtl="0" algn="l">
              <a:lnSpc>
                <a:spcPct val="115000"/>
              </a:lnSpc>
              <a:spcBef>
                <a:spcPts val="1000"/>
              </a:spcBef>
              <a:spcAft>
                <a:spcPts val="0"/>
              </a:spcAft>
              <a:buSzPts val="4800"/>
              <a:buChar char="○"/>
            </a:pPr>
            <a:r>
              <a:rPr lang="en-US"/>
              <a:t>AI models are published as Docker images and code repositories</a:t>
            </a:r>
            <a:endParaRPr/>
          </a:p>
          <a:p>
            <a:pPr indent="-533400" lvl="1" marL="914400" rtl="0" algn="l">
              <a:lnSpc>
                <a:spcPct val="115000"/>
              </a:lnSpc>
              <a:spcBef>
                <a:spcPts val="1000"/>
              </a:spcBef>
              <a:spcAft>
                <a:spcPts val="0"/>
              </a:spcAft>
              <a:buSzPts val="4800"/>
              <a:buChar char="○"/>
            </a:pPr>
            <a:r>
              <a:rPr lang="en-US"/>
              <a:t>Anyone authenticated can “Try” an inference endpoint (for 10 min)</a:t>
            </a:r>
            <a:endParaRPr/>
          </a:p>
          <a:p>
            <a:pPr indent="-457200" lvl="0" marL="457200" rtl="0" algn="l">
              <a:lnSpc>
                <a:spcPct val="115000"/>
              </a:lnSpc>
              <a:spcBef>
                <a:spcPts val="2000"/>
              </a:spcBef>
              <a:spcAft>
                <a:spcPts val="0"/>
              </a:spcAft>
              <a:buSzPts val="5300"/>
              <a:buChar char="●"/>
            </a:pPr>
            <a:r>
              <a:rPr lang="en-US"/>
              <a:t>Model Deployment in Production</a:t>
            </a:r>
            <a:endParaRPr/>
          </a:p>
          <a:p>
            <a:pPr indent="-533400" lvl="1" marL="914400" rtl="0" algn="l">
              <a:lnSpc>
                <a:spcPct val="115000"/>
              </a:lnSpc>
              <a:spcBef>
                <a:spcPts val="1000"/>
              </a:spcBef>
              <a:spcAft>
                <a:spcPts val="0"/>
              </a:spcAft>
              <a:buSzPts val="4800"/>
              <a:buChar char="○"/>
            </a:pPr>
            <a:r>
              <a:rPr lang="en-US"/>
              <a:t>OSCAR: efficient and scalable deployment for running the AI model inferences</a:t>
            </a:r>
            <a:endParaRPr/>
          </a:p>
        </p:txBody>
      </p:sp>
      <p:sp>
        <p:nvSpPr>
          <p:cNvPr id="581" name="Google Shape;581;p13"/>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0"/>
              </a:spcBef>
              <a:spcAft>
                <a:spcPts val="0"/>
              </a:spcAft>
              <a:buClr>
                <a:srgbClr val="0E67AD"/>
              </a:buClr>
              <a:buSzPts val="6700"/>
              <a:buFont typeface="DM Sans"/>
              <a:buNone/>
            </a:pPr>
            <a:r>
              <a:rPr lang="en-US"/>
              <a:t>Best Practices:</a:t>
            </a:r>
            <a:endParaRPr/>
          </a:p>
        </p:txBody>
      </p:sp>
      <p:sp>
        <p:nvSpPr>
          <p:cNvPr id="582" name="Google Shape;582;p13"/>
          <p:cNvSpPr txBox="1"/>
          <p:nvPr>
            <p:ph idx="2" type="subTitle"/>
          </p:nvPr>
        </p:nvSpPr>
        <p:spPr>
          <a:xfrm>
            <a:off x="6877536" y="1675621"/>
            <a:ext cx="12610500" cy="9849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2000"/>
              </a:spcBef>
              <a:spcAft>
                <a:spcPts val="0"/>
              </a:spcAft>
              <a:buClr>
                <a:srgbClr val="7F7F7F"/>
              </a:buClr>
              <a:buSzPts val="5300"/>
              <a:buFont typeface="DM Sans"/>
              <a:buNone/>
            </a:pPr>
            <a:r>
              <a:rPr lang="en-US"/>
              <a:t>Serve Model</a:t>
            </a:r>
            <a:endParaRPr/>
          </a:p>
        </p:txBody>
      </p:sp>
      <p:sp>
        <p:nvSpPr>
          <p:cNvPr id="583" name="Google Shape;583;p13"/>
          <p:cNvSpPr txBox="1"/>
          <p:nvPr>
            <p:ph idx="12" type="sldNum"/>
          </p:nvPr>
        </p:nvSpPr>
        <p:spPr>
          <a:xfrm>
            <a:off x="22818090" y="12666269"/>
            <a:ext cx="1463100" cy="1050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pic>
        <p:nvPicPr>
          <p:cNvPr id="584" name="Google Shape;584;p13"/>
          <p:cNvPicPr preferRelativeResize="0"/>
          <p:nvPr/>
        </p:nvPicPr>
        <p:blipFill rotWithShape="1">
          <a:blip r:embed="rId3">
            <a:alphaModFix/>
          </a:blip>
          <a:srcRect b="0" l="0" r="0" t="0"/>
          <a:stretch/>
        </p:blipFill>
        <p:spPr>
          <a:xfrm>
            <a:off x="16818732" y="231251"/>
            <a:ext cx="7378121" cy="3420000"/>
          </a:xfrm>
          <a:prstGeom prst="rect">
            <a:avLst/>
          </a:prstGeom>
          <a:noFill/>
          <a:ln>
            <a:noFill/>
          </a:ln>
        </p:spPr>
      </p:pic>
      <p:sp>
        <p:nvSpPr>
          <p:cNvPr id="585" name="Google Shape;585;p13"/>
          <p:cNvSpPr txBox="1"/>
          <p:nvPr/>
        </p:nvSpPr>
        <p:spPr>
          <a:xfrm>
            <a:off x="19340950" y="349875"/>
            <a:ext cx="2615100" cy="48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35353"/>
                </a:solidFill>
                <a:latin typeface="DM Sans"/>
                <a:ea typeface="DM Sans"/>
                <a:cs typeface="DM Sans"/>
                <a:sym typeface="DM Sans"/>
              </a:rPr>
              <a:t>AI/ML development cycle</a:t>
            </a:r>
            <a:endParaRPr b="0" i="0" sz="1600" u="none" cap="none" strike="noStrike">
              <a:solidFill>
                <a:srgbClr val="535353"/>
              </a:solidFill>
              <a:latin typeface="DM Sans"/>
              <a:ea typeface="DM Sans"/>
              <a:cs typeface="DM Sans"/>
              <a:sym typeface="DM Sans"/>
            </a:endParaRPr>
          </a:p>
        </p:txBody>
      </p:sp>
      <p:pic>
        <p:nvPicPr>
          <p:cNvPr id="586" name="Google Shape;586;p13">
            <a:hlinkClick r:id="rId4"/>
          </p:cNvPr>
          <p:cNvPicPr preferRelativeResize="0"/>
          <p:nvPr/>
        </p:nvPicPr>
        <p:blipFill rotWithShape="1">
          <a:blip r:embed="rId5">
            <a:alphaModFix/>
          </a:blip>
          <a:srcRect b="0" l="0" r="0" t="0"/>
          <a:stretch/>
        </p:blipFill>
        <p:spPr>
          <a:xfrm>
            <a:off x="22429410" y="4413582"/>
            <a:ext cx="1221834" cy="1188000"/>
          </a:xfrm>
          <a:prstGeom prst="rect">
            <a:avLst/>
          </a:prstGeom>
          <a:noFill/>
          <a:ln>
            <a:noFill/>
          </a:ln>
        </p:spPr>
      </p:pic>
      <p:sp>
        <p:nvSpPr>
          <p:cNvPr id="587" name="Google Shape;587;p13"/>
          <p:cNvSpPr/>
          <p:nvPr/>
        </p:nvSpPr>
        <p:spPr>
          <a:xfrm>
            <a:off x="22271874" y="5551825"/>
            <a:ext cx="16908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sng" cap="none" strike="noStrike">
                <a:solidFill>
                  <a:srgbClr val="EF7E15"/>
                </a:solidFill>
                <a:latin typeface="Arial"/>
                <a:ea typeface="Arial"/>
                <a:cs typeface="Arial"/>
                <a:sym typeface="Arial"/>
                <a:hlinkClick r:id="rId6">
                  <a:extLst>
                    <a:ext uri="{A12FA001-AC4F-418D-AE19-62706E023703}">
                      <ahyp:hlinkClr val="tx"/>
                    </a:ext>
                  </a:extLst>
                </a:hlinkClick>
              </a:rPr>
              <a:t>Marketplace</a:t>
            </a:r>
            <a:endParaRPr b="0" i="0" sz="2000" u="none" cap="none" strike="noStrike">
              <a:solidFill>
                <a:srgbClr val="EF7E15"/>
              </a:solidFill>
              <a:latin typeface="Arial"/>
              <a:ea typeface="Arial"/>
              <a:cs typeface="Arial"/>
              <a:sym typeface="Arial"/>
            </a:endParaRPr>
          </a:p>
        </p:txBody>
      </p:sp>
      <p:sp>
        <p:nvSpPr>
          <p:cNvPr id="588" name="Google Shape;588;p13"/>
          <p:cNvSpPr/>
          <p:nvPr/>
        </p:nvSpPr>
        <p:spPr>
          <a:xfrm>
            <a:off x="22703263" y="2846405"/>
            <a:ext cx="1590600" cy="911100"/>
          </a:xfrm>
          <a:prstGeom prst="rect">
            <a:avLst/>
          </a:prstGeom>
          <a:noFill/>
          <a:ln cap="flat" cmpd="sng" w="57150">
            <a:solidFill>
              <a:srgbClr val="F59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89" name="Google Shape;589;p13">
            <a:hlinkClick r:id="rId7"/>
          </p:cNvPr>
          <p:cNvPicPr preferRelativeResize="0"/>
          <p:nvPr/>
        </p:nvPicPr>
        <p:blipFill rotWithShape="1">
          <a:blip r:embed="rId8">
            <a:alphaModFix/>
          </a:blip>
          <a:srcRect b="0" l="0" r="0" t="0"/>
          <a:stretch/>
        </p:blipFill>
        <p:spPr>
          <a:xfrm>
            <a:off x="6787658" y="9221748"/>
            <a:ext cx="3749390" cy="1557450"/>
          </a:xfrm>
          <a:prstGeom prst="rect">
            <a:avLst/>
          </a:prstGeom>
          <a:noFill/>
          <a:ln>
            <a:noFill/>
          </a:ln>
        </p:spPr>
      </p:pic>
      <p:pic>
        <p:nvPicPr>
          <p:cNvPr id="590" name="Google Shape;590;p13"/>
          <p:cNvPicPr preferRelativeResize="0"/>
          <p:nvPr/>
        </p:nvPicPr>
        <p:blipFill rotWithShape="1">
          <a:blip r:embed="rId9">
            <a:alphaModFix/>
          </a:blip>
          <a:srcRect b="0" l="0" r="0" t="0"/>
          <a:stretch/>
        </p:blipFill>
        <p:spPr>
          <a:xfrm>
            <a:off x="18718450" y="6480394"/>
            <a:ext cx="5343702" cy="1557461"/>
          </a:xfrm>
          <a:prstGeom prst="rect">
            <a:avLst/>
          </a:prstGeom>
          <a:noFill/>
          <a:ln>
            <a:noFill/>
          </a:ln>
        </p:spPr>
      </p:pic>
      <p:sp>
        <p:nvSpPr>
          <p:cNvPr id="591" name="Google Shape;591;p13"/>
          <p:cNvSpPr/>
          <p:nvPr/>
        </p:nvSpPr>
        <p:spPr>
          <a:xfrm>
            <a:off x="16911850" y="1935303"/>
            <a:ext cx="1316700" cy="911100"/>
          </a:xfrm>
          <a:prstGeom prst="rect">
            <a:avLst/>
          </a:prstGeom>
          <a:noFill/>
          <a:ln cap="flat" cmpd="sng" w="57150">
            <a:solidFill>
              <a:srgbClr val="F59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92" name="Google Shape;592;p13">
            <a:hlinkClick r:id="rId10"/>
          </p:cNvPr>
          <p:cNvPicPr preferRelativeResize="0"/>
          <p:nvPr/>
        </p:nvPicPr>
        <p:blipFill>
          <a:blip r:embed="rId11">
            <a:alphaModFix/>
          </a:blip>
          <a:stretch>
            <a:fillRect/>
          </a:stretch>
        </p:blipFill>
        <p:spPr>
          <a:xfrm>
            <a:off x="13063350" y="10090625"/>
            <a:ext cx="1316700" cy="1316700"/>
          </a:xfrm>
          <a:prstGeom prst="rect">
            <a:avLst/>
          </a:prstGeom>
          <a:noFill/>
          <a:ln>
            <a:noFill/>
          </a:ln>
        </p:spPr>
      </p:pic>
      <p:pic>
        <p:nvPicPr>
          <p:cNvPr id="593" name="Google Shape;593;p13">
            <a:hlinkClick r:id="rId12"/>
          </p:cNvPr>
          <p:cNvPicPr preferRelativeResize="0"/>
          <p:nvPr/>
        </p:nvPicPr>
        <p:blipFill>
          <a:blip r:embed="rId13">
            <a:alphaModFix/>
          </a:blip>
          <a:stretch>
            <a:fillRect/>
          </a:stretch>
        </p:blipFill>
        <p:spPr>
          <a:xfrm>
            <a:off x="10941500" y="9575450"/>
            <a:ext cx="1518550" cy="19326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g312c86eedb0_0_999"/>
          <p:cNvSpPr txBox="1"/>
          <p:nvPr>
            <p:ph idx="1" type="body"/>
          </p:nvPr>
        </p:nvSpPr>
        <p:spPr>
          <a:xfrm>
            <a:off x="471053" y="3651251"/>
            <a:ext cx="23344800" cy="8526300"/>
          </a:xfrm>
          <a:prstGeom prst="rect">
            <a:avLst/>
          </a:prstGeom>
          <a:noFill/>
          <a:ln>
            <a:noFill/>
          </a:ln>
        </p:spPr>
        <p:txBody>
          <a:bodyPr anchorCtr="0" anchor="t" bIns="121875" lIns="243800" spcFirstLastPara="1" rIns="243800" wrap="square" tIns="121875">
            <a:noAutofit/>
          </a:bodyPr>
          <a:lstStyle/>
          <a:p>
            <a:pPr indent="-425450" lvl="0" marL="457200" rtl="0" algn="l">
              <a:lnSpc>
                <a:spcPct val="115000"/>
              </a:lnSpc>
              <a:spcBef>
                <a:spcPts val="2000"/>
              </a:spcBef>
              <a:spcAft>
                <a:spcPts val="0"/>
              </a:spcAft>
              <a:buSzPts val="4800"/>
              <a:buFont typeface="DM Sans"/>
              <a:buChar char="●"/>
            </a:pPr>
            <a:r>
              <a:rPr lang="en-US" sz="4800"/>
              <a:t>M</a:t>
            </a:r>
            <a:r>
              <a:rPr lang="en-US" sz="4800">
                <a:extLst>
                  <a:ext uri="http://customooxmlschemas.google.com/">
                    <go:slidesCustomData xmlns:go="http://customooxmlschemas.google.com/" textRoundtripDataId="3"/>
                  </a:ext>
                </a:extLst>
              </a:rPr>
              <a:t>ature use cases completed developments and are moving into production</a:t>
            </a:r>
            <a:endParaRPr sz="4800">
              <a:extLst>
                <a:ext uri="http://customooxmlschemas.google.com/">
                  <go:slidesCustomData xmlns:go="http://customooxmlschemas.google.com/" textRoundtripDataId="4"/>
                </a:ext>
              </a:extLst>
            </a:endParaRPr>
          </a:p>
          <a:p>
            <a:pPr indent="-425450" lvl="0" marL="457200" rtl="0" algn="l">
              <a:lnSpc>
                <a:spcPct val="115000"/>
              </a:lnSpc>
              <a:spcBef>
                <a:spcPts val="2000"/>
              </a:spcBef>
              <a:spcAft>
                <a:spcPts val="0"/>
              </a:spcAft>
              <a:buSzPts val="4800"/>
              <a:buChar char="●"/>
            </a:pPr>
            <a:r>
              <a:rPr lang="en-US" sz="4800"/>
              <a:t>Best practices for image analysis is public</a:t>
            </a:r>
            <a:endParaRPr sz="4800"/>
          </a:p>
          <a:p>
            <a:pPr indent="0" lvl="0" marL="457200" rtl="0" algn="l">
              <a:lnSpc>
                <a:spcPct val="115000"/>
              </a:lnSpc>
              <a:spcBef>
                <a:spcPts val="2000"/>
              </a:spcBef>
              <a:spcAft>
                <a:spcPts val="0"/>
              </a:spcAft>
              <a:buNone/>
            </a:pPr>
            <a:r>
              <a:t/>
            </a:r>
            <a:endParaRPr sz="4800"/>
          </a:p>
          <a:p>
            <a:pPr indent="-425450" lvl="0" marL="457200" rtl="0" algn="l">
              <a:lnSpc>
                <a:spcPct val="115000"/>
              </a:lnSpc>
              <a:spcBef>
                <a:spcPts val="2000"/>
              </a:spcBef>
              <a:spcAft>
                <a:spcPts val="0"/>
              </a:spcAft>
              <a:buSzPts val="4800"/>
              <a:buChar char="●"/>
            </a:pPr>
            <a:r>
              <a:rPr lang="en-US" sz="4800"/>
              <a:t>Continue monitoring and support of use cases</a:t>
            </a:r>
            <a:endParaRPr sz="4800"/>
          </a:p>
          <a:p>
            <a:pPr indent="-425450" lvl="0" marL="457200" rtl="0" algn="l">
              <a:lnSpc>
                <a:spcPct val="115000"/>
              </a:lnSpc>
              <a:spcBef>
                <a:spcPts val="2000"/>
              </a:spcBef>
              <a:spcAft>
                <a:spcPts val="0"/>
              </a:spcAft>
              <a:buSzPts val="4800"/>
              <a:buChar char="●"/>
            </a:pPr>
            <a:r>
              <a:rPr lang="en-US" sz="4800"/>
              <a:t>Extend b</a:t>
            </a:r>
            <a:r>
              <a:rPr lang="en-US" sz="4800"/>
              <a:t>est prac</a:t>
            </a:r>
            <a:r>
              <a:rPr lang="en-US" sz="4800">
                <a:solidFill>
                  <a:srgbClr val="535353"/>
                </a:solidFill>
              </a:rPr>
              <a:t>tices for AI-based image analytics services</a:t>
            </a:r>
            <a:endParaRPr sz="4800">
              <a:solidFill>
                <a:srgbClr val="535353"/>
              </a:solidFill>
            </a:endParaRPr>
          </a:p>
          <a:p>
            <a:pPr indent="-425450" lvl="0" marL="457200" rtl="0" algn="l">
              <a:lnSpc>
                <a:spcPct val="115000"/>
              </a:lnSpc>
              <a:spcBef>
                <a:spcPts val="2000"/>
              </a:spcBef>
              <a:spcAft>
                <a:spcPts val="0"/>
              </a:spcAft>
              <a:buSzPts val="4800"/>
              <a:buChar char="●"/>
            </a:pPr>
            <a:r>
              <a:rPr lang="en-US" sz="4800"/>
              <a:t>Validate three</a:t>
            </a:r>
            <a:r>
              <a:rPr lang="en-US" sz="4800"/>
              <a:t> prototype use cases</a:t>
            </a:r>
            <a:endParaRPr sz="4800"/>
          </a:p>
        </p:txBody>
      </p:sp>
      <p:sp>
        <p:nvSpPr>
          <p:cNvPr id="599" name="Google Shape;599;g312c86eedb0_0_999"/>
          <p:cNvSpPr txBox="1"/>
          <p:nvPr>
            <p:ph type="title"/>
          </p:nvPr>
        </p:nvSpPr>
        <p:spPr>
          <a:xfrm>
            <a:off x="6877539" y="451053"/>
            <a:ext cx="12610500" cy="911100"/>
          </a:xfrm>
          <a:prstGeom prst="rect">
            <a:avLst/>
          </a:prstGeom>
        </p:spPr>
        <p:txBody>
          <a:bodyPr anchorCtr="0" anchor="t" bIns="121875" lIns="243800" spcFirstLastPara="1" rIns="243800" wrap="square" tIns="121875">
            <a:noAutofit/>
          </a:bodyPr>
          <a:lstStyle/>
          <a:p>
            <a:pPr indent="0" lvl="0" marL="0" rtl="0" algn="l">
              <a:spcBef>
                <a:spcPts val="0"/>
              </a:spcBef>
              <a:spcAft>
                <a:spcPts val="0"/>
              </a:spcAft>
              <a:buNone/>
            </a:pPr>
            <a:r>
              <a:rPr lang="en-US"/>
              <a:t>Summary &amp; Outlook </a:t>
            </a:r>
            <a:endParaRPr/>
          </a:p>
        </p:txBody>
      </p:sp>
      <p:grpSp>
        <p:nvGrpSpPr>
          <p:cNvPr id="600" name="Google Shape;600;g312c86eedb0_0_999"/>
          <p:cNvGrpSpPr/>
          <p:nvPr/>
        </p:nvGrpSpPr>
        <p:grpSpPr>
          <a:xfrm>
            <a:off x="10172975" y="11179459"/>
            <a:ext cx="11464628" cy="1607791"/>
            <a:chOff x="16468010" y="38822345"/>
            <a:chExt cx="11146940" cy="1607791"/>
          </a:xfrm>
        </p:grpSpPr>
        <p:sp>
          <p:nvSpPr>
            <p:cNvPr id="601" name="Google Shape;601;g312c86eedb0_0_999"/>
            <p:cNvSpPr txBox="1"/>
            <p:nvPr/>
          </p:nvSpPr>
          <p:spPr>
            <a:xfrm>
              <a:off x="25925350" y="40017937"/>
              <a:ext cx="16896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sng" cap="none" strike="noStrike">
                  <a:solidFill>
                    <a:srgbClr val="EF7E15"/>
                  </a:solidFill>
                  <a:latin typeface="Arial"/>
                  <a:ea typeface="Arial"/>
                  <a:cs typeface="Arial"/>
                  <a:sym typeface="Arial"/>
                  <a:hlinkClick r:id="rId3">
                    <a:extLst>
                      <a:ext uri="{A12FA001-AC4F-418D-AE19-62706E023703}">
                        <ahyp:hlinkClr val="tx"/>
                      </a:ext>
                    </a:extLst>
                  </a:hlinkClick>
                </a:rPr>
                <a:t>imagine-ai.eu</a:t>
              </a:r>
              <a:endParaRPr b="0" i="0" sz="2000" u="none" cap="none" strike="noStrike">
                <a:solidFill>
                  <a:srgbClr val="EF7E15"/>
                </a:solidFill>
                <a:latin typeface="Arial"/>
                <a:ea typeface="Arial"/>
                <a:cs typeface="Arial"/>
                <a:sym typeface="Arial"/>
              </a:endParaRPr>
            </a:p>
          </p:txBody>
        </p:sp>
        <p:pic>
          <p:nvPicPr>
            <p:cNvPr id="602" name="Google Shape;602;g312c86eedb0_0_999">
              <a:hlinkClick r:id="rId4"/>
            </p:cNvPr>
            <p:cNvPicPr preferRelativeResize="0"/>
            <p:nvPr/>
          </p:nvPicPr>
          <p:blipFill rotWithShape="1">
            <a:blip r:embed="rId5">
              <a:alphaModFix/>
            </a:blip>
            <a:srcRect b="0" l="0" r="0" t="0"/>
            <a:stretch/>
          </p:blipFill>
          <p:spPr>
            <a:xfrm>
              <a:off x="26100166" y="38865614"/>
              <a:ext cx="1188000" cy="1188000"/>
            </a:xfrm>
            <a:prstGeom prst="rect">
              <a:avLst/>
            </a:prstGeom>
            <a:noFill/>
            <a:ln>
              <a:noFill/>
            </a:ln>
          </p:spPr>
        </p:pic>
        <p:pic>
          <p:nvPicPr>
            <p:cNvPr id="603" name="Google Shape;603;g312c86eedb0_0_999">
              <a:hlinkClick r:id="rId6"/>
            </p:cNvPr>
            <p:cNvPicPr preferRelativeResize="0"/>
            <p:nvPr/>
          </p:nvPicPr>
          <p:blipFill rotWithShape="1">
            <a:blip r:embed="rId7">
              <a:alphaModFix/>
            </a:blip>
            <a:srcRect b="0" l="0" r="0" t="0"/>
            <a:stretch/>
          </p:blipFill>
          <p:spPr>
            <a:xfrm>
              <a:off x="23746596" y="38822345"/>
              <a:ext cx="1188000" cy="1299436"/>
            </a:xfrm>
            <a:prstGeom prst="rect">
              <a:avLst/>
            </a:prstGeom>
            <a:noFill/>
            <a:ln>
              <a:noFill/>
            </a:ln>
          </p:spPr>
        </p:pic>
        <p:sp>
          <p:nvSpPr>
            <p:cNvPr id="604" name="Google Shape;604;g312c86eedb0_0_999"/>
            <p:cNvSpPr txBox="1"/>
            <p:nvPr/>
          </p:nvSpPr>
          <p:spPr>
            <a:xfrm>
              <a:off x="23668641" y="40027261"/>
              <a:ext cx="14226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sng" cap="none" strike="noStrike">
                  <a:solidFill>
                    <a:srgbClr val="EF7E15"/>
                  </a:solidFill>
                  <a:latin typeface="Arial"/>
                  <a:ea typeface="Arial"/>
                  <a:cs typeface="Arial"/>
                  <a:sym typeface="Arial"/>
                  <a:hlinkClick r:id="rId8">
                    <a:extLst>
                      <a:ext uri="{A12FA001-AC4F-418D-AE19-62706E023703}">
                        <ahyp:hlinkClr val="tx"/>
                      </a:ext>
                    </a:extLst>
                  </a:hlinkClick>
                </a:rPr>
                <a:t>zenodo.org</a:t>
              </a:r>
              <a:endParaRPr b="0" i="0" sz="2000" u="none" cap="none" strike="noStrike">
                <a:solidFill>
                  <a:srgbClr val="EF7E15"/>
                </a:solidFill>
                <a:latin typeface="Arial"/>
                <a:ea typeface="Arial"/>
                <a:cs typeface="Arial"/>
                <a:sym typeface="Arial"/>
              </a:endParaRPr>
            </a:p>
          </p:txBody>
        </p:sp>
        <p:pic>
          <p:nvPicPr>
            <p:cNvPr id="605" name="Google Shape;605;g312c86eedb0_0_999">
              <a:hlinkClick r:id="rId9"/>
            </p:cNvPr>
            <p:cNvPicPr preferRelativeResize="0"/>
            <p:nvPr/>
          </p:nvPicPr>
          <p:blipFill rotWithShape="1">
            <a:blip r:embed="rId10">
              <a:alphaModFix/>
            </a:blip>
            <a:srcRect b="0" l="0" r="0" t="0"/>
            <a:stretch/>
          </p:blipFill>
          <p:spPr>
            <a:xfrm>
              <a:off x="21393026" y="38877189"/>
              <a:ext cx="1188000" cy="1188000"/>
            </a:xfrm>
            <a:prstGeom prst="rect">
              <a:avLst/>
            </a:prstGeom>
            <a:noFill/>
            <a:ln>
              <a:noFill/>
            </a:ln>
          </p:spPr>
        </p:pic>
        <p:sp>
          <p:nvSpPr>
            <p:cNvPr id="606" name="Google Shape;606;g312c86eedb0_0_999"/>
            <p:cNvSpPr txBox="1"/>
            <p:nvPr/>
          </p:nvSpPr>
          <p:spPr>
            <a:xfrm>
              <a:off x="21325718" y="40012249"/>
              <a:ext cx="13869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sng" cap="none" strike="noStrike">
                  <a:solidFill>
                    <a:srgbClr val="EF7E15"/>
                  </a:solidFill>
                  <a:latin typeface="Arial"/>
                  <a:ea typeface="Arial"/>
                  <a:cs typeface="Arial"/>
                  <a:sym typeface="Arial"/>
                  <a:hlinkClick r:id="rId11">
                    <a:extLst>
                      <a:ext uri="{A12FA001-AC4F-418D-AE19-62706E023703}">
                        <ahyp:hlinkClr val="tx"/>
                      </a:ext>
                    </a:extLst>
                  </a:hlinkClick>
                </a:rPr>
                <a:t>twitter.com</a:t>
              </a:r>
              <a:endParaRPr b="0" i="0" sz="2000" u="none" cap="none" strike="noStrike">
                <a:solidFill>
                  <a:srgbClr val="EF7E15"/>
                </a:solidFill>
                <a:latin typeface="Arial"/>
                <a:ea typeface="Arial"/>
                <a:cs typeface="Arial"/>
                <a:sym typeface="Arial"/>
              </a:endParaRPr>
            </a:p>
          </p:txBody>
        </p:sp>
        <p:pic>
          <p:nvPicPr>
            <p:cNvPr id="607" name="Google Shape;607;g312c86eedb0_0_999">
              <a:hlinkClick r:id="rId12"/>
            </p:cNvPr>
            <p:cNvPicPr preferRelativeResize="0"/>
            <p:nvPr/>
          </p:nvPicPr>
          <p:blipFill rotWithShape="1">
            <a:blip r:embed="rId13">
              <a:alphaModFix/>
            </a:blip>
            <a:srcRect b="0" l="0" r="0" t="0"/>
            <a:stretch/>
          </p:blipFill>
          <p:spPr>
            <a:xfrm>
              <a:off x="16633561" y="38877189"/>
              <a:ext cx="1188000" cy="1188000"/>
            </a:xfrm>
            <a:prstGeom prst="rect">
              <a:avLst/>
            </a:prstGeom>
            <a:noFill/>
            <a:ln>
              <a:noFill/>
            </a:ln>
          </p:spPr>
        </p:pic>
        <p:sp>
          <p:nvSpPr>
            <p:cNvPr id="608" name="Google Shape;608;g312c86eedb0_0_999"/>
            <p:cNvSpPr/>
            <p:nvPr/>
          </p:nvSpPr>
          <p:spPr>
            <a:xfrm>
              <a:off x="16468010" y="40029936"/>
              <a:ext cx="15264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000" u="sng" cap="none" strike="noStrike">
                  <a:solidFill>
                    <a:srgbClr val="EF7E15"/>
                  </a:solidFill>
                  <a:latin typeface="Arial"/>
                  <a:ea typeface="Arial"/>
                  <a:cs typeface="Arial"/>
                  <a:sym typeface="Arial"/>
                  <a:hlinkClick r:id="rId14">
                    <a:extLst>
                      <a:ext uri="{A12FA001-AC4F-418D-AE19-62706E023703}">
                        <ahyp:hlinkClr val="tx"/>
                      </a:ext>
                    </a:extLst>
                  </a:hlinkClick>
                </a:rPr>
                <a:t>Marketplace</a:t>
              </a:r>
              <a:endParaRPr b="0" i="0" sz="2000" u="none" cap="none" strike="noStrike">
                <a:solidFill>
                  <a:srgbClr val="EF7E15"/>
                </a:solidFill>
                <a:latin typeface="Arial"/>
                <a:ea typeface="Arial"/>
                <a:cs typeface="Arial"/>
                <a:sym typeface="Arial"/>
              </a:endParaRPr>
            </a:p>
          </p:txBody>
        </p:sp>
        <p:pic>
          <p:nvPicPr>
            <p:cNvPr id="609" name="Google Shape;609;g312c86eedb0_0_999">
              <a:hlinkClick r:id="rId15"/>
            </p:cNvPr>
            <p:cNvPicPr preferRelativeResize="0"/>
            <p:nvPr/>
          </p:nvPicPr>
          <p:blipFill rotWithShape="1">
            <a:blip r:embed="rId16">
              <a:alphaModFix/>
            </a:blip>
            <a:srcRect b="0" l="0" r="0" t="0"/>
            <a:stretch/>
          </p:blipFill>
          <p:spPr>
            <a:xfrm>
              <a:off x="19036369" y="38880817"/>
              <a:ext cx="1188000" cy="1188000"/>
            </a:xfrm>
            <a:prstGeom prst="rect">
              <a:avLst/>
            </a:prstGeom>
            <a:noFill/>
            <a:ln>
              <a:noFill/>
            </a:ln>
          </p:spPr>
        </p:pic>
        <p:sp>
          <p:nvSpPr>
            <p:cNvPr id="610" name="Google Shape;610;g312c86eedb0_0_999"/>
            <p:cNvSpPr/>
            <p:nvPr/>
          </p:nvSpPr>
          <p:spPr>
            <a:xfrm>
              <a:off x="18414048" y="40026111"/>
              <a:ext cx="26757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000" u="sng" cap="none" strike="noStrike">
                  <a:solidFill>
                    <a:srgbClr val="EF7E15"/>
                  </a:solidFill>
                  <a:latin typeface="Arial"/>
                  <a:ea typeface="Arial"/>
                  <a:cs typeface="Arial"/>
                  <a:sym typeface="Arial"/>
                  <a:hlinkClick r:id="rId17">
                    <a:extLst>
                      <a:ext uri="{A12FA001-AC4F-418D-AE19-62706E023703}">
                        <ahyp:hlinkClr val="tx"/>
                      </a:ext>
                    </a:extLst>
                  </a:hlinkClick>
                </a:rPr>
                <a:t>Image processing Tips</a:t>
              </a:r>
              <a:endParaRPr b="0" i="0" sz="2000" u="none" cap="none" strike="noStrike">
                <a:solidFill>
                  <a:srgbClr val="EF7E15"/>
                </a:solidFill>
                <a:latin typeface="Arial"/>
                <a:ea typeface="Arial"/>
                <a:cs typeface="Arial"/>
                <a:sym typeface="Arial"/>
              </a:endParaRPr>
            </a:p>
          </p:txBody>
        </p:sp>
      </p:grpSp>
      <p:sp>
        <p:nvSpPr>
          <p:cNvPr id="611" name="Google Shape;611;g312c86eedb0_0_999"/>
          <p:cNvSpPr txBox="1"/>
          <p:nvPr>
            <p:ph idx="12" type="sldNum"/>
          </p:nvPr>
        </p:nvSpPr>
        <p:spPr>
          <a:xfrm>
            <a:off x="22818090" y="12666269"/>
            <a:ext cx="1463100" cy="1050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999999"/>
              </a:buClr>
              <a:buSzPts val="1800"/>
              <a:buFont typeface="DM Sans"/>
              <a:buNone/>
            </a:pPr>
            <a:fld id="{00000000-1234-1234-1234-123412341234}" type="slidenum">
              <a:rPr lang="en-US"/>
              <a:t>‹#›</a:t>
            </a:fld>
            <a:endParaRPr/>
          </a:p>
        </p:txBody>
      </p:sp>
      <p:pic>
        <p:nvPicPr>
          <p:cNvPr id="612" name="Google Shape;612;g312c86eedb0_0_999"/>
          <p:cNvPicPr preferRelativeResize="0"/>
          <p:nvPr/>
        </p:nvPicPr>
        <p:blipFill>
          <a:blip r:embed="rId18">
            <a:alphaModFix/>
          </a:blip>
          <a:stretch>
            <a:fillRect/>
          </a:stretch>
        </p:blipFill>
        <p:spPr>
          <a:xfrm>
            <a:off x="18782200" y="5184775"/>
            <a:ext cx="4563341" cy="3346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15"/>
          <p:cNvSpPr txBox="1"/>
          <p:nvPr>
            <p:ph idx="1" type="body"/>
          </p:nvPr>
        </p:nvSpPr>
        <p:spPr>
          <a:xfrm>
            <a:off x="2438050" y="5092225"/>
            <a:ext cx="14150400" cy="12315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rgbClr val="FFFFFF"/>
              </a:buClr>
              <a:buSzPts val="8000"/>
              <a:buFont typeface="DM Sans"/>
              <a:buNone/>
            </a:pPr>
            <a:r>
              <a:rPr lang="en-US"/>
              <a:t>Thank you for your attention</a:t>
            </a:r>
            <a:endParaRPr/>
          </a:p>
        </p:txBody>
      </p:sp>
      <p:sp>
        <p:nvSpPr>
          <p:cNvPr id="618" name="Google Shape;618;p15"/>
          <p:cNvSpPr txBox="1"/>
          <p:nvPr>
            <p:ph idx="2" type="body"/>
          </p:nvPr>
        </p:nvSpPr>
        <p:spPr>
          <a:xfrm>
            <a:off x="2438049" y="6667500"/>
            <a:ext cx="123171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rgbClr val="FFFFFF"/>
              </a:buClr>
              <a:buSzPts val="4800"/>
              <a:buFont typeface="DM Sans"/>
              <a:buNone/>
            </a:pPr>
            <a:r>
              <a:t/>
            </a:r>
            <a:endParaRPr/>
          </a:p>
        </p:txBody>
      </p:sp>
      <p:sp>
        <p:nvSpPr>
          <p:cNvPr id="619" name="Google Shape;619;p15"/>
          <p:cNvSpPr txBox="1"/>
          <p:nvPr/>
        </p:nvSpPr>
        <p:spPr>
          <a:xfrm>
            <a:off x="2734359" y="12264213"/>
            <a:ext cx="9256273" cy="738664"/>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Calibri"/>
                <a:ea typeface="Calibri"/>
                <a:cs typeface="Calibri"/>
                <a:sym typeface="Calibri"/>
              </a:rPr>
              <a:t> </a:t>
            </a:r>
            <a:r>
              <a:rPr b="0" i="0" lang="en-US" sz="2400" u="none" cap="none" strike="noStrike">
                <a:solidFill>
                  <a:srgbClr val="999999"/>
                </a:solidFill>
                <a:latin typeface="Calibri"/>
                <a:ea typeface="Calibri"/>
                <a:cs typeface="Calibri"/>
                <a:sym typeface="Calibri"/>
              </a:rPr>
              <a:t>iMagine receives funding from the European Union’s Horizon Europe research and innovation program under grant agreement No. 101058625</a:t>
            </a:r>
            <a:endParaRPr b="0" i="0" sz="2400" u="none" cap="none" strike="noStrike">
              <a:solidFill>
                <a:srgbClr val="999999"/>
              </a:solidFill>
              <a:latin typeface="Calibri"/>
              <a:ea typeface="Calibri"/>
              <a:cs typeface="Calibri"/>
              <a:sym typeface="Calibri"/>
            </a:endParaRPr>
          </a:p>
        </p:txBody>
      </p:sp>
      <p:pic>
        <p:nvPicPr>
          <p:cNvPr id="620" name="Google Shape;620;p15"/>
          <p:cNvPicPr preferRelativeResize="0"/>
          <p:nvPr/>
        </p:nvPicPr>
        <p:blipFill rotWithShape="1">
          <a:blip r:embed="rId3">
            <a:alphaModFix/>
          </a:blip>
          <a:srcRect b="0" l="0" r="0" t="0"/>
          <a:stretch/>
        </p:blipFill>
        <p:spPr>
          <a:xfrm>
            <a:off x="1079500" y="12018724"/>
            <a:ext cx="1654859" cy="167668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g3131ee9f511_0_1"/>
          <p:cNvSpPr txBox="1"/>
          <p:nvPr>
            <p:ph idx="1" type="body"/>
          </p:nvPr>
        </p:nvSpPr>
        <p:spPr>
          <a:xfrm>
            <a:off x="1209182" y="9219545"/>
            <a:ext cx="11318400" cy="1238100"/>
          </a:xfrm>
          <a:prstGeom prst="rect">
            <a:avLst/>
          </a:prstGeom>
          <a:noFill/>
          <a:ln>
            <a:noFill/>
          </a:ln>
        </p:spPr>
        <p:txBody>
          <a:bodyPr anchorCtr="0" anchor="ctr" bIns="0" lIns="0" spcFirstLastPara="1" rIns="0" wrap="square" tIns="0">
            <a:noAutofit/>
          </a:bodyPr>
          <a:lstStyle/>
          <a:p>
            <a:pPr indent="0" lvl="0" marL="0" rtl="0" algn="l">
              <a:lnSpc>
                <a:spcPct val="80000"/>
              </a:lnSpc>
              <a:spcBef>
                <a:spcPts val="0"/>
              </a:spcBef>
              <a:spcAft>
                <a:spcPts val="0"/>
              </a:spcAft>
              <a:buSzPts val="9600"/>
              <a:buNone/>
            </a:pPr>
            <a:r>
              <a:rPr lang="en-US"/>
              <a:t>Backup</a:t>
            </a:r>
            <a:endParaRPr/>
          </a:p>
        </p:txBody>
      </p:sp>
      <p:sp>
        <p:nvSpPr>
          <p:cNvPr id="626" name="Google Shape;626;g3131ee9f511_0_1"/>
          <p:cNvSpPr txBox="1"/>
          <p:nvPr>
            <p:ph idx="2" type="body"/>
          </p:nvPr>
        </p:nvSpPr>
        <p:spPr>
          <a:xfrm>
            <a:off x="1209182" y="6753290"/>
            <a:ext cx="11318400" cy="615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8"/>
          <p:cNvSpPr txBox="1"/>
          <p:nvPr>
            <p:ph idx="1" type="body"/>
          </p:nvPr>
        </p:nvSpPr>
        <p:spPr>
          <a:xfrm>
            <a:off x="471053" y="3651251"/>
            <a:ext cx="23344800" cy="8526300"/>
          </a:xfrm>
          <a:prstGeom prst="rect">
            <a:avLst/>
          </a:prstGeom>
          <a:noFill/>
          <a:ln>
            <a:noFill/>
          </a:ln>
        </p:spPr>
        <p:txBody>
          <a:bodyPr anchorCtr="0" anchor="t" bIns="121875" lIns="243800" spcFirstLastPara="1" rIns="243800" wrap="square" tIns="121875">
            <a:noAutofit/>
          </a:bodyPr>
          <a:lstStyle/>
          <a:p>
            <a:pPr indent="-457200" lvl="0" marL="457200" rtl="0" algn="l">
              <a:lnSpc>
                <a:spcPct val="115000"/>
              </a:lnSpc>
              <a:spcBef>
                <a:spcPts val="2000"/>
              </a:spcBef>
              <a:spcAft>
                <a:spcPts val="0"/>
              </a:spcAft>
              <a:buSzPts val="5300"/>
              <a:buChar char="●"/>
            </a:pPr>
            <a:r>
              <a:rPr lang="en-US"/>
              <a:t>Preprocessing Techniques</a:t>
            </a:r>
            <a:endParaRPr/>
          </a:p>
          <a:p>
            <a:pPr indent="-533400" lvl="1" marL="914400" rtl="0" algn="l">
              <a:lnSpc>
                <a:spcPct val="115000"/>
              </a:lnSpc>
              <a:spcBef>
                <a:spcPts val="1000"/>
              </a:spcBef>
              <a:spcAft>
                <a:spcPts val="0"/>
              </a:spcAft>
              <a:buSzPts val="4800"/>
              <a:buChar char="○"/>
            </a:pPr>
            <a:r>
              <a:rPr lang="en-US"/>
              <a:t>Data Cleaning: removing errors and inconsistencies</a:t>
            </a:r>
            <a:endParaRPr/>
          </a:p>
          <a:p>
            <a:pPr indent="-533400" lvl="1" marL="914400" rtl="0" algn="l">
              <a:lnSpc>
                <a:spcPct val="115000"/>
              </a:lnSpc>
              <a:spcBef>
                <a:spcPts val="1000"/>
              </a:spcBef>
              <a:spcAft>
                <a:spcPts val="0"/>
              </a:spcAft>
              <a:buSzPts val="4800"/>
              <a:buChar char="○"/>
            </a:pPr>
            <a:r>
              <a:rPr lang="en-US"/>
              <a:t>Normalization &amp; Standardization: scaling pixel values to same scale</a:t>
            </a:r>
            <a:endParaRPr/>
          </a:p>
          <a:p>
            <a:pPr indent="-533400" lvl="1" marL="914400" rtl="0" algn="l">
              <a:lnSpc>
                <a:spcPct val="115000"/>
              </a:lnSpc>
              <a:spcBef>
                <a:spcPts val="1000"/>
              </a:spcBef>
              <a:spcAft>
                <a:spcPts val="0"/>
              </a:spcAft>
              <a:buSzPts val="4800"/>
              <a:buChar char="○"/>
            </a:pPr>
            <a:r>
              <a:rPr lang="en-US"/>
              <a:t>Handling Imbalanced Data: oversampling/undersampling and class weight adjustment</a:t>
            </a:r>
            <a:endParaRPr/>
          </a:p>
          <a:p>
            <a:pPr indent="-533400" lvl="1" marL="914400" rtl="0" algn="l">
              <a:lnSpc>
                <a:spcPct val="115000"/>
              </a:lnSpc>
              <a:spcBef>
                <a:spcPts val="1000"/>
              </a:spcBef>
              <a:spcAft>
                <a:spcPts val="0"/>
              </a:spcAft>
              <a:buSzPts val="4800"/>
              <a:buChar char="○"/>
            </a:pPr>
            <a:r>
              <a:rPr lang="en-US"/>
              <a:t>Data Augmentation: transformations such as flipping and rotating</a:t>
            </a:r>
            <a:endParaRPr/>
          </a:p>
        </p:txBody>
      </p:sp>
      <p:sp>
        <p:nvSpPr>
          <p:cNvPr id="632" name="Google Shape;632;p8"/>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0"/>
              </a:spcBef>
              <a:spcAft>
                <a:spcPts val="0"/>
              </a:spcAft>
              <a:buClr>
                <a:srgbClr val="0E67AD"/>
              </a:buClr>
              <a:buSzPts val="6700"/>
              <a:buFont typeface="DM Sans"/>
              <a:buNone/>
            </a:pPr>
            <a:r>
              <a:rPr lang="en-US"/>
              <a:t>Best Practices:</a:t>
            </a:r>
            <a:endParaRPr/>
          </a:p>
        </p:txBody>
      </p:sp>
      <p:sp>
        <p:nvSpPr>
          <p:cNvPr id="633" name="Google Shape;633;p8"/>
          <p:cNvSpPr txBox="1"/>
          <p:nvPr>
            <p:ph idx="2" type="subTitle"/>
          </p:nvPr>
        </p:nvSpPr>
        <p:spPr>
          <a:xfrm>
            <a:off x="6877536" y="1675621"/>
            <a:ext cx="12610500" cy="9849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2000"/>
              </a:spcBef>
              <a:spcAft>
                <a:spcPts val="0"/>
              </a:spcAft>
              <a:buClr>
                <a:srgbClr val="7F7F7F"/>
              </a:buClr>
              <a:buSzPts val="5300"/>
              <a:buFont typeface="DM Sans"/>
              <a:buNone/>
            </a:pPr>
            <a:r>
              <a:rPr lang="en-US"/>
              <a:t>Data and Labels</a:t>
            </a:r>
            <a:endParaRPr/>
          </a:p>
          <a:p>
            <a:pPr indent="0" lvl="0" marL="0" marR="0" rtl="0" algn="l">
              <a:lnSpc>
                <a:spcPct val="90000"/>
              </a:lnSpc>
              <a:spcBef>
                <a:spcPts val="2000"/>
              </a:spcBef>
              <a:spcAft>
                <a:spcPts val="0"/>
              </a:spcAft>
              <a:buClr>
                <a:srgbClr val="7F7F7F"/>
              </a:buClr>
              <a:buSzPts val="5300"/>
              <a:buFont typeface="DM Sans"/>
              <a:buNone/>
            </a:pPr>
            <a:r>
              <a:t/>
            </a:r>
            <a:endParaRPr/>
          </a:p>
        </p:txBody>
      </p:sp>
      <p:sp>
        <p:nvSpPr>
          <p:cNvPr id="634" name="Google Shape;634;p8"/>
          <p:cNvSpPr txBox="1"/>
          <p:nvPr>
            <p:ph idx="12" type="sldNum"/>
          </p:nvPr>
        </p:nvSpPr>
        <p:spPr>
          <a:xfrm>
            <a:off x="22818090" y="12666269"/>
            <a:ext cx="1463100" cy="1050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pic>
        <p:nvPicPr>
          <p:cNvPr id="635" name="Google Shape;635;p8"/>
          <p:cNvPicPr preferRelativeResize="0"/>
          <p:nvPr/>
        </p:nvPicPr>
        <p:blipFill rotWithShape="1">
          <a:blip r:embed="rId3">
            <a:alphaModFix/>
          </a:blip>
          <a:srcRect b="0" l="0" r="0" t="0"/>
          <a:stretch/>
        </p:blipFill>
        <p:spPr>
          <a:xfrm>
            <a:off x="16818732" y="231251"/>
            <a:ext cx="7378121" cy="3420000"/>
          </a:xfrm>
          <a:prstGeom prst="rect">
            <a:avLst/>
          </a:prstGeom>
          <a:noFill/>
          <a:ln>
            <a:noFill/>
          </a:ln>
        </p:spPr>
      </p:pic>
      <p:sp>
        <p:nvSpPr>
          <p:cNvPr id="636" name="Google Shape;636;p8"/>
          <p:cNvSpPr/>
          <p:nvPr/>
        </p:nvSpPr>
        <p:spPr>
          <a:xfrm>
            <a:off x="16770605" y="120778"/>
            <a:ext cx="1022400" cy="1152000"/>
          </a:xfrm>
          <a:prstGeom prst="rect">
            <a:avLst/>
          </a:prstGeom>
          <a:noFill/>
          <a:ln cap="flat" cmpd="sng" w="57150">
            <a:solidFill>
              <a:srgbClr val="F59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37" name="Google Shape;637;p8"/>
          <p:cNvSpPr txBox="1"/>
          <p:nvPr/>
        </p:nvSpPr>
        <p:spPr>
          <a:xfrm>
            <a:off x="19340950" y="349875"/>
            <a:ext cx="2664900" cy="48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35353"/>
                </a:solidFill>
                <a:latin typeface="DM Sans"/>
                <a:ea typeface="DM Sans"/>
                <a:cs typeface="DM Sans"/>
                <a:sym typeface="DM Sans"/>
              </a:rPr>
              <a:t>AI/ML development cycle</a:t>
            </a:r>
            <a:endParaRPr b="0" i="0" sz="1600" u="none" cap="none" strike="noStrike">
              <a:solidFill>
                <a:srgbClr val="535353"/>
              </a:solidFill>
              <a:latin typeface="DM Sans"/>
              <a:ea typeface="DM Sans"/>
              <a:cs typeface="DM Sans"/>
              <a:sym typeface="DM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10"/>
          <p:cNvSpPr txBox="1"/>
          <p:nvPr>
            <p:ph idx="1" type="body"/>
          </p:nvPr>
        </p:nvSpPr>
        <p:spPr>
          <a:xfrm>
            <a:off x="471053" y="3651251"/>
            <a:ext cx="23344800" cy="8526300"/>
          </a:xfrm>
          <a:prstGeom prst="rect">
            <a:avLst/>
          </a:prstGeom>
          <a:noFill/>
          <a:ln>
            <a:noFill/>
          </a:ln>
        </p:spPr>
        <p:txBody>
          <a:bodyPr anchorCtr="0" anchor="t" bIns="121875" lIns="243800" spcFirstLastPara="1" rIns="243800" wrap="square" tIns="121875">
            <a:noAutofit/>
          </a:bodyPr>
          <a:lstStyle/>
          <a:p>
            <a:pPr indent="-457200" lvl="0" marL="457200" marR="0" rtl="0" algn="l">
              <a:lnSpc>
                <a:spcPct val="90000"/>
              </a:lnSpc>
              <a:spcBef>
                <a:spcPts val="2000"/>
              </a:spcBef>
              <a:spcAft>
                <a:spcPts val="0"/>
              </a:spcAft>
              <a:buClr>
                <a:schemeClr val="dk1"/>
              </a:buClr>
              <a:buSzPts val="5300"/>
              <a:buFont typeface="DM Sans"/>
              <a:buChar char="●"/>
            </a:pPr>
            <a:r>
              <a:rPr lang="en-US"/>
              <a:t>Deep Learning Models</a:t>
            </a:r>
            <a:endParaRPr/>
          </a:p>
          <a:p>
            <a:pPr indent="-533400" lvl="1" marL="914400" rtl="0" algn="l">
              <a:lnSpc>
                <a:spcPct val="90000"/>
              </a:lnSpc>
              <a:spcBef>
                <a:spcPts val="1000"/>
              </a:spcBef>
              <a:spcAft>
                <a:spcPts val="0"/>
              </a:spcAft>
              <a:buSzPts val="4800"/>
              <a:buChar char="○"/>
            </a:pPr>
            <a:r>
              <a:rPr lang="en-US"/>
              <a:t>Classification</a:t>
            </a:r>
            <a:endParaRPr/>
          </a:p>
          <a:p>
            <a:pPr indent="-501650" lvl="2" marL="1371600" rtl="0" algn="l">
              <a:lnSpc>
                <a:spcPct val="90000"/>
              </a:lnSpc>
              <a:spcBef>
                <a:spcPts val="1000"/>
              </a:spcBef>
              <a:spcAft>
                <a:spcPts val="0"/>
              </a:spcAft>
              <a:buSzPts val="4300"/>
              <a:buFont typeface="DM Sans"/>
              <a:buChar char="■"/>
            </a:pPr>
            <a:r>
              <a:rPr lang="en-US"/>
              <a:t>Mobilenet</a:t>
            </a:r>
            <a:endParaRPr/>
          </a:p>
          <a:p>
            <a:pPr indent="-533400" lvl="1" marL="914400" rtl="0" algn="l">
              <a:lnSpc>
                <a:spcPct val="90000"/>
              </a:lnSpc>
              <a:spcBef>
                <a:spcPts val="1000"/>
              </a:spcBef>
              <a:spcAft>
                <a:spcPts val="0"/>
              </a:spcAft>
              <a:buSzPts val="4800"/>
              <a:buChar char="○"/>
            </a:pPr>
            <a:r>
              <a:rPr lang="en-US"/>
              <a:t>Object Detection</a:t>
            </a:r>
            <a:endParaRPr/>
          </a:p>
          <a:p>
            <a:pPr indent="-501650" lvl="2" marL="1371600" rtl="0" algn="l">
              <a:lnSpc>
                <a:spcPct val="90000"/>
              </a:lnSpc>
              <a:spcBef>
                <a:spcPts val="1000"/>
              </a:spcBef>
              <a:spcAft>
                <a:spcPts val="0"/>
              </a:spcAft>
              <a:buSzPts val="4300"/>
              <a:buFont typeface="DM Sans"/>
              <a:buChar char="■"/>
            </a:pPr>
            <a:r>
              <a:rPr lang="en-US"/>
              <a:t>YOLOv8: most commonly used for object detection, showed strong performance</a:t>
            </a:r>
            <a:endParaRPr/>
          </a:p>
          <a:p>
            <a:pPr indent="-533400" lvl="1" marL="914400" rtl="0" algn="l">
              <a:lnSpc>
                <a:spcPct val="90000"/>
              </a:lnSpc>
              <a:spcBef>
                <a:spcPts val="1000"/>
              </a:spcBef>
              <a:spcAft>
                <a:spcPts val="0"/>
              </a:spcAft>
              <a:buSzPts val="4800"/>
              <a:buChar char="○"/>
            </a:pPr>
            <a:r>
              <a:rPr lang="en-US"/>
              <a:t>Segmentation</a:t>
            </a:r>
            <a:endParaRPr/>
          </a:p>
          <a:p>
            <a:pPr indent="-501650" lvl="2" marL="1371600" rtl="0" algn="l">
              <a:lnSpc>
                <a:spcPct val="90000"/>
              </a:lnSpc>
              <a:spcBef>
                <a:spcPts val="1000"/>
              </a:spcBef>
              <a:spcAft>
                <a:spcPts val="0"/>
              </a:spcAft>
              <a:buSzPts val="4300"/>
              <a:buFont typeface="DM Sans"/>
              <a:buChar char="■"/>
            </a:pPr>
            <a:r>
              <a:rPr lang="en-US"/>
              <a:t>YOLOv8		</a:t>
            </a:r>
            <a:endParaRPr/>
          </a:p>
          <a:p>
            <a:pPr indent="-501650" lvl="2" marL="1371600" rtl="0" algn="l">
              <a:lnSpc>
                <a:spcPct val="90000"/>
              </a:lnSpc>
              <a:spcBef>
                <a:spcPts val="1000"/>
              </a:spcBef>
              <a:spcAft>
                <a:spcPts val="0"/>
              </a:spcAft>
              <a:buSzPts val="4300"/>
              <a:buFont typeface="DM Sans"/>
              <a:buChar char="■"/>
            </a:pPr>
            <a:r>
              <a:rPr lang="en-US"/>
              <a:t>Mask2Former: achieved better performance in panoptic segmentation than instance segmentation with Mask R-CNN</a:t>
            </a:r>
            <a:endParaRPr/>
          </a:p>
          <a:p>
            <a:pPr indent="-457200" lvl="0" marL="457200" marR="0" rtl="0" algn="l">
              <a:lnSpc>
                <a:spcPct val="90000"/>
              </a:lnSpc>
              <a:spcBef>
                <a:spcPts val="2000"/>
              </a:spcBef>
              <a:spcAft>
                <a:spcPts val="0"/>
              </a:spcAft>
              <a:buClr>
                <a:schemeClr val="dk1"/>
              </a:buClr>
              <a:buSzPts val="5300"/>
              <a:buFont typeface="DM Sans"/>
              <a:buChar char="●"/>
            </a:pPr>
            <a:r>
              <a:rPr lang="en-US"/>
              <a:t>Training and Testing on iMagine Marketplace</a:t>
            </a:r>
            <a:endParaRPr/>
          </a:p>
          <a:p>
            <a:pPr indent="-120650" lvl="0" marL="457200" marR="0" rtl="0" algn="l">
              <a:lnSpc>
                <a:spcPct val="90000"/>
              </a:lnSpc>
              <a:spcBef>
                <a:spcPts val="2000"/>
              </a:spcBef>
              <a:spcAft>
                <a:spcPts val="0"/>
              </a:spcAft>
              <a:buClr>
                <a:schemeClr val="dk1"/>
              </a:buClr>
              <a:buSzPts val="5300"/>
              <a:buFont typeface="DM Sans"/>
              <a:buNone/>
            </a:pPr>
            <a:r>
              <a:t/>
            </a:r>
            <a:endParaRPr/>
          </a:p>
          <a:p>
            <a:pPr indent="-120650" lvl="0" marL="457200" marR="0" rtl="0" algn="l">
              <a:lnSpc>
                <a:spcPct val="90000"/>
              </a:lnSpc>
              <a:spcBef>
                <a:spcPts val="2000"/>
              </a:spcBef>
              <a:spcAft>
                <a:spcPts val="0"/>
              </a:spcAft>
              <a:buClr>
                <a:schemeClr val="dk1"/>
              </a:buClr>
              <a:buSzPts val="5300"/>
              <a:buFont typeface="DM Sans"/>
              <a:buNone/>
            </a:pPr>
            <a:r>
              <a:t/>
            </a:r>
            <a:endParaRPr sz="5400">
              <a:solidFill>
                <a:srgbClr val="5E5E5E"/>
              </a:solidFill>
            </a:endParaRPr>
          </a:p>
          <a:p>
            <a:pPr indent="-120650" lvl="0" marL="457200" marR="0" rtl="0" algn="l">
              <a:lnSpc>
                <a:spcPct val="90000"/>
              </a:lnSpc>
              <a:spcBef>
                <a:spcPts val="2000"/>
              </a:spcBef>
              <a:spcAft>
                <a:spcPts val="0"/>
              </a:spcAft>
              <a:buClr>
                <a:schemeClr val="dk1"/>
              </a:buClr>
              <a:buSzPts val="5300"/>
              <a:buFont typeface="DM Sans"/>
              <a:buNone/>
            </a:pPr>
            <a:r>
              <a:t/>
            </a:r>
            <a:endParaRPr/>
          </a:p>
        </p:txBody>
      </p:sp>
      <p:sp>
        <p:nvSpPr>
          <p:cNvPr id="643" name="Google Shape;643;p10"/>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0"/>
              </a:spcBef>
              <a:spcAft>
                <a:spcPts val="0"/>
              </a:spcAft>
              <a:buClr>
                <a:srgbClr val="0E67AD"/>
              </a:buClr>
              <a:buSzPts val="6700"/>
              <a:buFont typeface="DM Sans"/>
              <a:buNone/>
            </a:pPr>
            <a:r>
              <a:rPr lang="en-US"/>
              <a:t>Best Practices:</a:t>
            </a:r>
            <a:endParaRPr/>
          </a:p>
        </p:txBody>
      </p:sp>
      <p:sp>
        <p:nvSpPr>
          <p:cNvPr id="644" name="Google Shape;644;p10"/>
          <p:cNvSpPr txBox="1"/>
          <p:nvPr>
            <p:ph idx="2" type="subTitle"/>
          </p:nvPr>
        </p:nvSpPr>
        <p:spPr>
          <a:xfrm>
            <a:off x="6877525" y="1675625"/>
            <a:ext cx="9941100" cy="9849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2000"/>
              </a:spcBef>
              <a:spcAft>
                <a:spcPts val="0"/>
              </a:spcAft>
              <a:buClr>
                <a:srgbClr val="7F7F7F"/>
              </a:buClr>
              <a:buSzPts val="5300"/>
              <a:buFont typeface="DM Sans"/>
              <a:buNone/>
            </a:pPr>
            <a:r>
              <a:rPr lang="en-US"/>
              <a:t>Create/Update/Train/Test Model</a:t>
            </a:r>
            <a:endParaRPr/>
          </a:p>
        </p:txBody>
      </p:sp>
      <p:sp>
        <p:nvSpPr>
          <p:cNvPr id="645" name="Google Shape;645;p10"/>
          <p:cNvSpPr txBox="1"/>
          <p:nvPr>
            <p:ph idx="12" type="sldNum"/>
          </p:nvPr>
        </p:nvSpPr>
        <p:spPr>
          <a:xfrm>
            <a:off x="22818090" y="12666269"/>
            <a:ext cx="1463100" cy="1050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pic>
        <p:nvPicPr>
          <p:cNvPr id="646" name="Google Shape;646;p10"/>
          <p:cNvPicPr preferRelativeResize="0"/>
          <p:nvPr/>
        </p:nvPicPr>
        <p:blipFill rotWithShape="1">
          <a:blip r:embed="rId3">
            <a:alphaModFix/>
          </a:blip>
          <a:srcRect b="0" l="0" r="0" t="0"/>
          <a:stretch/>
        </p:blipFill>
        <p:spPr>
          <a:xfrm>
            <a:off x="16818732" y="231251"/>
            <a:ext cx="7378121" cy="3420000"/>
          </a:xfrm>
          <a:prstGeom prst="rect">
            <a:avLst/>
          </a:prstGeom>
          <a:noFill/>
          <a:ln>
            <a:noFill/>
          </a:ln>
        </p:spPr>
      </p:pic>
      <p:sp>
        <p:nvSpPr>
          <p:cNvPr id="647" name="Google Shape;647;p10"/>
          <p:cNvSpPr txBox="1"/>
          <p:nvPr/>
        </p:nvSpPr>
        <p:spPr>
          <a:xfrm>
            <a:off x="19340950" y="349875"/>
            <a:ext cx="2627400" cy="48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35353"/>
                </a:solidFill>
                <a:latin typeface="DM Sans"/>
                <a:ea typeface="DM Sans"/>
                <a:cs typeface="DM Sans"/>
                <a:sym typeface="DM Sans"/>
              </a:rPr>
              <a:t>AI/ML development cycle</a:t>
            </a:r>
            <a:endParaRPr b="0" i="0" sz="1600" u="none" cap="none" strike="noStrike">
              <a:solidFill>
                <a:srgbClr val="535353"/>
              </a:solidFill>
              <a:latin typeface="DM Sans"/>
              <a:ea typeface="DM Sans"/>
              <a:cs typeface="DM Sans"/>
              <a:sym typeface="DM Sans"/>
            </a:endParaRPr>
          </a:p>
        </p:txBody>
      </p:sp>
      <p:pic>
        <p:nvPicPr>
          <p:cNvPr id="648" name="Google Shape;648;p10">
            <a:hlinkClick r:id="rId4"/>
          </p:cNvPr>
          <p:cNvPicPr preferRelativeResize="0"/>
          <p:nvPr/>
        </p:nvPicPr>
        <p:blipFill rotWithShape="1">
          <a:blip r:embed="rId5">
            <a:alphaModFix/>
          </a:blip>
          <a:srcRect b="0" l="0" r="0" t="0"/>
          <a:stretch/>
        </p:blipFill>
        <p:spPr>
          <a:xfrm>
            <a:off x="15953427" y="10305229"/>
            <a:ext cx="1221834" cy="1188000"/>
          </a:xfrm>
          <a:prstGeom prst="rect">
            <a:avLst/>
          </a:prstGeom>
          <a:noFill/>
          <a:ln>
            <a:noFill/>
          </a:ln>
        </p:spPr>
      </p:pic>
      <p:sp>
        <p:nvSpPr>
          <p:cNvPr id="649" name="Google Shape;649;p10"/>
          <p:cNvSpPr/>
          <p:nvPr/>
        </p:nvSpPr>
        <p:spPr>
          <a:xfrm>
            <a:off x="15757487" y="11417025"/>
            <a:ext cx="16137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sng" cap="none" strike="noStrike">
                <a:solidFill>
                  <a:srgbClr val="EF7E15"/>
                </a:solidFill>
                <a:latin typeface="Arial"/>
                <a:ea typeface="Arial"/>
                <a:cs typeface="Arial"/>
                <a:sym typeface="Arial"/>
                <a:hlinkClick r:id="rId6">
                  <a:extLst>
                    <a:ext uri="{A12FA001-AC4F-418D-AE19-62706E023703}">
                      <ahyp:hlinkClr val="tx"/>
                    </a:ext>
                  </a:extLst>
                </a:hlinkClick>
              </a:rPr>
              <a:t>Marketplace</a:t>
            </a:r>
            <a:endParaRPr b="0" i="0" sz="2000" u="none" cap="none" strike="noStrike">
              <a:solidFill>
                <a:srgbClr val="EF7E15"/>
              </a:solidFill>
              <a:latin typeface="Arial"/>
              <a:ea typeface="Arial"/>
              <a:cs typeface="Arial"/>
              <a:sym typeface="Arial"/>
            </a:endParaRPr>
          </a:p>
        </p:txBody>
      </p:sp>
      <p:sp>
        <p:nvSpPr>
          <p:cNvPr id="650" name="Google Shape;650;p10"/>
          <p:cNvSpPr/>
          <p:nvPr/>
        </p:nvSpPr>
        <p:spPr>
          <a:xfrm>
            <a:off x="18822550" y="907974"/>
            <a:ext cx="3792900" cy="820500"/>
          </a:xfrm>
          <a:prstGeom prst="rect">
            <a:avLst/>
          </a:prstGeom>
          <a:noFill/>
          <a:ln cap="flat" cmpd="sng" w="57150">
            <a:solidFill>
              <a:srgbClr val="F59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11"/>
          <p:cNvSpPr txBox="1"/>
          <p:nvPr>
            <p:ph idx="1" type="body"/>
          </p:nvPr>
        </p:nvSpPr>
        <p:spPr>
          <a:xfrm>
            <a:off x="471053" y="3651251"/>
            <a:ext cx="23344800" cy="8526300"/>
          </a:xfrm>
          <a:prstGeom prst="rect">
            <a:avLst/>
          </a:prstGeom>
          <a:noFill/>
          <a:ln>
            <a:noFill/>
          </a:ln>
        </p:spPr>
        <p:txBody>
          <a:bodyPr anchorCtr="0" anchor="t" bIns="121875" lIns="243800" spcFirstLastPara="1" rIns="243800" wrap="square" tIns="121875">
            <a:noAutofit/>
          </a:bodyPr>
          <a:lstStyle/>
          <a:p>
            <a:pPr indent="-457200" lvl="0" marL="457200" rtl="0" algn="l">
              <a:lnSpc>
                <a:spcPct val="115000"/>
              </a:lnSpc>
              <a:spcBef>
                <a:spcPts val="2000"/>
              </a:spcBef>
              <a:spcAft>
                <a:spcPts val="0"/>
              </a:spcAft>
              <a:buSzPts val="5300"/>
              <a:buChar char="●"/>
            </a:pPr>
            <a:r>
              <a:rPr lang="en-US"/>
              <a:t>Performance Metrics and Evaluation Methods</a:t>
            </a:r>
            <a:endParaRPr/>
          </a:p>
          <a:p>
            <a:pPr indent="-533400" lvl="1" marL="914400" rtl="0" algn="l">
              <a:lnSpc>
                <a:spcPct val="115000"/>
              </a:lnSpc>
              <a:spcBef>
                <a:spcPts val="1000"/>
              </a:spcBef>
              <a:spcAft>
                <a:spcPts val="0"/>
              </a:spcAft>
              <a:buSzPts val="4800"/>
              <a:buChar char="○"/>
            </a:pPr>
            <a:r>
              <a:rPr lang="en-US"/>
              <a:t>Accuracy: correct predictions over total predictions</a:t>
            </a:r>
            <a:endParaRPr/>
          </a:p>
          <a:p>
            <a:pPr indent="-533400" lvl="1" marL="914400" rtl="0" algn="l">
              <a:lnSpc>
                <a:spcPct val="115000"/>
              </a:lnSpc>
              <a:spcBef>
                <a:spcPts val="1000"/>
              </a:spcBef>
              <a:spcAft>
                <a:spcPts val="0"/>
              </a:spcAft>
              <a:buSzPts val="4800"/>
              <a:buChar char="○"/>
            </a:pPr>
            <a:r>
              <a:rPr lang="en-US"/>
              <a:t>Precision: the ratio of correctly predicted positive observations to the total predicted positives</a:t>
            </a:r>
            <a:endParaRPr/>
          </a:p>
          <a:p>
            <a:pPr indent="-533400" lvl="1" marL="914400" rtl="0" algn="l">
              <a:lnSpc>
                <a:spcPct val="115000"/>
              </a:lnSpc>
              <a:spcBef>
                <a:spcPts val="1000"/>
              </a:spcBef>
              <a:spcAft>
                <a:spcPts val="0"/>
              </a:spcAft>
              <a:buSzPts val="4800"/>
              <a:buChar char="○"/>
            </a:pPr>
            <a:r>
              <a:rPr lang="en-US"/>
              <a:t>Recall: the ratio of correctly predicted positive observations to all observations in the actual class</a:t>
            </a:r>
            <a:endParaRPr/>
          </a:p>
          <a:p>
            <a:pPr indent="-533400" lvl="1" marL="914400" rtl="0" algn="l">
              <a:lnSpc>
                <a:spcPct val="115000"/>
              </a:lnSpc>
              <a:spcBef>
                <a:spcPts val="1000"/>
              </a:spcBef>
              <a:spcAft>
                <a:spcPts val="0"/>
              </a:spcAft>
              <a:buSzPts val="4800"/>
              <a:buChar char="○"/>
            </a:pPr>
            <a:r>
              <a:rPr lang="en-US"/>
              <a:t>F1 score: the harmonic mean of precision and recall, useful for imbalanced dataset</a:t>
            </a:r>
            <a:endParaRPr/>
          </a:p>
          <a:p>
            <a:pPr indent="-533400" lvl="1" marL="914400" rtl="0" algn="l">
              <a:lnSpc>
                <a:spcPct val="115000"/>
              </a:lnSpc>
              <a:spcBef>
                <a:spcPts val="1000"/>
              </a:spcBef>
              <a:spcAft>
                <a:spcPts val="0"/>
              </a:spcAft>
              <a:buSzPts val="4800"/>
              <a:buChar char="○"/>
            </a:pPr>
            <a:r>
              <a:rPr lang="en-US"/>
              <a:t>Intersection over Union (IoU): the overlap between two boxes, with greater overlap indicating a higher IoU</a:t>
            </a:r>
            <a:endParaRPr/>
          </a:p>
          <a:p>
            <a:pPr indent="-228600" lvl="1" marL="914400" rtl="0" algn="l">
              <a:lnSpc>
                <a:spcPct val="90000"/>
              </a:lnSpc>
              <a:spcBef>
                <a:spcPts val="1000"/>
              </a:spcBef>
              <a:spcAft>
                <a:spcPts val="0"/>
              </a:spcAft>
              <a:buSzPts val="4800"/>
              <a:buNone/>
            </a:pPr>
            <a:r>
              <a:t/>
            </a:r>
            <a:endParaRPr/>
          </a:p>
          <a:p>
            <a:pPr indent="-120650" lvl="0" marL="457200" marR="0" rtl="0" algn="l">
              <a:lnSpc>
                <a:spcPct val="90000"/>
              </a:lnSpc>
              <a:spcBef>
                <a:spcPts val="2000"/>
              </a:spcBef>
              <a:spcAft>
                <a:spcPts val="0"/>
              </a:spcAft>
              <a:buClr>
                <a:schemeClr val="dk1"/>
              </a:buClr>
              <a:buSzPts val="5300"/>
              <a:buFont typeface="DM Sans"/>
              <a:buNone/>
            </a:pPr>
            <a:r>
              <a:t/>
            </a:r>
            <a:endParaRPr sz="5400">
              <a:solidFill>
                <a:srgbClr val="5E5E5E"/>
              </a:solidFill>
            </a:endParaRPr>
          </a:p>
          <a:p>
            <a:pPr indent="-120650" lvl="0" marL="457200" marR="0" rtl="0" algn="l">
              <a:lnSpc>
                <a:spcPct val="90000"/>
              </a:lnSpc>
              <a:spcBef>
                <a:spcPts val="2000"/>
              </a:spcBef>
              <a:spcAft>
                <a:spcPts val="0"/>
              </a:spcAft>
              <a:buClr>
                <a:schemeClr val="dk1"/>
              </a:buClr>
              <a:buSzPts val="5300"/>
              <a:buFont typeface="DM Sans"/>
              <a:buNone/>
            </a:pPr>
            <a:r>
              <a:t/>
            </a:r>
            <a:endParaRPr b="1" sz="5400">
              <a:solidFill>
                <a:srgbClr val="5E5E5E"/>
              </a:solidFill>
              <a:latin typeface="Arial"/>
              <a:ea typeface="Arial"/>
              <a:cs typeface="Arial"/>
              <a:sym typeface="Arial"/>
            </a:endParaRPr>
          </a:p>
          <a:p>
            <a:pPr indent="-120650" lvl="0" marL="457200" marR="0" rtl="0" algn="l">
              <a:lnSpc>
                <a:spcPct val="90000"/>
              </a:lnSpc>
              <a:spcBef>
                <a:spcPts val="2000"/>
              </a:spcBef>
              <a:spcAft>
                <a:spcPts val="0"/>
              </a:spcAft>
              <a:buClr>
                <a:schemeClr val="dk1"/>
              </a:buClr>
              <a:buSzPts val="5300"/>
              <a:buFont typeface="DM Sans"/>
              <a:buNone/>
            </a:pPr>
            <a:r>
              <a:t/>
            </a:r>
            <a:endParaRPr/>
          </a:p>
        </p:txBody>
      </p:sp>
      <p:sp>
        <p:nvSpPr>
          <p:cNvPr id="656" name="Google Shape;656;p11"/>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0"/>
              </a:spcBef>
              <a:spcAft>
                <a:spcPts val="0"/>
              </a:spcAft>
              <a:buClr>
                <a:srgbClr val="0E67AD"/>
              </a:buClr>
              <a:buSzPts val="6700"/>
              <a:buFont typeface="DM Sans"/>
              <a:buNone/>
            </a:pPr>
            <a:r>
              <a:rPr lang="en-US"/>
              <a:t>Best Practices:</a:t>
            </a:r>
            <a:endParaRPr/>
          </a:p>
        </p:txBody>
      </p:sp>
      <p:sp>
        <p:nvSpPr>
          <p:cNvPr id="657" name="Google Shape;657;p11"/>
          <p:cNvSpPr txBox="1"/>
          <p:nvPr>
            <p:ph idx="2" type="subTitle"/>
          </p:nvPr>
        </p:nvSpPr>
        <p:spPr>
          <a:xfrm>
            <a:off x="6877536" y="1675621"/>
            <a:ext cx="12610500" cy="9849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2000"/>
              </a:spcBef>
              <a:spcAft>
                <a:spcPts val="0"/>
              </a:spcAft>
              <a:buClr>
                <a:srgbClr val="7F7F7F"/>
              </a:buClr>
              <a:buSzPts val="5300"/>
              <a:buFont typeface="DM Sans"/>
              <a:buNone/>
            </a:pPr>
            <a:r>
              <a:rPr lang="en-US"/>
              <a:t>Evaluate Model</a:t>
            </a:r>
            <a:endParaRPr/>
          </a:p>
        </p:txBody>
      </p:sp>
      <p:sp>
        <p:nvSpPr>
          <p:cNvPr id="658" name="Google Shape;658;p11"/>
          <p:cNvSpPr txBox="1"/>
          <p:nvPr>
            <p:ph idx="12" type="sldNum"/>
          </p:nvPr>
        </p:nvSpPr>
        <p:spPr>
          <a:xfrm>
            <a:off x="22818090" y="12666269"/>
            <a:ext cx="1463100" cy="1050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pic>
        <p:nvPicPr>
          <p:cNvPr id="659" name="Google Shape;659;p11"/>
          <p:cNvPicPr preferRelativeResize="0"/>
          <p:nvPr/>
        </p:nvPicPr>
        <p:blipFill rotWithShape="1">
          <a:blip r:embed="rId3">
            <a:alphaModFix/>
          </a:blip>
          <a:srcRect b="0" l="0" r="0" t="0"/>
          <a:stretch/>
        </p:blipFill>
        <p:spPr>
          <a:xfrm>
            <a:off x="16818732" y="231251"/>
            <a:ext cx="7378121" cy="3420000"/>
          </a:xfrm>
          <a:prstGeom prst="rect">
            <a:avLst/>
          </a:prstGeom>
          <a:noFill/>
          <a:ln>
            <a:noFill/>
          </a:ln>
        </p:spPr>
      </p:pic>
      <p:sp>
        <p:nvSpPr>
          <p:cNvPr id="660" name="Google Shape;660;p11"/>
          <p:cNvSpPr txBox="1"/>
          <p:nvPr/>
        </p:nvSpPr>
        <p:spPr>
          <a:xfrm>
            <a:off x="19340950" y="349875"/>
            <a:ext cx="2627400" cy="48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35353"/>
                </a:solidFill>
                <a:latin typeface="DM Sans"/>
                <a:ea typeface="DM Sans"/>
                <a:cs typeface="DM Sans"/>
                <a:sym typeface="DM Sans"/>
              </a:rPr>
              <a:t>AI/ML development cycle</a:t>
            </a:r>
            <a:endParaRPr b="0" i="0" sz="1600" u="none" cap="none" strike="noStrike">
              <a:solidFill>
                <a:srgbClr val="535353"/>
              </a:solidFill>
              <a:latin typeface="DM Sans"/>
              <a:ea typeface="DM Sans"/>
              <a:cs typeface="DM Sans"/>
              <a:sym typeface="DM Sans"/>
            </a:endParaRPr>
          </a:p>
        </p:txBody>
      </p:sp>
      <p:sp>
        <p:nvSpPr>
          <p:cNvPr id="661" name="Google Shape;661;p11"/>
          <p:cNvSpPr/>
          <p:nvPr/>
        </p:nvSpPr>
        <p:spPr>
          <a:xfrm>
            <a:off x="19893098" y="2280084"/>
            <a:ext cx="1567200" cy="911100"/>
          </a:xfrm>
          <a:prstGeom prst="rect">
            <a:avLst/>
          </a:prstGeom>
          <a:noFill/>
          <a:ln cap="flat" cmpd="sng" w="57150">
            <a:solidFill>
              <a:srgbClr val="F593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313244f0d5f_1_3"/>
          <p:cNvSpPr txBox="1"/>
          <p:nvPr>
            <p:ph idx="1" type="body"/>
          </p:nvPr>
        </p:nvSpPr>
        <p:spPr>
          <a:xfrm>
            <a:off x="471053" y="3651251"/>
            <a:ext cx="23344800" cy="8526300"/>
          </a:xfrm>
          <a:prstGeom prst="rect">
            <a:avLst/>
          </a:prstGeom>
          <a:noFill/>
          <a:ln>
            <a:noFill/>
          </a:ln>
        </p:spPr>
        <p:txBody>
          <a:bodyPr anchorCtr="0" anchor="t" bIns="121875" lIns="243800" spcFirstLastPara="1" rIns="243800" wrap="square" tIns="121875">
            <a:noAutofit/>
          </a:bodyPr>
          <a:lstStyle/>
          <a:p>
            <a:pPr indent="-457200" lvl="0" marL="457200" rtl="0" algn="l">
              <a:lnSpc>
                <a:spcPct val="115000"/>
              </a:lnSpc>
              <a:spcBef>
                <a:spcPts val="1000"/>
              </a:spcBef>
              <a:spcAft>
                <a:spcPts val="0"/>
              </a:spcAft>
              <a:buSzPts val="5300"/>
              <a:buChar char="●"/>
            </a:pPr>
            <a:r>
              <a:rPr lang="en-US"/>
              <a:t>Monitoring and supporting of use cases through</a:t>
            </a:r>
            <a:endParaRPr/>
          </a:p>
          <a:p>
            <a:pPr indent="-533400" lvl="1" marL="914400" rtl="0" algn="l">
              <a:lnSpc>
                <a:spcPct val="115000"/>
              </a:lnSpc>
              <a:spcBef>
                <a:spcPts val="1000"/>
              </a:spcBef>
              <a:spcAft>
                <a:spcPts val="0"/>
              </a:spcAft>
              <a:buSzPts val="4800"/>
              <a:buChar char="○"/>
            </a:pPr>
            <a:r>
              <a:rPr lang="en-US"/>
              <a:t>Regular meetings</a:t>
            </a:r>
            <a:endParaRPr/>
          </a:p>
          <a:p>
            <a:pPr indent="-457200" lvl="0" marL="457200" rtl="0" algn="l">
              <a:lnSpc>
                <a:spcPct val="115000"/>
              </a:lnSpc>
              <a:spcBef>
                <a:spcPts val="1000"/>
              </a:spcBef>
              <a:spcAft>
                <a:spcPts val="0"/>
              </a:spcAft>
              <a:buSzPts val="5300"/>
              <a:buChar char="●"/>
            </a:pPr>
            <a:r>
              <a:rPr lang="en-US"/>
              <a:t>Training sessions</a:t>
            </a:r>
            <a:endParaRPr/>
          </a:p>
          <a:p>
            <a:pPr indent="-533400" lvl="1" marL="914400" rtl="0" algn="l">
              <a:lnSpc>
                <a:spcPct val="115000"/>
              </a:lnSpc>
              <a:spcBef>
                <a:spcPts val="1000"/>
              </a:spcBef>
              <a:spcAft>
                <a:spcPts val="0"/>
              </a:spcAft>
              <a:buSzPts val="4800"/>
              <a:buChar char="○"/>
            </a:pPr>
            <a:r>
              <a:rPr lang="en-US"/>
              <a:t>Annual competence center workshops and </a:t>
            </a:r>
            <a:r>
              <a:rPr lang="en-US" u="sng">
                <a:solidFill>
                  <a:srgbClr val="EF7E15"/>
                </a:solidFill>
                <a:hlinkClick r:id="rId3">
                  <a:extLst>
                    <a:ext uri="{A12FA001-AC4F-418D-AE19-62706E023703}">
                      <ahyp:hlinkClr val="tx"/>
                    </a:ext>
                  </a:extLst>
                </a:hlinkClick>
              </a:rPr>
              <a:t>webinars</a:t>
            </a:r>
            <a:endParaRPr>
              <a:solidFill>
                <a:srgbClr val="EF7E15"/>
              </a:solidFill>
            </a:endParaRPr>
          </a:p>
          <a:p>
            <a:pPr indent="-533400" lvl="1" marL="914400" rtl="0" algn="l">
              <a:lnSpc>
                <a:spcPct val="115000"/>
              </a:lnSpc>
              <a:spcBef>
                <a:spcPts val="0"/>
              </a:spcBef>
              <a:spcAft>
                <a:spcPts val="0"/>
              </a:spcAft>
              <a:buSzPts val="4800"/>
              <a:buChar char="○"/>
            </a:pPr>
            <a:r>
              <a:rPr lang="en-US"/>
              <a:t>AI4EOSC platform </a:t>
            </a:r>
            <a:r>
              <a:rPr lang="en-US" u="sng">
                <a:solidFill>
                  <a:srgbClr val="EF7E15"/>
                </a:solidFill>
                <a:hlinkClick r:id="rId4">
                  <a:extLst>
                    <a:ext uri="{A12FA001-AC4F-418D-AE19-62706E023703}">
                      <ahyp:hlinkClr val="tx"/>
                    </a:ext>
                  </a:extLst>
                </a:hlinkClick>
                <a:extLst>
                  <a:ext uri="http://customooxmlschemas.google.com/">
                    <go:slidesCustomData xmlns:go="http://customooxmlschemas.google.com/" textRoundtripDataId="0"/>
                  </a:ext>
                </a:extLst>
              </a:rPr>
              <a:t>user workshop</a:t>
            </a:r>
            <a:r>
              <a:rPr lang="en-US"/>
              <a:t> (November 2023)</a:t>
            </a:r>
            <a:endParaRPr/>
          </a:p>
          <a:p>
            <a:pPr indent="-457200" lvl="0" marL="457200" rtl="0" algn="l">
              <a:lnSpc>
                <a:spcPct val="115000"/>
              </a:lnSpc>
              <a:spcBef>
                <a:spcPts val="2000"/>
              </a:spcBef>
              <a:spcAft>
                <a:spcPts val="0"/>
              </a:spcAft>
              <a:buSzPts val="5300"/>
              <a:buChar char="●"/>
            </a:pPr>
            <a:r>
              <a:rPr lang="en-US"/>
              <a:t>Continuous feedback collection</a:t>
            </a:r>
            <a:endParaRPr/>
          </a:p>
          <a:p>
            <a:pPr indent="-457200" lvl="0" marL="457200" rtl="0" algn="l">
              <a:lnSpc>
                <a:spcPct val="115000"/>
              </a:lnSpc>
              <a:spcBef>
                <a:spcPts val="1000"/>
              </a:spcBef>
              <a:spcAft>
                <a:spcPts val="0"/>
              </a:spcAft>
              <a:buSzPts val="5300"/>
              <a:buChar char="●"/>
            </a:pPr>
            <a:r>
              <a:rPr lang="en-US"/>
              <a:t>Learning from use cases’ experiences</a:t>
            </a:r>
            <a:endParaRPr/>
          </a:p>
          <a:p>
            <a:pPr indent="-457200" lvl="0" marL="457200" rtl="0" algn="l">
              <a:lnSpc>
                <a:spcPct val="115000"/>
              </a:lnSpc>
              <a:spcBef>
                <a:spcPts val="1000"/>
              </a:spcBef>
              <a:spcAft>
                <a:spcPts val="0"/>
              </a:spcAft>
              <a:buSzPts val="5300"/>
              <a:buChar char="●"/>
            </a:pPr>
            <a:r>
              <a:rPr lang="en-US"/>
              <a:t>Documenting achievements in deliverables</a:t>
            </a:r>
            <a:endParaRPr/>
          </a:p>
        </p:txBody>
      </p:sp>
      <p:sp>
        <p:nvSpPr>
          <p:cNvPr id="294" name="Google Shape;294;g313244f0d5f_1_3"/>
          <p:cNvSpPr txBox="1"/>
          <p:nvPr>
            <p:ph type="title"/>
          </p:nvPr>
        </p:nvSpPr>
        <p:spPr>
          <a:xfrm>
            <a:off x="6877539" y="451053"/>
            <a:ext cx="12610500" cy="911100"/>
          </a:xfrm>
          <a:prstGeom prst="rect">
            <a:avLst/>
          </a:prstGeom>
        </p:spPr>
        <p:txBody>
          <a:bodyPr anchorCtr="0" anchor="t" bIns="121875" lIns="243800" spcFirstLastPara="1" rIns="243800" wrap="square" tIns="121875">
            <a:noAutofit/>
          </a:bodyPr>
          <a:lstStyle/>
          <a:p>
            <a:pPr indent="0" lvl="0" marL="0" rtl="0" algn="l">
              <a:spcBef>
                <a:spcPts val="0"/>
              </a:spcBef>
              <a:spcAft>
                <a:spcPts val="0"/>
              </a:spcAft>
              <a:buClr>
                <a:srgbClr val="0E67AD"/>
              </a:buClr>
              <a:buSzPts val="6700"/>
              <a:buFont typeface="DM Sans"/>
              <a:buNone/>
            </a:pPr>
            <a:r>
              <a:rPr lang="en-US"/>
              <a:t>Competence Center:</a:t>
            </a:r>
            <a:endParaRPr/>
          </a:p>
          <a:p>
            <a:pPr indent="0" lvl="0" marL="0" rtl="0" algn="l">
              <a:spcBef>
                <a:spcPts val="0"/>
              </a:spcBef>
              <a:spcAft>
                <a:spcPts val="0"/>
              </a:spcAft>
              <a:buNone/>
            </a:pPr>
            <a:r>
              <a:t/>
            </a:r>
            <a:endParaRPr/>
          </a:p>
        </p:txBody>
      </p:sp>
      <p:sp>
        <p:nvSpPr>
          <p:cNvPr id="295" name="Google Shape;295;g313244f0d5f_1_3"/>
          <p:cNvSpPr txBox="1"/>
          <p:nvPr>
            <p:ph idx="2" type="subTitle"/>
          </p:nvPr>
        </p:nvSpPr>
        <p:spPr>
          <a:xfrm>
            <a:off x="6877536" y="1675621"/>
            <a:ext cx="12610500" cy="984900"/>
          </a:xfrm>
          <a:prstGeom prst="rect">
            <a:avLst/>
          </a:prstGeom>
        </p:spPr>
        <p:txBody>
          <a:bodyPr anchorCtr="0" anchor="t" bIns="121875" lIns="243800" spcFirstLastPara="1" rIns="243800" wrap="square" tIns="121875">
            <a:noAutofit/>
          </a:bodyPr>
          <a:lstStyle/>
          <a:p>
            <a:pPr indent="0" lvl="0" marL="0" rtl="0" algn="l">
              <a:spcBef>
                <a:spcPts val="2000"/>
              </a:spcBef>
              <a:spcAft>
                <a:spcPts val="0"/>
              </a:spcAft>
              <a:buNone/>
            </a:pPr>
            <a:r>
              <a:rPr lang="en-US"/>
              <a:t>Support</a:t>
            </a:r>
            <a:endParaRPr/>
          </a:p>
        </p:txBody>
      </p:sp>
      <p:sp>
        <p:nvSpPr>
          <p:cNvPr id="296" name="Google Shape;296;g313244f0d5f_1_3"/>
          <p:cNvSpPr txBox="1"/>
          <p:nvPr>
            <p:ph idx="12" type="sldNum"/>
          </p:nvPr>
        </p:nvSpPr>
        <p:spPr>
          <a:xfrm>
            <a:off x="22818090" y="12666269"/>
            <a:ext cx="1463100" cy="1050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999999"/>
              </a:buClr>
              <a:buSzPts val="1800"/>
              <a:buFont typeface="DM Sans"/>
              <a:buNone/>
            </a:pPr>
            <a:fld id="{00000000-1234-1234-1234-123412341234}" type="slidenum">
              <a:rPr lang="en-US"/>
              <a:t>‹#›</a:t>
            </a:fld>
            <a:endParaRPr/>
          </a:p>
        </p:txBody>
      </p:sp>
      <p:grpSp>
        <p:nvGrpSpPr>
          <p:cNvPr id="297" name="Google Shape;297;g313244f0d5f_1_3"/>
          <p:cNvGrpSpPr/>
          <p:nvPr/>
        </p:nvGrpSpPr>
        <p:grpSpPr>
          <a:xfrm>
            <a:off x="17788594" y="3348669"/>
            <a:ext cx="5937222" cy="3960081"/>
            <a:chOff x="13079988" y="499595"/>
            <a:chExt cx="4741054" cy="3162246"/>
          </a:xfrm>
        </p:grpSpPr>
        <p:pic>
          <p:nvPicPr>
            <p:cNvPr id="298" name="Google Shape;298;g313244f0d5f_1_3">
              <a:hlinkClick r:id="rId5"/>
            </p:cNvPr>
            <p:cNvPicPr preferRelativeResize="0"/>
            <p:nvPr/>
          </p:nvPicPr>
          <p:blipFill rotWithShape="1">
            <a:blip r:embed="rId6">
              <a:alphaModFix/>
            </a:blip>
            <a:srcRect b="13869" l="14965" r="7249" t="16954"/>
            <a:stretch/>
          </p:blipFill>
          <p:spPr>
            <a:xfrm>
              <a:off x="13079988" y="499595"/>
              <a:ext cx="4741054" cy="3162246"/>
            </a:xfrm>
            <a:prstGeom prst="rect">
              <a:avLst/>
            </a:prstGeom>
            <a:noFill/>
            <a:ln>
              <a:noFill/>
            </a:ln>
          </p:spPr>
        </p:pic>
        <p:sp>
          <p:nvSpPr>
            <p:cNvPr id="299" name="Google Shape;299;g313244f0d5f_1_3"/>
            <p:cNvSpPr txBox="1"/>
            <p:nvPr/>
          </p:nvSpPr>
          <p:spPr>
            <a:xfrm>
              <a:off x="16116705" y="834743"/>
              <a:ext cx="1704300" cy="36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2400">
                  <a:solidFill>
                    <a:srgbClr val="0E67AD"/>
                  </a:solidFill>
                </a:rPr>
                <a:t>France - </a:t>
              </a:r>
              <a:r>
                <a:rPr b="1" i="0" lang="en-US" sz="2400" u="none" cap="none" strike="noStrike">
                  <a:solidFill>
                    <a:srgbClr val="0E67AD"/>
                  </a:solidFill>
                  <a:latin typeface="Arial"/>
                  <a:ea typeface="Arial"/>
                  <a:cs typeface="Arial"/>
                  <a:sym typeface="Arial"/>
                </a:rPr>
                <a:t>2023</a:t>
              </a:r>
              <a:endParaRPr/>
            </a:p>
          </p:txBody>
        </p:sp>
      </p:grpSp>
      <p:grpSp>
        <p:nvGrpSpPr>
          <p:cNvPr id="300" name="Google Shape;300;g313244f0d5f_1_3"/>
          <p:cNvGrpSpPr/>
          <p:nvPr/>
        </p:nvGrpSpPr>
        <p:grpSpPr>
          <a:xfrm>
            <a:off x="17783521" y="7662059"/>
            <a:ext cx="5937228" cy="3960082"/>
            <a:chOff x="17954132" y="499594"/>
            <a:chExt cx="4741059" cy="3162247"/>
          </a:xfrm>
        </p:grpSpPr>
        <p:pic>
          <p:nvPicPr>
            <p:cNvPr id="301" name="Google Shape;301;g313244f0d5f_1_3">
              <a:hlinkClick r:id="rId7"/>
            </p:cNvPr>
            <p:cNvPicPr preferRelativeResize="0"/>
            <p:nvPr/>
          </p:nvPicPr>
          <p:blipFill rotWithShape="1">
            <a:blip r:embed="rId8">
              <a:alphaModFix/>
            </a:blip>
            <a:srcRect b="0" l="0" r="0" t="0"/>
            <a:stretch/>
          </p:blipFill>
          <p:spPr>
            <a:xfrm>
              <a:off x="17954132" y="499594"/>
              <a:ext cx="4741056" cy="3162247"/>
            </a:xfrm>
            <a:prstGeom prst="rect">
              <a:avLst/>
            </a:prstGeom>
            <a:noFill/>
            <a:ln>
              <a:noFill/>
            </a:ln>
          </p:spPr>
        </p:pic>
        <p:sp>
          <p:nvSpPr>
            <p:cNvPr id="302" name="Google Shape;302;g313244f0d5f_1_3"/>
            <p:cNvSpPr txBox="1"/>
            <p:nvPr/>
          </p:nvSpPr>
          <p:spPr>
            <a:xfrm>
              <a:off x="20798591" y="645478"/>
              <a:ext cx="1896600" cy="36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2400">
                  <a:solidFill>
                    <a:srgbClr val="0E67AD"/>
                  </a:solidFill>
                </a:rPr>
                <a:t>Mallorca - </a:t>
              </a:r>
              <a:r>
                <a:rPr b="1" i="0" lang="en-US" sz="2400" u="none" cap="none" strike="noStrike">
                  <a:solidFill>
                    <a:srgbClr val="0E67AD"/>
                  </a:solidFill>
                  <a:latin typeface="Arial"/>
                  <a:ea typeface="Arial"/>
                  <a:cs typeface="Arial"/>
                  <a:sym typeface="Arial"/>
                </a:rPr>
                <a:t>2024</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3160d848bea_18_21"/>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SzPts val="6700"/>
              <a:buNone/>
            </a:pPr>
            <a:r>
              <a:rPr lang="en-US"/>
              <a:t>Competence Center:</a:t>
            </a:r>
            <a:endParaRPr/>
          </a:p>
        </p:txBody>
      </p:sp>
      <p:sp>
        <p:nvSpPr>
          <p:cNvPr id="308" name="Google Shape;308;g3160d848bea_18_21"/>
          <p:cNvSpPr txBox="1"/>
          <p:nvPr>
            <p:ph idx="2" type="subTitle"/>
          </p:nvPr>
        </p:nvSpPr>
        <p:spPr>
          <a:xfrm>
            <a:off x="6877536" y="1675621"/>
            <a:ext cx="12610500" cy="9849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2000"/>
              </a:spcBef>
              <a:spcAft>
                <a:spcPts val="0"/>
              </a:spcAft>
              <a:buClr>
                <a:srgbClr val="7F7F7F"/>
              </a:buClr>
              <a:buSzPts val="5300"/>
              <a:buFont typeface="DM Sans"/>
              <a:buNone/>
            </a:pPr>
            <a:r>
              <a:rPr lang="en-US"/>
              <a:t>Synergetic approach</a:t>
            </a:r>
            <a:endParaRPr/>
          </a:p>
        </p:txBody>
      </p:sp>
      <p:sp>
        <p:nvSpPr>
          <p:cNvPr id="309" name="Google Shape;309;g3160d848bea_18_21"/>
          <p:cNvSpPr txBox="1"/>
          <p:nvPr>
            <p:ph idx="12" type="sldNum"/>
          </p:nvPr>
        </p:nvSpPr>
        <p:spPr>
          <a:xfrm>
            <a:off x="22818090" y="12666269"/>
            <a:ext cx="1463100" cy="1050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sp>
        <p:nvSpPr>
          <p:cNvPr id="310" name="Google Shape;310;g3160d848bea_18_21"/>
          <p:cNvSpPr/>
          <p:nvPr/>
        </p:nvSpPr>
        <p:spPr>
          <a:xfrm>
            <a:off x="3263825" y="2821600"/>
            <a:ext cx="10969800" cy="10003200"/>
          </a:xfrm>
          <a:prstGeom prst="rect">
            <a:avLst/>
          </a:prstGeom>
          <a:noFill/>
          <a:ln cap="flat" cmpd="sng" w="28575">
            <a:solidFill>
              <a:srgbClr val="0E67AD"/>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3160d848bea_18_21"/>
          <p:cNvSpPr/>
          <p:nvPr/>
        </p:nvSpPr>
        <p:spPr>
          <a:xfrm>
            <a:off x="14213875" y="2821600"/>
            <a:ext cx="6906300" cy="10003200"/>
          </a:xfrm>
          <a:prstGeom prst="rect">
            <a:avLst/>
          </a:prstGeom>
          <a:noFill/>
          <a:ln cap="flat" cmpd="sng" w="28575">
            <a:solidFill>
              <a:srgbClr val="009DA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3160d848bea_18_21"/>
          <p:cNvSpPr/>
          <p:nvPr/>
        </p:nvSpPr>
        <p:spPr>
          <a:xfrm>
            <a:off x="4360575" y="5307475"/>
            <a:ext cx="9873000" cy="7517400"/>
          </a:xfrm>
          <a:prstGeom prst="rect">
            <a:avLst/>
          </a:prstGeom>
          <a:noFill/>
          <a:ln cap="flat" cmpd="sng" w="28575">
            <a:solidFill>
              <a:schemeClr val="accent1"/>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4800">
                <a:solidFill>
                  <a:srgbClr val="EF7E15"/>
                </a:solidFill>
                <a:latin typeface="DM Sans"/>
                <a:ea typeface="DM Sans"/>
                <a:cs typeface="DM Sans"/>
                <a:sym typeface="DM Sans"/>
              </a:rPr>
              <a:t>   </a:t>
            </a:r>
            <a:endParaRPr b="1" sz="4800">
              <a:solidFill>
                <a:srgbClr val="EF7E15"/>
              </a:solidFill>
              <a:latin typeface="DM Sans"/>
              <a:ea typeface="DM Sans"/>
              <a:cs typeface="DM Sans"/>
              <a:sym typeface="DM Sans"/>
            </a:endParaRPr>
          </a:p>
        </p:txBody>
      </p:sp>
      <p:sp>
        <p:nvSpPr>
          <p:cNvPr id="313" name="Google Shape;313;g3160d848bea_18_21"/>
          <p:cNvSpPr/>
          <p:nvPr/>
        </p:nvSpPr>
        <p:spPr>
          <a:xfrm>
            <a:off x="15053105" y="7437583"/>
            <a:ext cx="5040000" cy="5040000"/>
          </a:xfrm>
          <a:prstGeom prst="ellipse">
            <a:avLst/>
          </a:prstGeom>
          <a:solidFill>
            <a:srgbClr val="FCE5CD">
              <a:alpha val="50980"/>
            </a:srgbClr>
          </a:solidFill>
          <a:ln cap="flat" cmpd="sng" w="76200">
            <a:solidFill>
              <a:srgbClr val="6AA84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434343"/>
              </a:solidFill>
              <a:latin typeface="DM Sans"/>
              <a:ea typeface="DM Sans"/>
              <a:cs typeface="DM Sans"/>
              <a:sym typeface="DM Sans"/>
            </a:endParaRPr>
          </a:p>
          <a:p>
            <a:pPr indent="0" lvl="0" marL="0" marR="0" rtl="0" algn="ctr">
              <a:lnSpc>
                <a:spcPct val="100000"/>
              </a:lnSpc>
              <a:spcBef>
                <a:spcPts val="1000"/>
              </a:spcBef>
              <a:spcAft>
                <a:spcPts val="0"/>
              </a:spcAft>
              <a:buClr>
                <a:srgbClr val="000000"/>
              </a:buClr>
              <a:buSzPts val="3200"/>
              <a:buFont typeface="Arial"/>
              <a:buNone/>
            </a:pPr>
            <a:r>
              <a:rPr b="1" i="0" lang="en-US" sz="3200" u="none" cap="none" strike="noStrike">
                <a:solidFill>
                  <a:srgbClr val="434343"/>
                </a:solidFill>
                <a:latin typeface="DM Sans"/>
                <a:ea typeface="DM Sans"/>
                <a:cs typeface="DM Sans"/>
                <a:sym typeface="DM Sans"/>
              </a:rPr>
              <a:t>Platform</a:t>
            </a:r>
            <a:r>
              <a:rPr b="1" lang="en-US" sz="3200">
                <a:solidFill>
                  <a:srgbClr val="434343"/>
                </a:solidFill>
                <a:latin typeface="DM Sans"/>
                <a:ea typeface="DM Sans"/>
                <a:cs typeface="DM Sans"/>
                <a:sym typeface="DM Sans"/>
              </a:rPr>
              <a:t> developers</a:t>
            </a:r>
            <a:br>
              <a:rPr b="0" i="0" lang="en-US" sz="3200" u="none" cap="none" strike="noStrike">
                <a:solidFill>
                  <a:srgbClr val="434343"/>
                </a:solidFill>
                <a:latin typeface="DM Sans"/>
                <a:ea typeface="DM Sans"/>
                <a:cs typeface="DM Sans"/>
                <a:sym typeface="DM Sans"/>
              </a:rPr>
            </a:br>
            <a:r>
              <a:rPr b="0" i="0" lang="en-US" sz="2800" u="none" cap="none" strike="noStrike">
                <a:solidFill>
                  <a:srgbClr val="434343"/>
                </a:solidFill>
                <a:latin typeface="DM Sans"/>
                <a:ea typeface="DM Sans"/>
                <a:cs typeface="DM Sans"/>
                <a:sym typeface="DM Sans"/>
              </a:rPr>
              <a:t>(</a:t>
            </a:r>
            <a:r>
              <a:rPr b="0" i="0" lang="en-US" sz="2800" cap="none" strike="noStrike">
                <a:solidFill>
                  <a:srgbClr val="434343"/>
                </a:solidFill>
                <a:uFill>
                  <a:noFill/>
                </a:uFill>
                <a:latin typeface="DM Sans"/>
                <a:ea typeface="DM Sans"/>
                <a:cs typeface="DM Sans"/>
                <a:sym typeface="DM Sans"/>
                <a:hlinkClick r:id="rId3">
                  <a:extLst>
                    <a:ext uri="{A12FA001-AC4F-418D-AE19-62706E023703}">
                      <ahyp:hlinkClr val="tx"/>
                    </a:ext>
                  </a:extLst>
                </a:hlinkClick>
              </a:rPr>
              <a:t>AI4OS</a:t>
            </a:r>
            <a:r>
              <a:rPr b="0" i="0" lang="en-US" sz="2800" u="none" cap="none" strike="noStrike">
                <a:solidFill>
                  <a:srgbClr val="434343"/>
                </a:solidFill>
                <a:latin typeface="DM Sans"/>
                <a:ea typeface="DM Sans"/>
                <a:cs typeface="DM Sans"/>
                <a:sym typeface="DM Sans"/>
              </a:rPr>
              <a:t>)</a:t>
            </a:r>
            <a:endParaRPr b="0" i="0" sz="3200" u="none" cap="none" strike="noStrike">
              <a:solidFill>
                <a:srgbClr val="434343"/>
              </a:solidFill>
              <a:latin typeface="DM Sans"/>
              <a:ea typeface="DM Sans"/>
              <a:cs typeface="DM Sans"/>
              <a:sym typeface="DM Sans"/>
            </a:endParaRPr>
          </a:p>
        </p:txBody>
      </p:sp>
      <p:sp>
        <p:nvSpPr>
          <p:cNvPr id="314" name="Google Shape;314;g3160d848bea_18_21"/>
          <p:cNvSpPr/>
          <p:nvPr/>
        </p:nvSpPr>
        <p:spPr>
          <a:xfrm>
            <a:off x="8851167" y="7365183"/>
            <a:ext cx="5040000" cy="5040000"/>
          </a:xfrm>
          <a:prstGeom prst="ellipse">
            <a:avLst/>
          </a:prstGeom>
          <a:solidFill>
            <a:srgbClr val="F2CB02">
              <a:alpha val="49020"/>
            </a:srgbClr>
          </a:solidFill>
          <a:ln cap="flat" cmpd="sng" w="76200">
            <a:solidFill>
              <a:srgbClr val="1A63A0"/>
            </a:solidFill>
            <a:prstDash val="solid"/>
            <a:round/>
            <a:headEnd len="sm" w="sm" type="none"/>
            <a:tailEnd len="sm" w="sm" type="none"/>
          </a:ln>
        </p:spPr>
        <p:txBody>
          <a:bodyPr anchorCtr="0" anchor="ctr" bIns="18000" lIns="18000" spcFirstLastPara="1" rIns="18000" wrap="square" tIns="18000">
            <a:noAutofit/>
          </a:bodyPr>
          <a:lstStyle/>
          <a:p>
            <a:pPr indent="0" lvl="0" marL="0" marR="0" rtl="0" algn="ctr">
              <a:lnSpc>
                <a:spcPct val="100000"/>
              </a:lnSpc>
              <a:spcBef>
                <a:spcPts val="1000"/>
              </a:spcBef>
              <a:spcAft>
                <a:spcPts val="0"/>
              </a:spcAft>
              <a:buClr>
                <a:srgbClr val="000000"/>
              </a:buClr>
              <a:buSzPts val="3200"/>
              <a:buFont typeface="Arial"/>
              <a:buNone/>
            </a:pPr>
            <a:r>
              <a:rPr b="1" i="0" lang="en-US" sz="3200" u="none" cap="none" strike="noStrike">
                <a:solidFill>
                  <a:srgbClr val="1A63A0"/>
                </a:solidFill>
                <a:latin typeface="DM Sans"/>
                <a:ea typeface="DM Sans"/>
                <a:cs typeface="DM Sans"/>
                <a:sym typeface="DM Sans"/>
              </a:rPr>
              <a:t>IT experts</a:t>
            </a:r>
            <a:br>
              <a:rPr b="0" i="0" lang="en-US" sz="3200" u="none" cap="none" strike="noStrike">
                <a:solidFill>
                  <a:srgbClr val="1A63A0"/>
                </a:solidFill>
                <a:latin typeface="DM Sans"/>
                <a:ea typeface="DM Sans"/>
                <a:cs typeface="DM Sans"/>
                <a:sym typeface="DM Sans"/>
              </a:rPr>
            </a:br>
            <a:r>
              <a:rPr b="0" i="0" lang="en-US" sz="3200" u="none" cap="none" strike="noStrike">
                <a:solidFill>
                  <a:srgbClr val="1A63A0"/>
                </a:solidFill>
                <a:latin typeface="DM Sans"/>
                <a:ea typeface="DM Sans"/>
                <a:cs typeface="DM Sans"/>
                <a:sym typeface="DM Sans"/>
              </a:rPr>
              <a:t>(</a:t>
            </a:r>
            <a:r>
              <a:rPr b="0" i="0" lang="en-US" sz="2800" u="none" cap="none" strike="noStrike">
                <a:solidFill>
                  <a:srgbClr val="1A63A0"/>
                </a:solidFill>
                <a:latin typeface="DM Sans"/>
                <a:ea typeface="DM Sans"/>
                <a:cs typeface="DM Sans"/>
                <a:sym typeface="DM Sans"/>
              </a:rPr>
              <a:t>iMagine WP4)</a:t>
            </a:r>
            <a:endParaRPr b="0" i="0" sz="2800" u="none" cap="none" strike="noStrike">
              <a:solidFill>
                <a:srgbClr val="1A63A0"/>
              </a:solidFill>
              <a:latin typeface="DM Sans"/>
              <a:ea typeface="DM Sans"/>
              <a:cs typeface="DM Sans"/>
              <a:sym typeface="DM Sans"/>
            </a:endParaRPr>
          </a:p>
          <a:p>
            <a:pPr indent="0" lvl="0" marL="0" marR="0" rtl="0" algn="ctr">
              <a:lnSpc>
                <a:spcPct val="100000"/>
              </a:lnSpc>
              <a:spcBef>
                <a:spcPts val="1000"/>
              </a:spcBef>
              <a:spcAft>
                <a:spcPts val="0"/>
              </a:spcAft>
              <a:buClr>
                <a:srgbClr val="000000"/>
              </a:buClr>
              <a:buSzPts val="3200"/>
              <a:buFont typeface="Arial"/>
              <a:buNone/>
            </a:pPr>
            <a:r>
              <a:t/>
            </a:r>
            <a:endParaRPr sz="2800">
              <a:solidFill>
                <a:srgbClr val="1A63A0"/>
              </a:solidFill>
              <a:latin typeface="DM Sans"/>
              <a:ea typeface="DM Sans"/>
              <a:cs typeface="DM Sans"/>
              <a:sym typeface="DM Sans"/>
            </a:endParaRPr>
          </a:p>
        </p:txBody>
      </p:sp>
      <p:pic>
        <p:nvPicPr>
          <p:cNvPr id="315" name="Google Shape;315;g3160d848bea_18_21">
            <a:hlinkClick r:id="rId4"/>
          </p:cNvPr>
          <p:cNvPicPr preferRelativeResize="0"/>
          <p:nvPr/>
        </p:nvPicPr>
        <p:blipFill rotWithShape="1">
          <a:blip r:embed="rId5">
            <a:alphaModFix/>
          </a:blip>
          <a:srcRect b="0" l="0" r="0" t="0"/>
          <a:stretch/>
        </p:blipFill>
        <p:spPr>
          <a:xfrm>
            <a:off x="6469864" y="3234346"/>
            <a:ext cx="4557701" cy="1115675"/>
          </a:xfrm>
          <a:prstGeom prst="rect">
            <a:avLst/>
          </a:prstGeom>
          <a:noFill/>
          <a:ln>
            <a:noFill/>
          </a:ln>
        </p:spPr>
      </p:pic>
      <p:pic>
        <p:nvPicPr>
          <p:cNvPr id="316" name="Google Shape;316;g3160d848bea_18_21">
            <a:hlinkClick r:id="rId6"/>
          </p:cNvPr>
          <p:cNvPicPr preferRelativeResize="0"/>
          <p:nvPr/>
        </p:nvPicPr>
        <p:blipFill rotWithShape="1">
          <a:blip r:embed="rId7">
            <a:alphaModFix/>
          </a:blip>
          <a:srcRect b="0" l="0" r="0" t="0"/>
          <a:stretch/>
        </p:blipFill>
        <p:spPr>
          <a:xfrm>
            <a:off x="14556717" y="3234345"/>
            <a:ext cx="6220626" cy="1632925"/>
          </a:xfrm>
          <a:prstGeom prst="rect">
            <a:avLst/>
          </a:prstGeom>
          <a:noFill/>
          <a:ln>
            <a:noFill/>
          </a:ln>
        </p:spPr>
      </p:pic>
      <p:sp>
        <p:nvSpPr>
          <p:cNvPr id="317" name="Google Shape;317;g3160d848bea_18_21"/>
          <p:cNvSpPr/>
          <p:nvPr/>
        </p:nvSpPr>
        <p:spPr>
          <a:xfrm>
            <a:off x="4703092" y="7365183"/>
            <a:ext cx="5040000" cy="5040000"/>
          </a:xfrm>
          <a:prstGeom prst="ellipse">
            <a:avLst/>
          </a:prstGeom>
          <a:solidFill>
            <a:srgbClr val="CFE2F3">
              <a:alpha val="49800"/>
            </a:srgbClr>
          </a:solidFill>
          <a:ln cap="flat" cmpd="sng" w="76200">
            <a:solidFill>
              <a:srgbClr val="1A63A0"/>
            </a:solidFill>
            <a:prstDash val="solid"/>
            <a:round/>
            <a:headEnd len="sm" w="sm" type="none"/>
            <a:tailEnd len="sm" w="sm" type="none"/>
          </a:ln>
        </p:spPr>
        <p:txBody>
          <a:bodyPr anchorCtr="0" anchor="ctr" bIns="18000" lIns="18000" spcFirstLastPara="1" rIns="18000" wrap="square" tIns="18000">
            <a:noAutofit/>
          </a:bodyPr>
          <a:lstStyle/>
          <a:p>
            <a:pPr indent="0" lvl="0" marL="0" marR="0" rtl="0" algn="ctr">
              <a:lnSpc>
                <a:spcPct val="100000"/>
              </a:lnSpc>
              <a:spcBef>
                <a:spcPts val="1000"/>
              </a:spcBef>
              <a:spcAft>
                <a:spcPts val="0"/>
              </a:spcAft>
              <a:buClr>
                <a:srgbClr val="000000"/>
              </a:buClr>
              <a:buSzPts val="3200"/>
              <a:buFont typeface="Arial"/>
              <a:buNone/>
            </a:pPr>
            <a:r>
              <a:rPr b="1" i="0" lang="en-US" sz="3200" u="none" cap="none" strike="noStrike">
                <a:solidFill>
                  <a:srgbClr val="1A63A0"/>
                </a:solidFill>
                <a:latin typeface="DM Sans"/>
                <a:ea typeface="DM Sans"/>
                <a:cs typeface="DM Sans"/>
                <a:sym typeface="DM Sans"/>
              </a:rPr>
              <a:t>Domain &amp; AI</a:t>
            </a:r>
            <a:r>
              <a:rPr b="1" lang="en-US" sz="3200">
                <a:solidFill>
                  <a:srgbClr val="1A63A0"/>
                </a:solidFill>
                <a:latin typeface="DM Sans"/>
                <a:ea typeface="DM Sans"/>
                <a:cs typeface="DM Sans"/>
                <a:sym typeface="DM Sans"/>
              </a:rPr>
              <a:t> </a:t>
            </a:r>
            <a:r>
              <a:rPr b="1" i="0" lang="en-US" sz="3200" u="none" cap="none" strike="noStrike">
                <a:solidFill>
                  <a:srgbClr val="1A63A0"/>
                </a:solidFill>
                <a:latin typeface="DM Sans"/>
                <a:ea typeface="DM Sans"/>
                <a:cs typeface="DM Sans"/>
                <a:sym typeface="DM Sans"/>
              </a:rPr>
              <a:t>experts</a:t>
            </a:r>
            <a:br>
              <a:rPr b="0" i="0" lang="en-US" sz="3200" u="none" cap="none" strike="noStrike">
                <a:solidFill>
                  <a:srgbClr val="1A63A0"/>
                </a:solidFill>
                <a:latin typeface="DM Sans"/>
                <a:ea typeface="DM Sans"/>
                <a:cs typeface="DM Sans"/>
                <a:sym typeface="DM Sans"/>
              </a:rPr>
            </a:br>
            <a:r>
              <a:rPr b="0" i="0" lang="en-US" sz="3200" u="none" cap="none" strike="noStrike">
                <a:solidFill>
                  <a:srgbClr val="1A63A0"/>
                </a:solidFill>
                <a:latin typeface="DM Sans"/>
                <a:ea typeface="DM Sans"/>
                <a:cs typeface="DM Sans"/>
                <a:sym typeface="DM Sans"/>
              </a:rPr>
              <a:t>(</a:t>
            </a:r>
            <a:r>
              <a:rPr b="0" i="0" lang="en-US" sz="2800" u="none" cap="none" strike="noStrike">
                <a:solidFill>
                  <a:srgbClr val="1A63A0"/>
                </a:solidFill>
                <a:latin typeface="DM Sans"/>
                <a:ea typeface="DM Sans"/>
                <a:cs typeface="DM Sans"/>
                <a:sym typeface="DM Sans"/>
              </a:rPr>
              <a:t>iMagine WP3)</a:t>
            </a:r>
            <a:endParaRPr b="0" i="0" sz="3200" u="none" cap="none" strike="noStrike">
              <a:solidFill>
                <a:srgbClr val="1A63A0"/>
              </a:solidFill>
              <a:latin typeface="DM Sans"/>
              <a:ea typeface="DM Sans"/>
              <a:cs typeface="DM Sans"/>
              <a:sym typeface="DM Sans"/>
            </a:endParaRPr>
          </a:p>
        </p:txBody>
      </p:sp>
      <p:pic>
        <p:nvPicPr>
          <p:cNvPr id="318" name="Google Shape;318;g3160d848bea_18_21"/>
          <p:cNvPicPr preferRelativeResize="0"/>
          <p:nvPr/>
        </p:nvPicPr>
        <p:blipFill rotWithShape="1">
          <a:blip r:embed="rId8">
            <a:alphaModFix/>
          </a:blip>
          <a:srcRect b="0" l="0" r="0" t="0"/>
          <a:stretch/>
        </p:blipFill>
        <p:spPr>
          <a:xfrm>
            <a:off x="10741167" y="10709158"/>
            <a:ext cx="1260000" cy="1260000"/>
          </a:xfrm>
          <a:prstGeom prst="rect">
            <a:avLst/>
          </a:prstGeom>
          <a:noFill/>
          <a:ln>
            <a:noFill/>
          </a:ln>
        </p:spPr>
      </p:pic>
      <p:pic>
        <p:nvPicPr>
          <p:cNvPr id="319" name="Google Shape;319;g3160d848bea_18_21"/>
          <p:cNvPicPr preferRelativeResize="0"/>
          <p:nvPr/>
        </p:nvPicPr>
        <p:blipFill rotWithShape="1">
          <a:blip r:embed="rId9">
            <a:alphaModFix/>
          </a:blip>
          <a:srcRect b="0" l="0" r="0" t="0"/>
          <a:stretch/>
        </p:blipFill>
        <p:spPr>
          <a:xfrm>
            <a:off x="16907105" y="10637158"/>
            <a:ext cx="1332000" cy="1332000"/>
          </a:xfrm>
          <a:prstGeom prst="rect">
            <a:avLst/>
          </a:prstGeom>
          <a:noFill/>
          <a:ln>
            <a:noFill/>
          </a:ln>
        </p:spPr>
      </p:pic>
      <p:grpSp>
        <p:nvGrpSpPr>
          <p:cNvPr id="320" name="Google Shape;320;g3160d848bea_18_21"/>
          <p:cNvGrpSpPr/>
          <p:nvPr/>
        </p:nvGrpSpPr>
        <p:grpSpPr>
          <a:xfrm>
            <a:off x="6575092" y="10879433"/>
            <a:ext cx="1296001" cy="1296001"/>
            <a:chOff x="4961250" y="6367850"/>
            <a:chExt cx="1296001" cy="1296001"/>
          </a:xfrm>
        </p:grpSpPr>
        <p:pic>
          <p:nvPicPr>
            <p:cNvPr id="321" name="Google Shape;321;g3160d848bea_18_21"/>
            <p:cNvPicPr preferRelativeResize="0"/>
            <p:nvPr/>
          </p:nvPicPr>
          <p:blipFill rotWithShape="1">
            <a:blip r:embed="rId10">
              <a:alphaModFix/>
            </a:blip>
            <a:srcRect b="0" l="0" r="0" t="0"/>
            <a:stretch/>
          </p:blipFill>
          <p:spPr>
            <a:xfrm>
              <a:off x="4961250" y="6367850"/>
              <a:ext cx="1296001" cy="1296001"/>
            </a:xfrm>
            <a:prstGeom prst="rect">
              <a:avLst/>
            </a:prstGeom>
            <a:noFill/>
            <a:ln>
              <a:noFill/>
            </a:ln>
          </p:spPr>
        </p:pic>
        <p:sp>
          <p:nvSpPr>
            <p:cNvPr id="322" name="Google Shape;322;g3160d848bea_18_21"/>
            <p:cNvSpPr txBox="1"/>
            <p:nvPr/>
          </p:nvSpPr>
          <p:spPr>
            <a:xfrm>
              <a:off x="5329800" y="6455775"/>
              <a:ext cx="558900" cy="47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A61C00"/>
                  </a:solidFill>
                  <a:latin typeface="Arial"/>
                  <a:ea typeface="Arial"/>
                  <a:cs typeface="Arial"/>
                  <a:sym typeface="Arial"/>
                </a:rPr>
                <a:t>AI</a:t>
              </a:r>
              <a:endParaRPr b="1" i="0" sz="2800" u="none" cap="none" strike="noStrike">
                <a:solidFill>
                  <a:srgbClr val="A61C00"/>
                </a:solidFill>
                <a:latin typeface="Arial"/>
                <a:ea typeface="Arial"/>
                <a:cs typeface="Arial"/>
                <a:sym typeface="Arial"/>
              </a:endParaRPr>
            </a:p>
          </p:txBody>
        </p:sp>
      </p:grpSp>
      <p:sp>
        <p:nvSpPr>
          <p:cNvPr id="323" name="Google Shape;323;g3160d848bea_18_21"/>
          <p:cNvSpPr txBox="1"/>
          <p:nvPr/>
        </p:nvSpPr>
        <p:spPr>
          <a:xfrm>
            <a:off x="5329025" y="5433250"/>
            <a:ext cx="7921800" cy="116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6000">
                <a:solidFill>
                  <a:schemeClr val="accent1"/>
                </a:solidFill>
                <a:latin typeface="DM Sans"/>
                <a:ea typeface="DM Sans"/>
                <a:cs typeface="DM Sans"/>
                <a:sym typeface="DM Sans"/>
              </a:rPr>
              <a:t>Competence Center</a:t>
            </a:r>
            <a:endParaRPr sz="6000">
              <a:solidFill>
                <a:schemeClr val="accent1"/>
              </a:solidFill>
              <a:latin typeface="DM Sans"/>
              <a:ea typeface="DM Sans"/>
              <a:cs typeface="DM Sans"/>
              <a:sym typeface="DM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g313244f0d5f_1_10"/>
          <p:cNvPicPr preferRelativeResize="0"/>
          <p:nvPr/>
        </p:nvPicPr>
        <p:blipFill rotWithShape="1">
          <a:blip r:embed="rId3">
            <a:alphaModFix/>
          </a:blip>
          <a:srcRect b="0" l="0" r="0" t="0"/>
          <a:stretch/>
        </p:blipFill>
        <p:spPr>
          <a:xfrm>
            <a:off x="5934550" y="3755425"/>
            <a:ext cx="12275451" cy="5347126"/>
          </a:xfrm>
          <a:prstGeom prst="rect">
            <a:avLst/>
          </a:prstGeom>
          <a:noFill/>
          <a:ln>
            <a:noFill/>
          </a:ln>
        </p:spPr>
      </p:pic>
      <p:sp>
        <p:nvSpPr>
          <p:cNvPr id="329" name="Google Shape;329;g313244f0d5f_1_10"/>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p>
            <a:pPr indent="0" lvl="0" marL="0" rtl="0" algn="l">
              <a:spcBef>
                <a:spcPts val="0"/>
              </a:spcBef>
              <a:spcAft>
                <a:spcPts val="0"/>
              </a:spcAft>
              <a:buNone/>
            </a:pPr>
            <a:r>
              <a:rPr lang="en-US"/>
              <a:t>Competence Center:</a:t>
            </a:r>
            <a:endParaRPr sz="6700"/>
          </a:p>
        </p:txBody>
      </p:sp>
      <p:cxnSp>
        <p:nvCxnSpPr>
          <p:cNvPr id="330" name="Google Shape;330;g313244f0d5f_1_10"/>
          <p:cNvCxnSpPr>
            <a:stCxn id="331" idx="3"/>
          </p:cNvCxnSpPr>
          <p:nvPr/>
        </p:nvCxnSpPr>
        <p:spPr>
          <a:xfrm>
            <a:off x="3016413" y="3236848"/>
            <a:ext cx="3122100" cy="1347900"/>
          </a:xfrm>
          <a:prstGeom prst="straightConnector1">
            <a:avLst/>
          </a:prstGeom>
          <a:noFill/>
          <a:ln cap="flat" cmpd="sng" w="38100">
            <a:solidFill>
              <a:schemeClr val="dk2"/>
            </a:solidFill>
            <a:prstDash val="solid"/>
            <a:round/>
            <a:headEnd len="sm" w="sm" type="none"/>
            <a:tailEnd len="med" w="med" type="triangle"/>
          </a:ln>
        </p:spPr>
      </p:cxnSp>
      <p:cxnSp>
        <p:nvCxnSpPr>
          <p:cNvPr id="332" name="Google Shape;332;g313244f0d5f_1_10"/>
          <p:cNvCxnSpPr>
            <a:stCxn id="333" idx="3"/>
          </p:cNvCxnSpPr>
          <p:nvPr/>
        </p:nvCxnSpPr>
        <p:spPr>
          <a:xfrm flipH="1" rot="10800000">
            <a:off x="2943910" y="4584840"/>
            <a:ext cx="3194400" cy="480600"/>
          </a:xfrm>
          <a:prstGeom prst="straightConnector1">
            <a:avLst/>
          </a:prstGeom>
          <a:noFill/>
          <a:ln cap="flat" cmpd="sng" w="38100">
            <a:solidFill>
              <a:schemeClr val="dk2"/>
            </a:solidFill>
            <a:prstDash val="solid"/>
            <a:round/>
            <a:headEnd len="sm" w="sm" type="none"/>
            <a:tailEnd len="med" w="med" type="triangle"/>
          </a:ln>
        </p:spPr>
      </p:cxnSp>
      <p:cxnSp>
        <p:nvCxnSpPr>
          <p:cNvPr id="334" name="Google Shape;334;g313244f0d5f_1_10"/>
          <p:cNvCxnSpPr>
            <a:stCxn id="335" idx="3"/>
          </p:cNvCxnSpPr>
          <p:nvPr/>
        </p:nvCxnSpPr>
        <p:spPr>
          <a:xfrm flipH="1" rot="10800000">
            <a:off x="2946908" y="4584934"/>
            <a:ext cx="3191400" cy="2309100"/>
          </a:xfrm>
          <a:prstGeom prst="straightConnector1">
            <a:avLst/>
          </a:prstGeom>
          <a:noFill/>
          <a:ln cap="flat" cmpd="sng" w="38100">
            <a:solidFill>
              <a:schemeClr val="dk2"/>
            </a:solidFill>
            <a:prstDash val="solid"/>
            <a:round/>
            <a:headEnd len="sm" w="sm" type="none"/>
            <a:tailEnd len="med" w="med" type="triangle"/>
          </a:ln>
        </p:spPr>
      </p:cxnSp>
      <p:cxnSp>
        <p:nvCxnSpPr>
          <p:cNvPr id="336" name="Google Shape;336;g313244f0d5f_1_10"/>
          <p:cNvCxnSpPr>
            <a:stCxn id="337" idx="3"/>
          </p:cNvCxnSpPr>
          <p:nvPr/>
        </p:nvCxnSpPr>
        <p:spPr>
          <a:xfrm flipH="1" rot="10800000">
            <a:off x="2928549" y="4585045"/>
            <a:ext cx="3192900" cy="4067400"/>
          </a:xfrm>
          <a:prstGeom prst="straightConnector1">
            <a:avLst/>
          </a:prstGeom>
          <a:noFill/>
          <a:ln cap="flat" cmpd="sng" w="38100">
            <a:solidFill>
              <a:schemeClr val="dk2"/>
            </a:solidFill>
            <a:prstDash val="solid"/>
            <a:round/>
            <a:headEnd len="sm" w="sm" type="none"/>
            <a:tailEnd len="med" w="med" type="triangle"/>
          </a:ln>
        </p:spPr>
      </p:cxnSp>
      <p:grpSp>
        <p:nvGrpSpPr>
          <p:cNvPr id="338" name="Google Shape;338;g313244f0d5f_1_10"/>
          <p:cNvGrpSpPr/>
          <p:nvPr/>
        </p:nvGrpSpPr>
        <p:grpSpPr>
          <a:xfrm>
            <a:off x="295465" y="2346397"/>
            <a:ext cx="3221866" cy="10442068"/>
            <a:chOff x="-312299" y="1904651"/>
            <a:chExt cx="3895848" cy="12791949"/>
          </a:xfrm>
        </p:grpSpPr>
        <p:pic>
          <p:nvPicPr>
            <p:cNvPr id="331" name="Google Shape;331;g313244f0d5f_1_10"/>
            <p:cNvPicPr preferRelativeResize="0"/>
            <p:nvPr/>
          </p:nvPicPr>
          <p:blipFill rotWithShape="1">
            <a:blip r:embed="rId4">
              <a:alphaModFix/>
            </a:blip>
            <a:srcRect b="0" l="0" r="0" t="0"/>
            <a:stretch/>
          </p:blipFill>
          <p:spPr>
            <a:xfrm>
              <a:off x="217474" y="1904651"/>
              <a:ext cx="2760370" cy="2181675"/>
            </a:xfrm>
            <a:prstGeom prst="rect">
              <a:avLst/>
            </a:prstGeom>
            <a:noFill/>
            <a:ln>
              <a:noFill/>
            </a:ln>
          </p:spPr>
        </p:pic>
        <p:pic>
          <p:nvPicPr>
            <p:cNvPr id="333" name="Google Shape;333;g313244f0d5f_1_10"/>
            <p:cNvPicPr preferRelativeResize="0"/>
            <p:nvPr/>
          </p:nvPicPr>
          <p:blipFill rotWithShape="1">
            <a:blip r:embed="rId5">
              <a:alphaModFix/>
            </a:blip>
            <a:srcRect b="0" l="0" r="0" t="0"/>
            <a:stretch/>
          </p:blipFill>
          <p:spPr>
            <a:xfrm>
              <a:off x="369875" y="4144750"/>
              <a:ext cx="2520299" cy="2181675"/>
            </a:xfrm>
            <a:prstGeom prst="rect">
              <a:avLst/>
            </a:prstGeom>
            <a:noFill/>
            <a:ln>
              <a:noFill/>
            </a:ln>
          </p:spPr>
        </p:pic>
        <p:pic>
          <p:nvPicPr>
            <p:cNvPr id="335" name="Google Shape;335;g313244f0d5f_1_10"/>
            <p:cNvPicPr preferRelativeResize="0"/>
            <p:nvPr/>
          </p:nvPicPr>
          <p:blipFill rotWithShape="1">
            <a:blip r:embed="rId6">
              <a:alphaModFix/>
            </a:blip>
            <a:srcRect b="0" l="0" r="0" t="0"/>
            <a:stretch/>
          </p:blipFill>
          <p:spPr>
            <a:xfrm>
              <a:off x="373500" y="6384850"/>
              <a:ext cx="2520299" cy="2181676"/>
            </a:xfrm>
            <a:prstGeom prst="rect">
              <a:avLst/>
            </a:prstGeom>
            <a:noFill/>
            <a:ln>
              <a:noFill/>
            </a:ln>
          </p:spPr>
        </p:pic>
        <p:pic>
          <p:nvPicPr>
            <p:cNvPr id="339" name="Google Shape;339;g313244f0d5f_1_10"/>
            <p:cNvPicPr preferRelativeResize="0"/>
            <p:nvPr/>
          </p:nvPicPr>
          <p:blipFill rotWithShape="1">
            <a:blip r:embed="rId7">
              <a:alphaModFix/>
            </a:blip>
            <a:srcRect b="0" l="0" r="0" t="0"/>
            <a:stretch/>
          </p:blipFill>
          <p:spPr>
            <a:xfrm>
              <a:off x="-312299" y="12514925"/>
              <a:ext cx="3895848" cy="2181675"/>
            </a:xfrm>
            <a:prstGeom prst="rect">
              <a:avLst/>
            </a:prstGeom>
            <a:noFill/>
            <a:ln>
              <a:noFill/>
            </a:ln>
          </p:spPr>
        </p:pic>
        <p:pic>
          <p:nvPicPr>
            <p:cNvPr id="340" name="Google Shape;340;g313244f0d5f_1_10"/>
            <p:cNvPicPr preferRelativeResize="0"/>
            <p:nvPr/>
          </p:nvPicPr>
          <p:blipFill rotWithShape="1">
            <a:blip r:embed="rId8">
              <a:alphaModFix/>
            </a:blip>
            <a:srcRect b="0" l="0" r="0" t="0"/>
            <a:stretch/>
          </p:blipFill>
          <p:spPr>
            <a:xfrm>
              <a:off x="373500" y="10567800"/>
              <a:ext cx="2520300" cy="1887914"/>
            </a:xfrm>
            <a:prstGeom prst="rect">
              <a:avLst/>
            </a:prstGeom>
            <a:noFill/>
            <a:ln>
              <a:noFill/>
            </a:ln>
          </p:spPr>
        </p:pic>
        <p:pic>
          <p:nvPicPr>
            <p:cNvPr id="337" name="Google Shape;337;g313244f0d5f_1_10"/>
            <p:cNvPicPr preferRelativeResize="0"/>
            <p:nvPr/>
          </p:nvPicPr>
          <p:blipFill rotWithShape="1">
            <a:blip r:embed="rId9">
              <a:alphaModFix/>
            </a:blip>
            <a:srcRect b="0" l="0" r="0" t="0"/>
            <a:stretch/>
          </p:blipFill>
          <p:spPr>
            <a:xfrm>
              <a:off x="351300" y="8603200"/>
              <a:ext cx="2520300" cy="2053221"/>
            </a:xfrm>
            <a:prstGeom prst="rect">
              <a:avLst/>
            </a:prstGeom>
            <a:noFill/>
            <a:ln>
              <a:noFill/>
            </a:ln>
          </p:spPr>
        </p:pic>
      </p:grpSp>
      <p:cxnSp>
        <p:nvCxnSpPr>
          <p:cNvPr id="341" name="Google Shape;341;g313244f0d5f_1_10"/>
          <p:cNvCxnSpPr>
            <a:stCxn id="340" idx="3"/>
          </p:cNvCxnSpPr>
          <p:nvPr/>
        </p:nvCxnSpPr>
        <p:spPr>
          <a:xfrm flipH="1" rot="10800000">
            <a:off x="2946909" y="4593678"/>
            <a:ext cx="3189900" cy="5595000"/>
          </a:xfrm>
          <a:prstGeom prst="straightConnector1">
            <a:avLst/>
          </a:prstGeom>
          <a:noFill/>
          <a:ln cap="flat" cmpd="sng" w="38100">
            <a:solidFill>
              <a:schemeClr val="dk2"/>
            </a:solidFill>
            <a:prstDash val="solid"/>
            <a:round/>
            <a:headEnd len="sm" w="sm" type="none"/>
            <a:tailEnd len="med" w="med" type="triangle"/>
          </a:ln>
        </p:spPr>
      </p:cxnSp>
      <p:cxnSp>
        <p:nvCxnSpPr>
          <p:cNvPr id="342" name="Google Shape;342;g313244f0d5f_1_10"/>
          <p:cNvCxnSpPr>
            <a:stCxn id="339" idx="3"/>
          </p:cNvCxnSpPr>
          <p:nvPr/>
        </p:nvCxnSpPr>
        <p:spPr>
          <a:xfrm flipH="1" rot="10800000">
            <a:off x="3517331" y="4593614"/>
            <a:ext cx="2604300" cy="7304400"/>
          </a:xfrm>
          <a:prstGeom prst="straightConnector1">
            <a:avLst/>
          </a:prstGeom>
          <a:noFill/>
          <a:ln cap="flat" cmpd="sng" w="38100">
            <a:solidFill>
              <a:schemeClr val="dk2"/>
            </a:solidFill>
            <a:prstDash val="solid"/>
            <a:round/>
            <a:headEnd len="sm" w="sm" type="none"/>
            <a:tailEnd len="med" w="med" type="triangle"/>
          </a:ln>
        </p:spPr>
      </p:cxnSp>
      <p:sp>
        <p:nvSpPr>
          <p:cNvPr id="343" name="Google Shape;343;g313244f0d5f_1_10"/>
          <p:cNvSpPr txBox="1"/>
          <p:nvPr/>
        </p:nvSpPr>
        <p:spPr>
          <a:xfrm>
            <a:off x="391550" y="1951775"/>
            <a:ext cx="3029700" cy="985200"/>
          </a:xfrm>
          <a:prstGeom prst="rect">
            <a:avLst/>
          </a:prstGeom>
          <a:solidFill>
            <a:schemeClr val="l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lang="en-US" sz="2600">
                <a:solidFill>
                  <a:schemeClr val="dk1"/>
                </a:solidFill>
                <a:latin typeface="DM Sans"/>
                <a:ea typeface="DM Sans"/>
                <a:cs typeface="DM Sans"/>
                <a:sym typeface="DM Sans"/>
              </a:rPr>
              <a:t>UCx collected raw</a:t>
            </a:r>
            <a:r>
              <a:rPr b="1" i="0" lang="en-US" sz="2600" u="none" cap="none" strike="noStrike">
                <a:solidFill>
                  <a:schemeClr val="dk1"/>
                </a:solidFill>
                <a:latin typeface="DM Sans"/>
                <a:ea typeface="DM Sans"/>
                <a:cs typeface="DM Sans"/>
                <a:sym typeface="DM Sans"/>
              </a:rPr>
              <a:t> </a:t>
            </a:r>
            <a:r>
              <a:rPr b="1" lang="en-US" sz="2600">
                <a:solidFill>
                  <a:schemeClr val="dk1"/>
                </a:solidFill>
                <a:latin typeface="DM Sans"/>
                <a:ea typeface="DM Sans"/>
                <a:cs typeface="DM Sans"/>
                <a:sym typeface="DM Sans"/>
              </a:rPr>
              <a:t>d</a:t>
            </a:r>
            <a:r>
              <a:rPr b="1" i="0" lang="en-US" sz="2600" u="none" cap="none" strike="noStrike">
                <a:solidFill>
                  <a:schemeClr val="dk1"/>
                </a:solidFill>
                <a:latin typeface="DM Sans"/>
                <a:ea typeface="DM Sans"/>
                <a:cs typeface="DM Sans"/>
                <a:sym typeface="DM Sans"/>
              </a:rPr>
              <a:t>ata</a:t>
            </a:r>
            <a:endParaRPr b="1" i="0" sz="2600" u="none" cap="none" strike="noStrike">
              <a:solidFill>
                <a:schemeClr val="dk1"/>
              </a:solidFill>
              <a:latin typeface="DM Sans"/>
              <a:ea typeface="DM Sans"/>
              <a:cs typeface="DM Sans"/>
              <a:sym typeface="DM Sans"/>
            </a:endParaRPr>
          </a:p>
        </p:txBody>
      </p:sp>
      <p:cxnSp>
        <p:nvCxnSpPr>
          <p:cNvPr id="344" name="Google Shape;344;g313244f0d5f_1_10"/>
          <p:cNvCxnSpPr/>
          <p:nvPr/>
        </p:nvCxnSpPr>
        <p:spPr>
          <a:xfrm flipH="1" rot="10800000">
            <a:off x="18229350" y="5182675"/>
            <a:ext cx="2156700" cy="3294300"/>
          </a:xfrm>
          <a:prstGeom prst="straightConnector1">
            <a:avLst/>
          </a:prstGeom>
          <a:noFill/>
          <a:ln cap="flat" cmpd="sng" w="76200">
            <a:solidFill>
              <a:schemeClr val="dk2"/>
            </a:solidFill>
            <a:prstDash val="solid"/>
            <a:round/>
            <a:headEnd len="sm" w="sm" type="none"/>
            <a:tailEnd len="med" w="med" type="triangle"/>
          </a:ln>
        </p:spPr>
      </p:cxnSp>
      <p:cxnSp>
        <p:nvCxnSpPr>
          <p:cNvPr id="345" name="Google Shape;345;g313244f0d5f_1_10"/>
          <p:cNvCxnSpPr>
            <a:endCxn id="346" idx="1"/>
          </p:cNvCxnSpPr>
          <p:nvPr/>
        </p:nvCxnSpPr>
        <p:spPr>
          <a:xfrm>
            <a:off x="18210050" y="8575585"/>
            <a:ext cx="2176500" cy="37500"/>
          </a:xfrm>
          <a:prstGeom prst="straightConnector1">
            <a:avLst/>
          </a:prstGeom>
          <a:noFill/>
          <a:ln cap="flat" cmpd="sng" w="76200">
            <a:solidFill>
              <a:schemeClr val="dk2"/>
            </a:solidFill>
            <a:prstDash val="solid"/>
            <a:round/>
            <a:headEnd len="sm" w="sm" type="none"/>
            <a:tailEnd len="med" w="med" type="triangle"/>
          </a:ln>
        </p:spPr>
      </p:cxnSp>
      <p:sp>
        <p:nvSpPr>
          <p:cNvPr id="347" name="Google Shape;347;g313244f0d5f_1_10"/>
          <p:cNvSpPr txBox="1"/>
          <p:nvPr/>
        </p:nvSpPr>
        <p:spPr>
          <a:xfrm>
            <a:off x="20030563" y="1949325"/>
            <a:ext cx="4179600" cy="17856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i="0" lang="en-US" sz="2600" u="none" cap="none" strike="noStrike">
                <a:solidFill>
                  <a:srgbClr val="EF7E15"/>
                </a:solidFill>
                <a:latin typeface="DM Sans"/>
                <a:ea typeface="DM Sans"/>
                <a:cs typeface="DM Sans"/>
                <a:sym typeface="DM Sans"/>
              </a:rPr>
              <a:t>Image </a:t>
            </a:r>
            <a:r>
              <a:rPr b="1" lang="en-US" sz="2600">
                <a:solidFill>
                  <a:srgbClr val="EF7E15"/>
                </a:solidFill>
                <a:latin typeface="DM Sans"/>
                <a:ea typeface="DM Sans"/>
                <a:cs typeface="DM Sans"/>
                <a:sym typeface="DM Sans"/>
              </a:rPr>
              <a:t>analysis services / </a:t>
            </a:r>
            <a:r>
              <a:rPr b="1" i="0" lang="en-US" sz="2600" u="none" cap="none" strike="noStrike">
                <a:solidFill>
                  <a:srgbClr val="EF7E15"/>
                </a:solidFill>
                <a:latin typeface="DM Sans"/>
                <a:ea typeface="DM Sans"/>
                <a:cs typeface="DM Sans"/>
                <a:sym typeface="DM Sans"/>
              </a:rPr>
              <a:t>applications</a:t>
            </a:r>
            <a:br>
              <a:rPr b="1" i="0" lang="en-US" sz="2600" u="none" cap="none" strike="noStrike">
                <a:solidFill>
                  <a:srgbClr val="EF7E15"/>
                </a:solidFill>
                <a:latin typeface="DM Sans"/>
                <a:ea typeface="DM Sans"/>
                <a:cs typeface="DM Sans"/>
                <a:sym typeface="DM Sans"/>
              </a:rPr>
            </a:br>
            <a:r>
              <a:rPr b="1" i="0" lang="en-US" sz="2600" u="none" cap="none" strike="noStrike">
                <a:solidFill>
                  <a:srgbClr val="EF7E15"/>
                </a:solidFill>
                <a:latin typeface="DM Sans"/>
                <a:ea typeface="DM Sans"/>
                <a:cs typeface="DM Sans"/>
                <a:sym typeface="DM Sans"/>
              </a:rPr>
              <a:t>(powered by trained models)</a:t>
            </a:r>
            <a:endParaRPr b="1" i="0" sz="2600" u="none" cap="none" strike="noStrike">
              <a:solidFill>
                <a:srgbClr val="EF7E15"/>
              </a:solidFill>
              <a:latin typeface="DM Sans"/>
              <a:ea typeface="DM Sans"/>
              <a:cs typeface="DM Sans"/>
              <a:sym typeface="DM Sans"/>
            </a:endParaRPr>
          </a:p>
        </p:txBody>
      </p:sp>
      <p:pic>
        <p:nvPicPr>
          <p:cNvPr id="348" name="Google Shape;348;g313244f0d5f_1_10"/>
          <p:cNvPicPr preferRelativeResize="0"/>
          <p:nvPr/>
        </p:nvPicPr>
        <p:blipFill rotWithShape="1">
          <a:blip r:embed="rId10">
            <a:alphaModFix/>
          </a:blip>
          <a:srcRect b="0" l="0" r="0" t="0"/>
          <a:stretch/>
        </p:blipFill>
        <p:spPr>
          <a:xfrm>
            <a:off x="20652352" y="5039852"/>
            <a:ext cx="2847600" cy="1182860"/>
          </a:xfrm>
          <a:prstGeom prst="rect">
            <a:avLst/>
          </a:prstGeom>
          <a:noFill/>
          <a:ln>
            <a:noFill/>
          </a:ln>
        </p:spPr>
      </p:pic>
      <p:pic>
        <p:nvPicPr>
          <p:cNvPr id="346" name="Google Shape;346;g313244f0d5f_1_10"/>
          <p:cNvPicPr preferRelativeResize="0"/>
          <p:nvPr/>
        </p:nvPicPr>
        <p:blipFill rotWithShape="1">
          <a:blip r:embed="rId11">
            <a:alphaModFix/>
          </a:blip>
          <a:srcRect b="0" l="0" r="0" t="0"/>
          <a:stretch/>
        </p:blipFill>
        <p:spPr>
          <a:xfrm>
            <a:off x="20386550" y="7985566"/>
            <a:ext cx="3467625" cy="1255039"/>
          </a:xfrm>
          <a:prstGeom prst="rect">
            <a:avLst/>
          </a:prstGeom>
          <a:noFill/>
          <a:ln>
            <a:noFill/>
          </a:ln>
        </p:spPr>
      </p:pic>
      <p:sp>
        <p:nvSpPr>
          <p:cNvPr id="349" name="Google Shape;349;g313244f0d5f_1_10"/>
          <p:cNvSpPr txBox="1"/>
          <p:nvPr/>
        </p:nvSpPr>
        <p:spPr>
          <a:xfrm>
            <a:off x="20537463" y="7022475"/>
            <a:ext cx="3222000" cy="9852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lang="en-US" sz="2600">
                <a:solidFill>
                  <a:srgbClr val="EF7E15"/>
                </a:solidFill>
                <a:latin typeface="DM Sans"/>
                <a:ea typeface="DM Sans"/>
                <a:cs typeface="DM Sans"/>
                <a:sym typeface="DM Sans"/>
              </a:rPr>
              <a:t>Labeled t</a:t>
            </a:r>
            <a:r>
              <a:rPr b="1" i="0" lang="en-US" sz="2600" u="none" cap="none" strike="noStrike">
                <a:solidFill>
                  <a:srgbClr val="EF7E15"/>
                </a:solidFill>
                <a:latin typeface="DM Sans"/>
                <a:ea typeface="DM Sans"/>
                <a:cs typeface="DM Sans"/>
                <a:sym typeface="DM Sans"/>
              </a:rPr>
              <a:t>raining datasets</a:t>
            </a:r>
            <a:endParaRPr b="1" i="0" sz="2600" u="none" cap="none" strike="noStrike">
              <a:solidFill>
                <a:srgbClr val="EF7E15"/>
              </a:solidFill>
              <a:latin typeface="DM Sans"/>
              <a:ea typeface="DM Sans"/>
              <a:cs typeface="DM Sans"/>
              <a:sym typeface="DM Sans"/>
            </a:endParaRPr>
          </a:p>
        </p:txBody>
      </p:sp>
      <p:cxnSp>
        <p:nvCxnSpPr>
          <p:cNvPr id="350" name="Google Shape;350;g313244f0d5f_1_10"/>
          <p:cNvCxnSpPr/>
          <p:nvPr/>
        </p:nvCxnSpPr>
        <p:spPr>
          <a:xfrm>
            <a:off x="18256850" y="8614425"/>
            <a:ext cx="2129400" cy="2612100"/>
          </a:xfrm>
          <a:prstGeom prst="straightConnector1">
            <a:avLst/>
          </a:prstGeom>
          <a:noFill/>
          <a:ln cap="flat" cmpd="sng" w="76200">
            <a:solidFill>
              <a:schemeClr val="dk2"/>
            </a:solidFill>
            <a:prstDash val="solid"/>
            <a:round/>
            <a:headEnd len="sm" w="sm" type="none"/>
            <a:tailEnd len="med" w="med" type="triangle"/>
          </a:ln>
        </p:spPr>
      </p:cxnSp>
      <p:pic>
        <p:nvPicPr>
          <p:cNvPr id="351" name="Google Shape;351;g313244f0d5f_1_10"/>
          <p:cNvPicPr preferRelativeResize="0"/>
          <p:nvPr/>
        </p:nvPicPr>
        <p:blipFill rotWithShape="1">
          <a:blip r:embed="rId12">
            <a:alphaModFix/>
          </a:blip>
          <a:srcRect b="0" l="0" r="0" t="0"/>
          <a:stretch/>
        </p:blipFill>
        <p:spPr>
          <a:xfrm>
            <a:off x="21098226" y="10507275"/>
            <a:ext cx="1838251" cy="2612100"/>
          </a:xfrm>
          <a:prstGeom prst="rect">
            <a:avLst/>
          </a:prstGeom>
          <a:noFill/>
          <a:ln cap="flat" cmpd="sng" w="9525">
            <a:solidFill>
              <a:schemeClr val="dk2"/>
            </a:solidFill>
            <a:prstDash val="solid"/>
            <a:round/>
            <a:headEnd len="sm" w="sm" type="none"/>
            <a:tailEnd len="sm" w="sm" type="none"/>
          </a:ln>
        </p:spPr>
      </p:pic>
      <p:sp>
        <p:nvSpPr>
          <p:cNvPr id="352" name="Google Shape;352;g313244f0d5f_1_10"/>
          <p:cNvSpPr txBox="1"/>
          <p:nvPr/>
        </p:nvSpPr>
        <p:spPr>
          <a:xfrm>
            <a:off x="20724663" y="9842350"/>
            <a:ext cx="2847600" cy="585000"/>
          </a:xfrm>
          <a:prstGeom prst="rect">
            <a:avLst/>
          </a:prstGeom>
          <a:solidFill>
            <a:srgbClr val="FFFFFF"/>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lang="en-US" sz="2600">
                <a:solidFill>
                  <a:srgbClr val="EF7E15"/>
                </a:solidFill>
                <a:latin typeface="DM Sans"/>
                <a:ea typeface="DM Sans"/>
                <a:cs typeface="DM Sans"/>
                <a:sym typeface="DM Sans"/>
              </a:rPr>
              <a:t>Best</a:t>
            </a:r>
            <a:r>
              <a:rPr b="1" i="0" lang="en-US" sz="2600" u="none" cap="none" strike="noStrike">
                <a:solidFill>
                  <a:srgbClr val="EF7E15"/>
                </a:solidFill>
                <a:latin typeface="DM Sans"/>
                <a:ea typeface="DM Sans"/>
                <a:cs typeface="DM Sans"/>
                <a:sym typeface="DM Sans"/>
              </a:rPr>
              <a:t> practices</a:t>
            </a:r>
            <a:endParaRPr b="1" i="0" sz="2600" u="none" cap="none" strike="noStrike">
              <a:solidFill>
                <a:srgbClr val="EF7E15"/>
              </a:solidFill>
              <a:latin typeface="DM Sans"/>
              <a:ea typeface="DM Sans"/>
              <a:cs typeface="DM Sans"/>
              <a:sym typeface="DM Sans"/>
            </a:endParaRPr>
          </a:p>
        </p:txBody>
      </p:sp>
      <p:sp>
        <p:nvSpPr>
          <p:cNvPr id="353" name="Google Shape;353;g313244f0d5f_1_10"/>
          <p:cNvSpPr txBox="1"/>
          <p:nvPr/>
        </p:nvSpPr>
        <p:spPr>
          <a:xfrm>
            <a:off x="10102200" y="3811125"/>
            <a:ext cx="4179600" cy="58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600" u="none" cap="none" strike="noStrike">
                <a:solidFill>
                  <a:schemeClr val="dk1"/>
                </a:solidFill>
                <a:latin typeface="DM Sans"/>
                <a:ea typeface="DM Sans"/>
                <a:cs typeface="DM Sans"/>
                <a:sym typeface="DM Sans"/>
              </a:rPr>
              <a:t>AI/ML development cycle</a:t>
            </a:r>
            <a:endParaRPr b="0" i="0" sz="2600" u="none" cap="none" strike="noStrike">
              <a:solidFill>
                <a:schemeClr val="dk1"/>
              </a:solidFill>
              <a:latin typeface="DM Sans"/>
              <a:ea typeface="DM Sans"/>
              <a:cs typeface="DM Sans"/>
              <a:sym typeface="DM Sans"/>
            </a:endParaRPr>
          </a:p>
        </p:txBody>
      </p:sp>
      <p:sp>
        <p:nvSpPr>
          <p:cNvPr id="354" name="Google Shape;354;g313244f0d5f_1_10"/>
          <p:cNvSpPr txBox="1"/>
          <p:nvPr>
            <p:ph idx="1" type="subTitle"/>
          </p:nvPr>
        </p:nvSpPr>
        <p:spPr>
          <a:xfrm>
            <a:off x="6877536" y="1675621"/>
            <a:ext cx="12610500" cy="984900"/>
          </a:xfrm>
          <a:prstGeom prst="rect">
            <a:avLst/>
          </a:prstGeom>
        </p:spPr>
        <p:txBody>
          <a:bodyPr anchorCtr="0" anchor="t" bIns="121875" lIns="243800" spcFirstLastPara="1" rIns="243800" wrap="square" tIns="121875">
            <a:noAutofit/>
          </a:bodyPr>
          <a:lstStyle/>
          <a:p>
            <a:pPr indent="0" lvl="0" marL="0" rtl="0" algn="l">
              <a:spcBef>
                <a:spcPts val="0"/>
              </a:spcBef>
              <a:spcAft>
                <a:spcPts val="0"/>
              </a:spcAft>
              <a:buNone/>
            </a:pPr>
            <a:r>
              <a:rPr lang="en-US">
                <a:solidFill>
                  <a:srgbClr val="7F7F7F"/>
                </a:solidFill>
              </a:rPr>
              <a:t>From data to </a:t>
            </a:r>
            <a:r>
              <a:rPr lang="en-US"/>
              <a:t>knowledge</a:t>
            </a:r>
            <a:endParaRPr>
              <a:solidFill>
                <a:srgbClr val="7F7F7F"/>
              </a:solidFill>
            </a:endParaRPr>
          </a:p>
        </p:txBody>
      </p:sp>
      <p:sp>
        <p:nvSpPr>
          <p:cNvPr id="355" name="Google Shape;355;g313244f0d5f_1_10"/>
          <p:cNvSpPr txBox="1"/>
          <p:nvPr/>
        </p:nvSpPr>
        <p:spPr>
          <a:xfrm>
            <a:off x="22818090" y="12666269"/>
            <a:ext cx="1463100" cy="1050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sz="3200">
                <a:solidFill>
                  <a:srgbClr val="5E5E5E"/>
                </a:solidFill>
                <a:latin typeface="DM Sans"/>
                <a:ea typeface="DM Sans"/>
                <a:cs typeface="DM Sans"/>
                <a:sym typeface="DM Sans"/>
              </a:rPr>
              <a:t>‹#›</a:t>
            </a:fld>
            <a:endParaRPr sz="3200">
              <a:solidFill>
                <a:srgbClr val="5E5E5E"/>
              </a:solidFill>
              <a:latin typeface="DM Sans"/>
              <a:ea typeface="DM Sans"/>
              <a:cs typeface="DM Sans"/>
              <a:sym typeface="DM Sans"/>
            </a:endParaRPr>
          </a:p>
        </p:txBody>
      </p:sp>
      <p:pic>
        <p:nvPicPr>
          <p:cNvPr id="356" name="Google Shape;356;g313244f0d5f_1_10"/>
          <p:cNvPicPr preferRelativeResize="0"/>
          <p:nvPr/>
        </p:nvPicPr>
        <p:blipFill rotWithShape="1">
          <a:blip r:embed="rId13">
            <a:alphaModFix/>
          </a:blip>
          <a:srcRect b="0" l="0" r="2505" t="0"/>
          <a:stretch/>
        </p:blipFill>
        <p:spPr>
          <a:xfrm>
            <a:off x="20843512" y="3734925"/>
            <a:ext cx="2553700" cy="1381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g312c86eedb0_0_1"/>
          <p:cNvPicPr preferRelativeResize="0"/>
          <p:nvPr/>
        </p:nvPicPr>
        <p:blipFill>
          <a:blip r:embed="rId3">
            <a:alphaModFix/>
          </a:blip>
          <a:stretch>
            <a:fillRect/>
          </a:stretch>
        </p:blipFill>
        <p:spPr>
          <a:xfrm>
            <a:off x="438262" y="4134663"/>
            <a:ext cx="23507487" cy="3948525"/>
          </a:xfrm>
          <a:prstGeom prst="rect">
            <a:avLst/>
          </a:prstGeom>
          <a:noFill/>
          <a:ln>
            <a:noFill/>
          </a:ln>
        </p:spPr>
      </p:pic>
      <p:sp>
        <p:nvSpPr>
          <p:cNvPr id="362" name="Google Shape;362;g312c86eedb0_0_1"/>
          <p:cNvSpPr txBox="1"/>
          <p:nvPr>
            <p:ph idx="12" type="sldNum"/>
          </p:nvPr>
        </p:nvSpPr>
        <p:spPr>
          <a:xfrm>
            <a:off x="22818090" y="12666269"/>
            <a:ext cx="1463100" cy="1050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999999"/>
              </a:buClr>
              <a:buSzPts val="1800"/>
              <a:buFont typeface="DM Sans"/>
              <a:buNone/>
            </a:pPr>
            <a:fld id="{00000000-1234-1234-1234-123412341234}" type="slidenum">
              <a:rPr lang="en-US"/>
              <a:t>‹#›</a:t>
            </a:fld>
            <a:endParaRPr/>
          </a:p>
        </p:txBody>
      </p:sp>
      <p:cxnSp>
        <p:nvCxnSpPr>
          <p:cNvPr id="363" name="Google Shape;363;g312c86eedb0_0_1"/>
          <p:cNvCxnSpPr/>
          <p:nvPr/>
        </p:nvCxnSpPr>
        <p:spPr>
          <a:xfrm rot="10800000">
            <a:off x="17198775" y="7266150"/>
            <a:ext cx="15900" cy="1248300"/>
          </a:xfrm>
          <a:prstGeom prst="straightConnector1">
            <a:avLst/>
          </a:prstGeom>
          <a:noFill/>
          <a:ln cap="flat" cmpd="sng" w="38100">
            <a:solidFill>
              <a:srgbClr val="EF8200"/>
            </a:solidFill>
            <a:prstDash val="solid"/>
            <a:round/>
            <a:headEnd len="med" w="med" type="none"/>
            <a:tailEnd len="med" w="med" type="triangle"/>
          </a:ln>
        </p:spPr>
      </p:cxnSp>
      <p:sp>
        <p:nvSpPr>
          <p:cNvPr id="364" name="Google Shape;364;g312c86eedb0_0_1"/>
          <p:cNvSpPr txBox="1"/>
          <p:nvPr/>
        </p:nvSpPr>
        <p:spPr>
          <a:xfrm>
            <a:off x="15713025" y="8481000"/>
            <a:ext cx="2957700" cy="53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rgbClr val="EF7E15"/>
                </a:solidFill>
              </a:rPr>
              <a:t>W</a:t>
            </a:r>
            <a:r>
              <a:rPr b="1" lang="en-US" sz="2400">
                <a:solidFill>
                  <a:srgbClr val="EF7E15"/>
                </a:solidFill>
              </a:rPr>
              <a:t>e are here in M27</a:t>
            </a:r>
            <a:endParaRPr b="1" sz="2400">
              <a:solidFill>
                <a:srgbClr val="EF7E15"/>
              </a:solidFill>
            </a:endParaRPr>
          </a:p>
        </p:txBody>
      </p:sp>
      <p:sp>
        <p:nvSpPr>
          <p:cNvPr id="365" name="Google Shape;365;g312c86eedb0_0_1"/>
          <p:cNvSpPr/>
          <p:nvPr/>
        </p:nvSpPr>
        <p:spPr>
          <a:xfrm>
            <a:off x="1419225" y="5653375"/>
            <a:ext cx="1890300" cy="911100"/>
          </a:xfrm>
          <a:prstGeom prst="rect">
            <a:avLst/>
          </a:prstGeom>
          <a:noFill/>
          <a:ln cap="flat" cmpd="sng" w="28575">
            <a:solidFill>
              <a:srgbClr val="EF82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6" name="Google Shape;366;g312c86eedb0_0_1"/>
          <p:cNvSpPr/>
          <p:nvPr/>
        </p:nvSpPr>
        <p:spPr>
          <a:xfrm>
            <a:off x="1857375" y="5018750"/>
            <a:ext cx="3179700" cy="429600"/>
          </a:xfrm>
          <a:prstGeom prst="rect">
            <a:avLst/>
          </a:prstGeom>
          <a:noFill/>
          <a:ln cap="flat" cmpd="sng" w="28575">
            <a:solidFill>
              <a:srgbClr val="EF82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7" name="Google Shape;367;g312c86eedb0_0_1"/>
          <p:cNvSpPr/>
          <p:nvPr/>
        </p:nvSpPr>
        <p:spPr>
          <a:xfrm>
            <a:off x="8163625" y="5653375"/>
            <a:ext cx="3179700" cy="853200"/>
          </a:xfrm>
          <a:prstGeom prst="rect">
            <a:avLst/>
          </a:prstGeom>
          <a:noFill/>
          <a:ln cap="flat" cmpd="sng" w="28575">
            <a:solidFill>
              <a:srgbClr val="EF82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8" name="Google Shape;368;g312c86eedb0_0_1"/>
          <p:cNvSpPr/>
          <p:nvPr/>
        </p:nvSpPr>
        <p:spPr>
          <a:xfrm>
            <a:off x="16106775" y="5624425"/>
            <a:ext cx="2448000" cy="911100"/>
          </a:xfrm>
          <a:prstGeom prst="rect">
            <a:avLst/>
          </a:prstGeom>
          <a:noFill/>
          <a:ln cap="flat" cmpd="sng" w="28575">
            <a:solidFill>
              <a:srgbClr val="EF82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9" name="Google Shape;369;g312c86eedb0_0_1"/>
          <p:cNvSpPr/>
          <p:nvPr/>
        </p:nvSpPr>
        <p:spPr>
          <a:xfrm>
            <a:off x="10953750" y="4211050"/>
            <a:ext cx="2114700" cy="853200"/>
          </a:xfrm>
          <a:prstGeom prst="rect">
            <a:avLst/>
          </a:prstGeom>
          <a:noFill/>
          <a:ln cap="flat" cmpd="sng" w="28575">
            <a:solidFill>
              <a:srgbClr val="EF82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0" name="Google Shape;370;g312c86eedb0_0_1"/>
          <p:cNvSpPr/>
          <p:nvPr/>
        </p:nvSpPr>
        <p:spPr>
          <a:xfrm>
            <a:off x="21869400" y="5543550"/>
            <a:ext cx="1817400" cy="1209600"/>
          </a:xfrm>
          <a:prstGeom prst="rect">
            <a:avLst/>
          </a:prstGeom>
          <a:noFill/>
          <a:ln cap="flat" cmpd="sng" w="28575">
            <a:solidFill>
              <a:srgbClr val="EF82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371" name="Google Shape;371;g312c86eedb0_0_1"/>
          <p:cNvCxnSpPr/>
          <p:nvPr/>
        </p:nvCxnSpPr>
        <p:spPr>
          <a:xfrm>
            <a:off x="8559225" y="6980000"/>
            <a:ext cx="17700" cy="2016000"/>
          </a:xfrm>
          <a:prstGeom prst="straightConnector1">
            <a:avLst/>
          </a:prstGeom>
          <a:noFill/>
          <a:ln cap="flat" cmpd="sng" w="9525">
            <a:solidFill>
              <a:schemeClr val="accent1"/>
            </a:solidFill>
            <a:prstDash val="solid"/>
            <a:round/>
            <a:headEnd len="med" w="med" type="none"/>
            <a:tailEnd len="med" w="med" type="none"/>
          </a:ln>
        </p:spPr>
      </p:cxnSp>
      <p:cxnSp>
        <p:nvCxnSpPr>
          <p:cNvPr id="372" name="Google Shape;372;g312c86eedb0_0_1"/>
          <p:cNvCxnSpPr/>
          <p:nvPr/>
        </p:nvCxnSpPr>
        <p:spPr>
          <a:xfrm>
            <a:off x="6792225" y="8862000"/>
            <a:ext cx="1767000" cy="0"/>
          </a:xfrm>
          <a:prstGeom prst="straightConnector1">
            <a:avLst/>
          </a:prstGeom>
          <a:noFill/>
          <a:ln cap="flat" cmpd="sng" w="19050">
            <a:solidFill>
              <a:schemeClr val="accent1"/>
            </a:solidFill>
            <a:prstDash val="solid"/>
            <a:round/>
            <a:headEnd len="med" w="med" type="none"/>
            <a:tailEnd len="med" w="med" type="triangle"/>
          </a:ln>
        </p:spPr>
      </p:cxnSp>
      <p:sp>
        <p:nvSpPr>
          <p:cNvPr id="373" name="Google Shape;373;g312c86eedb0_0_1"/>
          <p:cNvSpPr txBox="1"/>
          <p:nvPr/>
        </p:nvSpPr>
        <p:spPr>
          <a:xfrm>
            <a:off x="7212525" y="8268700"/>
            <a:ext cx="926400" cy="6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accent1"/>
                </a:solidFill>
              </a:rPr>
              <a:t>RP1</a:t>
            </a:r>
            <a:endParaRPr b="1" sz="2400">
              <a:solidFill>
                <a:schemeClr val="accent1"/>
              </a:solidFill>
            </a:endParaRPr>
          </a:p>
        </p:txBody>
      </p:sp>
      <p:cxnSp>
        <p:nvCxnSpPr>
          <p:cNvPr id="374" name="Google Shape;374;g312c86eedb0_0_1"/>
          <p:cNvCxnSpPr/>
          <p:nvPr/>
        </p:nvCxnSpPr>
        <p:spPr>
          <a:xfrm>
            <a:off x="15461675" y="6980000"/>
            <a:ext cx="17700" cy="2016000"/>
          </a:xfrm>
          <a:prstGeom prst="straightConnector1">
            <a:avLst/>
          </a:prstGeom>
          <a:noFill/>
          <a:ln cap="flat" cmpd="sng" w="9525">
            <a:solidFill>
              <a:schemeClr val="accent1"/>
            </a:solidFill>
            <a:prstDash val="solid"/>
            <a:round/>
            <a:headEnd len="med" w="med" type="none"/>
            <a:tailEnd len="med" w="med" type="none"/>
          </a:ln>
        </p:spPr>
      </p:cxnSp>
      <p:cxnSp>
        <p:nvCxnSpPr>
          <p:cNvPr id="375" name="Google Shape;375;g312c86eedb0_0_1"/>
          <p:cNvCxnSpPr/>
          <p:nvPr/>
        </p:nvCxnSpPr>
        <p:spPr>
          <a:xfrm>
            <a:off x="13694675" y="8862000"/>
            <a:ext cx="1767000" cy="0"/>
          </a:xfrm>
          <a:prstGeom prst="straightConnector1">
            <a:avLst/>
          </a:prstGeom>
          <a:noFill/>
          <a:ln cap="flat" cmpd="sng" w="19050">
            <a:solidFill>
              <a:schemeClr val="accent1"/>
            </a:solidFill>
            <a:prstDash val="solid"/>
            <a:round/>
            <a:headEnd len="med" w="med" type="none"/>
            <a:tailEnd len="med" w="med" type="triangle"/>
          </a:ln>
        </p:spPr>
      </p:cxnSp>
      <p:sp>
        <p:nvSpPr>
          <p:cNvPr id="376" name="Google Shape;376;g312c86eedb0_0_1"/>
          <p:cNvSpPr txBox="1"/>
          <p:nvPr/>
        </p:nvSpPr>
        <p:spPr>
          <a:xfrm>
            <a:off x="14114975" y="8268700"/>
            <a:ext cx="926400" cy="6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accent1"/>
                </a:solidFill>
              </a:rPr>
              <a:t>RP2</a:t>
            </a:r>
            <a:endParaRPr b="1" sz="2400">
              <a:solidFill>
                <a:schemeClr val="accent1"/>
              </a:solidFill>
            </a:endParaRPr>
          </a:p>
        </p:txBody>
      </p:sp>
      <p:sp>
        <p:nvSpPr>
          <p:cNvPr id="377" name="Google Shape;377;g312c86eedb0_0_1"/>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0"/>
              </a:spcBef>
              <a:spcAft>
                <a:spcPts val="0"/>
              </a:spcAft>
              <a:buClr>
                <a:srgbClr val="0E67AD"/>
              </a:buClr>
              <a:buSzPts val="6700"/>
              <a:buFont typeface="DM Sans"/>
              <a:buNone/>
            </a:pPr>
            <a:r>
              <a:rPr lang="en-US"/>
              <a:t>Competence Center:</a:t>
            </a:r>
            <a:endParaRPr/>
          </a:p>
        </p:txBody>
      </p:sp>
      <p:sp>
        <p:nvSpPr>
          <p:cNvPr id="378" name="Google Shape;378;g312c86eedb0_0_1"/>
          <p:cNvSpPr txBox="1"/>
          <p:nvPr>
            <p:ph idx="2" type="subTitle"/>
          </p:nvPr>
        </p:nvSpPr>
        <p:spPr>
          <a:xfrm>
            <a:off x="6877536" y="1675621"/>
            <a:ext cx="12610500" cy="9849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2000"/>
              </a:spcBef>
              <a:spcAft>
                <a:spcPts val="0"/>
              </a:spcAft>
              <a:buClr>
                <a:srgbClr val="7F7F7F"/>
              </a:buClr>
              <a:buSzPts val="5300"/>
              <a:buFont typeface="DM Sans"/>
              <a:buNone/>
            </a:pPr>
            <a:r>
              <a:rPr lang="en-US"/>
              <a:t>Timeline</a:t>
            </a:r>
            <a:endParaRPr/>
          </a:p>
        </p:txBody>
      </p:sp>
      <p:sp>
        <p:nvSpPr>
          <p:cNvPr id="379" name="Google Shape;379;g312c86eedb0_0_1"/>
          <p:cNvSpPr/>
          <p:nvPr/>
        </p:nvSpPr>
        <p:spPr>
          <a:xfrm>
            <a:off x="18985125" y="4134675"/>
            <a:ext cx="2776500" cy="1313700"/>
          </a:xfrm>
          <a:prstGeom prst="rect">
            <a:avLst/>
          </a:prstGeom>
          <a:noFill/>
          <a:ln cap="flat" cmpd="sng" w="28575">
            <a:solidFill>
              <a:srgbClr val="EF82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0" name="Google Shape;380;g312c86eedb0_0_1"/>
          <p:cNvSpPr txBox="1"/>
          <p:nvPr/>
        </p:nvSpPr>
        <p:spPr>
          <a:xfrm>
            <a:off x="2894050" y="11674625"/>
            <a:ext cx="3063900" cy="646500"/>
          </a:xfrm>
          <a:prstGeom prst="rect">
            <a:avLst/>
          </a:prstGeom>
          <a:noFill/>
          <a:ln>
            <a:noFill/>
          </a:ln>
        </p:spPr>
        <p:txBody>
          <a:bodyPr anchorCtr="0" anchor="t" bIns="91425" lIns="91425" spcFirstLastPara="1" rIns="91425" wrap="square" tIns="91425">
            <a:spAutoFit/>
          </a:bodyPr>
          <a:lstStyle/>
          <a:p>
            <a:pPr indent="-419100" lvl="0" marL="457200" rtl="0" algn="l">
              <a:spcBef>
                <a:spcPts val="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Data delivery</a:t>
            </a:r>
            <a:endParaRPr b="0" i="0" sz="3000" u="none" cap="none" strike="noStrike">
              <a:solidFill>
                <a:schemeClr val="dk1"/>
              </a:solidFill>
              <a:latin typeface="DM Sans"/>
              <a:ea typeface="DM Sans"/>
              <a:cs typeface="DM Sans"/>
              <a:sym typeface="DM Sans"/>
            </a:endParaRPr>
          </a:p>
        </p:txBody>
      </p:sp>
      <p:sp>
        <p:nvSpPr>
          <p:cNvPr id="381" name="Google Shape;381;g312c86eedb0_0_1"/>
          <p:cNvSpPr/>
          <p:nvPr/>
        </p:nvSpPr>
        <p:spPr>
          <a:xfrm>
            <a:off x="5589475" y="10253975"/>
            <a:ext cx="13193700" cy="1135200"/>
          </a:xfrm>
          <a:prstGeom prst="rightArrow">
            <a:avLst>
              <a:gd fmla="val 50000" name="adj1"/>
              <a:gd fmla="val 50000" name="adj2"/>
            </a:avLst>
          </a:prstGeom>
          <a:solidFill>
            <a:srgbClr val="FFF2CC"/>
          </a:solidFill>
          <a:ln cap="flat" cmpd="sng" w="28575">
            <a:solidFill>
              <a:srgbClr val="0E67A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800"/>
              <a:buFont typeface="Arial"/>
              <a:buNone/>
            </a:pPr>
            <a:r>
              <a:rPr b="0" i="0" lang="en-US" sz="3000" u="none" cap="none" strike="noStrike">
                <a:solidFill>
                  <a:srgbClr val="0E67AD"/>
                </a:solidFill>
                <a:latin typeface="DM Sans"/>
                <a:ea typeface="DM Sans"/>
                <a:cs typeface="DM Sans"/>
                <a:sym typeface="DM Sans"/>
              </a:rPr>
              <a:t>Continuous interaction with users, feedback &amp; knowledge sharing</a:t>
            </a:r>
            <a:endParaRPr b="0" i="0" sz="3000" u="none" cap="none" strike="noStrike">
              <a:solidFill>
                <a:srgbClr val="0E67AD"/>
              </a:solidFill>
              <a:latin typeface="DM Sans"/>
              <a:ea typeface="DM Sans"/>
              <a:cs typeface="DM Sans"/>
              <a:sym typeface="DM Sans"/>
            </a:endParaRPr>
          </a:p>
        </p:txBody>
      </p:sp>
      <p:sp>
        <p:nvSpPr>
          <p:cNvPr id="382" name="Google Shape;382;g312c86eedb0_0_1"/>
          <p:cNvSpPr txBox="1"/>
          <p:nvPr/>
        </p:nvSpPr>
        <p:spPr>
          <a:xfrm>
            <a:off x="6266250" y="11674625"/>
            <a:ext cx="9279900" cy="646500"/>
          </a:xfrm>
          <a:prstGeom prst="rect">
            <a:avLst/>
          </a:prstGeom>
          <a:noFill/>
          <a:ln>
            <a:noFill/>
          </a:ln>
        </p:spPr>
        <p:txBody>
          <a:bodyPr anchorCtr="0" anchor="t" bIns="91425" lIns="91425" spcFirstLastPara="1" rIns="91425" wrap="square" tIns="91425">
            <a:spAutoFit/>
          </a:bodyPr>
          <a:lstStyle/>
          <a:p>
            <a:pPr indent="-406400" lvl="0" marL="457200" marR="0" rtl="0" algn="l">
              <a:lnSpc>
                <a:spcPct val="100000"/>
              </a:lnSpc>
              <a:spcBef>
                <a:spcPts val="0"/>
              </a:spcBef>
              <a:spcAft>
                <a:spcPts val="0"/>
              </a:spcAft>
              <a:buClr>
                <a:schemeClr val="dk1"/>
              </a:buClr>
              <a:buSzPts val="3000"/>
              <a:buFont typeface="DM Sans"/>
              <a:buChar char="●"/>
            </a:pPr>
            <a:r>
              <a:rPr lang="en-US" sz="3000">
                <a:solidFill>
                  <a:schemeClr val="dk1"/>
                </a:solidFill>
                <a:latin typeface="DM Sans"/>
                <a:ea typeface="DM Sans"/>
                <a:cs typeface="DM Sans"/>
                <a:sym typeface="DM Sans"/>
              </a:rPr>
              <a:t>Best practices on AI for research infrastructures</a:t>
            </a:r>
            <a:endParaRPr b="0" i="0" sz="3000" u="none" cap="none" strike="noStrike">
              <a:solidFill>
                <a:schemeClr val="dk1"/>
              </a:solidFill>
              <a:latin typeface="DM Sans"/>
              <a:ea typeface="DM Sans"/>
              <a:cs typeface="DM Sans"/>
              <a:sym typeface="DM Sans"/>
            </a:endParaRPr>
          </a:p>
        </p:txBody>
      </p:sp>
      <p:sp>
        <p:nvSpPr>
          <p:cNvPr id="383" name="Google Shape;383;g312c86eedb0_0_1"/>
          <p:cNvSpPr txBox="1"/>
          <p:nvPr/>
        </p:nvSpPr>
        <p:spPr>
          <a:xfrm>
            <a:off x="15854450" y="11674625"/>
            <a:ext cx="5635500" cy="646500"/>
          </a:xfrm>
          <a:prstGeom prst="rect">
            <a:avLst/>
          </a:prstGeom>
          <a:noFill/>
          <a:ln>
            <a:noFill/>
          </a:ln>
        </p:spPr>
        <p:txBody>
          <a:bodyPr anchorCtr="0" anchor="t" bIns="91425" lIns="91425" spcFirstLastPara="1" rIns="91425" wrap="square" tIns="91425">
            <a:spAutoFit/>
          </a:bodyPr>
          <a:lstStyle/>
          <a:p>
            <a:pPr indent="-406400" lvl="0" marL="457200" marR="0" rtl="0" algn="l">
              <a:lnSpc>
                <a:spcPct val="100000"/>
              </a:lnSpc>
              <a:spcBef>
                <a:spcPts val="0"/>
              </a:spcBef>
              <a:spcAft>
                <a:spcPts val="0"/>
              </a:spcAft>
              <a:buClr>
                <a:schemeClr val="dk1"/>
              </a:buClr>
              <a:buSzPts val="3000"/>
              <a:buFont typeface="DM Sans"/>
              <a:buChar char="●"/>
            </a:pPr>
            <a:r>
              <a:rPr b="0" i="0" lang="en-US" sz="3000" u="none" cap="none" strike="noStrike">
                <a:solidFill>
                  <a:schemeClr val="dk1"/>
                </a:solidFill>
                <a:latin typeface="DM Sans"/>
                <a:ea typeface="DM Sans"/>
                <a:cs typeface="DM Sans"/>
                <a:sym typeface="DM Sans"/>
              </a:rPr>
              <a:t>Application service delivery</a:t>
            </a:r>
            <a:endParaRPr b="0" i="0" sz="3000" u="none" cap="none" strike="noStrike">
              <a:solidFill>
                <a:schemeClr val="dk1"/>
              </a:solidFill>
              <a:latin typeface="DM Sans"/>
              <a:ea typeface="DM Sans"/>
              <a:cs typeface="DM Sans"/>
              <a:sym typeface="DM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31679432f62_0_1"/>
          <p:cNvSpPr txBox="1"/>
          <p:nvPr>
            <p:ph type="title"/>
          </p:nvPr>
        </p:nvSpPr>
        <p:spPr>
          <a:xfrm>
            <a:off x="6877525" y="228600"/>
            <a:ext cx="12610500" cy="911400"/>
          </a:xfrm>
          <a:prstGeom prst="rect">
            <a:avLst/>
          </a:prstGeom>
        </p:spPr>
        <p:txBody>
          <a:bodyPr anchorCtr="0" anchor="t" bIns="121900" lIns="243800" spcFirstLastPara="1" rIns="243800" wrap="square" tIns="121900">
            <a:noAutofit/>
          </a:bodyPr>
          <a:lstStyle/>
          <a:p>
            <a:pPr indent="0" lvl="0" marL="0" rtl="0" algn="l">
              <a:spcBef>
                <a:spcPts val="0"/>
              </a:spcBef>
              <a:spcAft>
                <a:spcPts val="0"/>
              </a:spcAft>
              <a:buNone/>
            </a:pPr>
            <a:r>
              <a:rPr lang="en-US" sz="6700"/>
              <a:t>U</a:t>
            </a:r>
            <a:r>
              <a:rPr lang="en-US" sz="6700">
                <a:extLst>
                  <a:ext uri="http://customooxmlschemas.google.com/">
                    <go:slidesCustomData xmlns:go="http://customooxmlschemas.google.com/" textRoundtripDataId="1"/>
                  </a:ext>
                </a:extLst>
              </a:rPr>
              <a:t>se Cases</a:t>
            </a:r>
            <a:r>
              <a:rPr lang="en-US" sz="6700"/>
              <a:t> Overview</a:t>
            </a:r>
            <a:endParaRPr sz="5700">
              <a:solidFill>
                <a:srgbClr val="EF7E15"/>
              </a:solidFill>
            </a:endParaRPr>
          </a:p>
        </p:txBody>
      </p:sp>
      <p:pic>
        <p:nvPicPr>
          <p:cNvPr descr="https://lh6.googleusercontent.com/ETSSeoofW-U0K78d0sUeIAGX8U49Oyn3Ig9qTs5KCUxnSGdRs_edCo4LyCFHuRDqsdTmiRtanUCVB3m6ZBMYjV9QEateD9smjms9EIqTvl2KUH75E5ecXenDZ2cyZZE2rcYMsDocvxE3sI18RdlDskQX8RlaNuPragG-HHThXtKtGkJ-7b_BkdTFDSWPNs8p=s2048" id="389" name="Google Shape;389;g31679432f62_0_1"/>
          <p:cNvPicPr preferRelativeResize="0"/>
          <p:nvPr/>
        </p:nvPicPr>
        <p:blipFill rotWithShape="1">
          <a:blip r:embed="rId3">
            <a:alphaModFix/>
          </a:blip>
          <a:srcRect b="0" l="0" r="0" t="0"/>
          <a:stretch/>
        </p:blipFill>
        <p:spPr>
          <a:xfrm>
            <a:off x="10100100" y="2353050"/>
            <a:ext cx="2845614" cy="2246550"/>
          </a:xfrm>
          <a:prstGeom prst="rect">
            <a:avLst/>
          </a:prstGeom>
          <a:noFill/>
          <a:ln>
            <a:noFill/>
          </a:ln>
        </p:spPr>
      </p:pic>
      <p:sp>
        <p:nvSpPr>
          <p:cNvPr id="390" name="Google Shape;390;g31679432f62_0_1"/>
          <p:cNvSpPr txBox="1"/>
          <p:nvPr/>
        </p:nvSpPr>
        <p:spPr>
          <a:xfrm>
            <a:off x="13222375" y="2231975"/>
            <a:ext cx="8754000" cy="2478000"/>
          </a:xfrm>
          <a:prstGeom prst="rect">
            <a:avLst/>
          </a:prstGeom>
          <a:noFill/>
          <a:ln>
            <a:noFill/>
          </a:ln>
        </p:spPr>
        <p:txBody>
          <a:bodyPr anchorCtr="0" anchor="t" bIns="91400" lIns="182850" spcFirstLastPara="1" rIns="182850" wrap="square" tIns="91400">
            <a:spAutoFit/>
          </a:bodyPr>
          <a:lstStyle/>
          <a:p>
            <a:pPr indent="0" lvl="0" marL="0" marR="0" rtl="0" algn="l">
              <a:spcBef>
                <a:spcPts val="0"/>
              </a:spcBef>
              <a:spcAft>
                <a:spcPts val="0"/>
              </a:spcAft>
              <a:buNone/>
            </a:pPr>
            <a:r>
              <a:rPr b="1" lang="en-US" sz="4000">
                <a:solidFill>
                  <a:srgbClr val="93C47D"/>
                </a:solidFill>
                <a:latin typeface="DM Sans"/>
                <a:ea typeface="DM Sans"/>
                <a:cs typeface="DM Sans"/>
                <a:sym typeface="DM Sans"/>
              </a:rPr>
              <a:t>Zooscan – EcoTaxa pipeline</a:t>
            </a:r>
            <a:r>
              <a:rPr b="1" lang="en-US" sz="4000">
                <a:solidFill>
                  <a:srgbClr val="0660AA"/>
                </a:solidFill>
                <a:latin typeface="DM Sans"/>
                <a:ea typeface="DM Sans"/>
                <a:cs typeface="DM Sans"/>
                <a:sym typeface="DM Sans"/>
              </a:rPr>
              <a:t> </a:t>
            </a:r>
            <a:r>
              <a:rPr lang="en-US" sz="3300">
                <a:solidFill>
                  <a:schemeClr val="dk1"/>
                </a:solidFill>
                <a:latin typeface="DM Sans"/>
                <a:ea typeface="DM Sans"/>
                <a:cs typeface="DM Sans"/>
                <a:sym typeface="DM Sans"/>
              </a:rPr>
              <a:t>(Sorbonne Uni.): </a:t>
            </a:r>
            <a:endParaRPr sz="3300">
              <a:solidFill>
                <a:schemeClr val="dk1"/>
              </a:solidFill>
              <a:latin typeface="DM Sans"/>
              <a:ea typeface="DM Sans"/>
              <a:cs typeface="DM Sans"/>
              <a:sym typeface="DM Sans"/>
            </a:endParaRPr>
          </a:p>
          <a:p>
            <a:pPr indent="0" lvl="0" marL="0" marR="0" rtl="0" algn="l">
              <a:spcBef>
                <a:spcPts val="1200"/>
              </a:spcBef>
              <a:spcAft>
                <a:spcPts val="0"/>
              </a:spcAft>
              <a:buNone/>
            </a:pPr>
            <a:r>
              <a:rPr lang="en-US" sz="3300">
                <a:solidFill>
                  <a:schemeClr val="dk1"/>
                </a:solidFill>
                <a:latin typeface="DM Sans"/>
                <a:ea typeface="DM Sans"/>
                <a:cs typeface="DM Sans"/>
                <a:sym typeface="DM Sans"/>
              </a:rPr>
              <a:t>Taxonomic identification of </a:t>
            </a:r>
            <a:br>
              <a:rPr lang="en-US" sz="3300">
                <a:solidFill>
                  <a:schemeClr val="dk1"/>
                </a:solidFill>
                <a:latin typeface="DM Sans"/>
                <a:ea typeface="DM Sans"/>
                <a:cs typeface="DM Sans"/>
                <a:sym typeface="DM Sans"/>
              </a:rPr>
            </a:br>
            <a:r>
              <a:rPr lang="en-US" sz="3300">
                <a:solidFill>
                  <a:schemeClr val="dk1"/>
                </a:solidFill>
                <a:latin typeface="DM Sans"/>
                <a:ea typeface="DM Sans"/>
                <a:cs typeface="DM Sans"/>
                <a:sym typeface="DM Sans"/>
              </a:rPr>
              <a:t>zooplankton using Zooscan</a:t>
            </a:r>
            <a:endParaRPr sz="3300">
              <a:solidFill>
                <a:schemeClr val="dk1"/>
              </a:solidFill>
              <a:latin typeface="DM Sans"/>
              <a:ea typeface="DM Sans"/>
              <a:cs typeface="DM Sans"/>
              <a:sym typeface="DM Sans"/>
            </a:endParaRPr>
          </a:p>
        </p:txBody>
      </p:sp>
      <p:pic>
        <p:nvPicPr>
          <p:cNvPr descr="https://lh4.googleusercontent.com/cgCSmlAT3Eno9LMSYlLwJ4nbGGGLoSTOlzvJWzcm__KsIDOsJgKhRWs8A9mZFE365d-cz06eF2h6rXBaoKmfoQc4qH3IgpyF6G4602VYU7Ul1qK5YExk2Klwwdx8ymcMO1gMA2i75A2-aDqlJpc2aVTRdc57jEU1-Rw4gyi-ZeWYYpmsUq2XNHm7wrxNKIBO=s2048" id="391" name="Google Shape;391;g31679432f62_0_1"/>
          <p:cNvPicPr preferRelativeResize="0"/>
          <p:nvPr/>
        </p:nvPicPr>
        <p:blipFill rotWithShape="1">
          <a:blip r:embed="rId4">
            <a:alphaModFix/>
          </a:blip>
          <a:srcRect b="0" l="0" r="0" t="0"/>
          <a:stretch/>
        </p:blipFill>
        <p:spPr>
          <a:xfrm>
            <a:off x="19838249" y="3153625"/>
            <a:ext cx="2070492" cy="1428575"/>
          </a:xfrm>
          <a:prstGeom prst="rect">
            <a:avLst/>
          </a:prstGeom>
          <a:noFill/>
          <a:ln>
            <a:noFill/>
          </a:ln>
        </p:spPr>
      </p:pic>
      <p:sp>
        <p:nvSpPr>
          <p:cNvPr id="392" name="Google Shape;392;g31679432f62_0_1"/>
          <p:cNvSpPr txBox="1"/>
          <p:nvPr/>
        </p:nvSpPr>
        <p:spPr>
          <a:xfrm>
            <a:off x="381300" y="4734600"/>
            <a:ext cx="9019200" cy="2462700"/>
          </a:xfrm>
          <a:prstGeom prst="rect">
            <a:avLst/>
          </a:prstGeom>
          <a:noFill/>
          <a:ln>
            <a:noFill/>
          </a:ln>
        </p:spPr>
        <p:txBody>
          <a:bodyPr anchorCtr="0" anchor="t" bIns="91400" lIns="182850" spcFirstLastPara="1" rIns="182850" wrap="square" tIns="91400">
            <a:spAutoFit/>
          </a:bodyPr>
          <a:lstStyle/>
          <a:p>
            <a:pPr indent="0" lvl="0" marL="0" marR="0" rtl="0" algn="l">
              <a:spcBef>
                <a:spcPts val="0"/>
              </a:spcBef>
              <a:spcAft>
                <a:spcPts val="0"/>
              </a:spcAft>
              <a:buNone/>
            </a:pPr>
            <a:r>
              <a:rPr b="1" lang="en-US" sz="3900">
                <a:solidFill>
                  <a:srgbClr val="93C47D"/>
                </a:solidFill>
                <a:latin typeface="DM Sans"/>
                <a:ea typeface="DM Sans"/>
                <a:cs typeface="DM Sans"/>
                <a:sym typeface="DM Sans"/>
              </a:rPr>
              <a:t>Marine Ecosystem Monitoring</a:t>
            </a:r>
            <a:br>
              <a:rPr b="1" lang="en-US" sz="3700">
                <a:solidFill>
                  <a:srgbClr val="0660AA"/>
                </a:solidFill>
                <a:latin typeface="DM Sans"/>
                <a:ea typeface="DM Sans"/>
                <a:cs typeface="DM Sans"/>
                <a:sym typeface="DM Sans"/>
              </a:rPr>
            </a:br>
            <a:r>
              <a:rPr lang="en-US" sz="3300">
                <a:solidFill>
                  <a:schemeClr val="dk1"/>
                </a:solidFill>
                <a:latin typeface="DM Sans"/>
                <a:ea typeface="DM Sans"/>
                <a:cs typeface="DM Sans"/>
                <a:sym typeface="DM Sans"/>
              </a:rPr>
              <a:t>(EMSO ERIC, UPC, IFREMER, MI): </a:t>
            </a:r>
            <a:endParaRPr sz="3300">
              <a:solidFill>
                <a:schemeClr val="dk1"/>
              </a:solidFill>
              <a:latin typeface="DM Sans"/>
              <a:ea typeface="DM Sans"/>
              <a:cs typeface="DM Sans"/>
              <a:sym typeface="DM Sans"/>
            </a:endParaRPr>
          </a:p>
          <a:p>
            <a:pPr indent="0" lvl="0" marL="0" marR="0" rtl="0" algn="l">
              <a:spcBef>
                <a:spcPts val="1200"/>
              </a:spcBef>
              <a:spcAft>
                <a:spcPts val="0"/>
              </a:spcAft>
              <a:buNone/>
            </a:pPr>
            <a:r>
              <a:rPr lang="en-US" sz="3300">
                <a:solidFill>
                  <a:schemeClr val="dk1"/>
                </a:solidFill>
                <a:latin typeface="DM Sans"/>
                <a:ea typeface="DM Sans"/>
                <a:cs typeface="DM Sans"/>
                <a:sym typeface="DM Sans"/>
              </a:rPr>
              <a:t>Ecosystem Monitoring by means of </a:t>
            </a:r>
            <a:br>
              <a:rPr lang="en-US" sz="3300">
                <a:solidFill>
                  <a:schemeClr val="dk1"/>
                </a:solidFill>
                <a:latin typeface="DM Sans"/>
                <a:ea typeface="DM Sans"/>
                <a:cs typeface="DM Sans"/>
                <a:sym typeface="DM Sans"/>
              </a:rPr>
            </a:br>
            <a:r>
              <a:rPr lang="en-US" sz="3300">
                <a:solidFill>
                  <a:schemeClr val="dk1"/>
                </a:solidFill>
                <a:latin typeface="DM Sans"/>
                <a:ea typeface="DM Sans"/>
                <a:cs typeface="DM Sans"/>
                <a:sym typeface="DM Sans"/>
              </a:rPr>
              <a:t>video imagery from cameras at EMSO sites</a:t>
            </a:r>
            <a:endParaRPr sz="3300">
              <a:solidFill>
                <a:schemeClr val="dk1"/>
              </a:solidFill>
              <a:latin typeface="DM Sans"/>
              <a:ea typeface="DM Sans"/>
              <a:cs typeface="DM Sans"/>
              <a:sym typeface="DM Sans"/>
            </a:endParaRPr>
          </a:p>
        </p:txBody>
      </p:sp>
      <p:pic>
        <p:nvPicPr>
          <p:cNvPr descr="https://lh3.googleusercontent.com/JjD2oSjmLinEJoxHDCv2hreCv1bNzjbv5tD5qG3WtJdS329hXzwOswoOWbmOzJydsMvmp6DWZ3kohOnzsf-jdaU3AcaImFhhhBIt0DuBNI9uF14EX0eCitlQABovn3qbbrYAy6-_nzRntWIMC-4ZyShjy5abQuCZ6u978rzIEY76syLmgAAfKbPDpzs9BN6A=s2048" id="393" name="Google Shape;393;g31679432f62_0_1"/>
          <p:cNvPicPr preferRelativeResize="0"/>
          <p:nvPr/>
        </p:nvPicPr>
        <p:blipFill rotWithShape="1">
          <a:blip r:embed="rId5">
            <a:alphaModFix/>
          </a:blip>
          <a:srcRect b="0" l="0" r="0" t="0"/>
          <a:stretch/>
        </p:blipFill>
        <p:spPr>
          <a:xfrm>
            <a:off x="22246282" y="3001200"/>
            <a:ext cx="1618318" cy="1719000"/>
          </a:xfrm>
          <a:prstGeom prst="rect">
            <a:avLst/>
          </a:prstGeom>
          <a:noFill/>
          <a:ln>
            <a:noFill/>
          </a:ln>
        </p:spPr>
      </p:pic>
      <p:pic>
        <p:nvPicPr>
          <p:cNvPr descr="https://lh6.googleusercontent.com/64SVbwtWEwxKkeu16WCU3Olg7ISJctCbfgaKnfXdnCQgraHI1yXhB6W4soG5U2hmV965ddiL02pQRlCr_-Rk3XZaB040EAwwDRsjpm74EGo_Isj2syMFkYd8oE6jhHeVebTLGppkwdRdaZPj_Ejoo91oSETRtEZdT8uL4f9y1IsoUaGw-aiA80nUgc0xey1a=s2048" id="394" name="Google Shape;394;g31679432f62_0_1"/>
          <p:cNvPicPr preferRelativeResize="0"/>
          <p:nvPr/>
        </p:nvPicPr>
        <p:blipFill rotWithShape="1">
          <a:blip r:embed="rId6">
            <a:alphaModFix/>
          </a:blip>
          <a:srcRect b="0" l="0" r="0" t="0"/>
          <a:stretch/>
        </p:blipFill>
        <p:spPr>
          <a:xfrm>
            <a:off x="9113729" y="4810801"/>
            <a:ext cx="3800371" cy="2062800"/>
          </a:xfrm>
          <a:prstGeom prst="rect">
            <a:avLst/>
          </a:prstGeom>
          <a:noFill/>
          <a:ln>
            <a:noFill/>
          </a:ln>
        </p:spPr>
      </p:pic>
      <p:sp>
        <p:nvSpPr>
          <p:cNvPr id="395" name="Google Shape;395;g31679432f62_0_1"/>
          <p:cNvSpPr txBox="1"/>
          <p:nvPr/>
        </p:nvSpPr>
        <p:spPr>
          <a:xfrm>
            <a:off x="13222400" y="4734600"/>
            <a:ext cx="9824400" cy="2062800"/>
          </a:xfrm>
          <a:prstGeom prst="rect">
            <a:avLst/>
          </a:prstGeom>
          <a:noFill/>
          <a:ln>
            <a:noFill/>
          </a:ln>
        </p:spPr>
        <p:txBody>
          <a:bodyPr anchorCtr="0" anchor="t" bIns="91400" lIns="182850" spcFirstLastPara="1" rIns="182850" wrap="square" tIns="91400">
            <a:noAutofit/>
          </a:bodyPr>
          <a:lstStyle/>
          <a:p>
            <a:pPr indent="0" lvl="0" marL="0" marR="0" rtl="0" algn="l">
              <a:spcBef>
                <a:spcPts val="0"/>
              </a:spcBef>
              <a:spcAft>
                <a:spcPts val="0"/>
              </a:spcAft>
              <a:buNone/>
            </a:pPr>
            <a:r>
              <a:rPr b="1" lang="en-US" sz="4000">
                <a:solidFill>
                  <a:srgbClr val="93C47D"/>
                </a:solidFill>
                <a:latin typeface="DM Sans"/>
                <a:ea typeface="DM Sans"/>
                <a:cs typeface="DM Sans"/>
                <a:sym typeface="DM Sans"/>
              </a:rPr>
              <a:t>Oil Spill Detection</a:t>
            </a:r>
            <a:br>
              <a:rPr b="1" lang="en-US" sz="3600">
                <a:solidFill>
                  <a:srgbClr val="0660AA"/>
                </a:solidFill>
                <a:latin typeface="DM Sans"/>
                <a:ea typeface="DM Sans"/>
                <a:cs typeface="DM Sans"/>
                <a:sym typeface="DM Sans"/>
              </a:rPr>
            </a:br>
            <a:r>
              <a:rPr lang="en-US" sz="3300">
                <a:solidFill>
                  <a:schemeClr val="dk1"/>
                </a:solidFill>
                <a:latin typeface="DM Sans"/>
                <a:ea typeface="DM Sans"/>
                <a:cs typeface="DM Sans"/>
                <a:sym typeface="DM Sans"/>
              </a:rPr>
              <a:t>(CMCC, OrbitalEOS, UNITN): </a:t>
            </a:r>
            <a:endParaRPr sz="3300">
              <a:solidFill>
                <a:schemeClr val="dk1"/>
              </a:solidFill>
              <a:latin typeface="DM Sans"/>
              <a:ea typeface="DM Sans"/>
              <a:cs typeface="DM Sans"/>
              <a:sym typeface="DM Sans"/>
            </a:endParaRPr>
          </a:p>
          <a:p>
            <a:pPr indent="0" lvl="0" marL="0" marR="0" rtl="0" algn="l">
              <a:spcBef>
                <a:spcPts val="1200"/>
              </a:spcBef>
              <a:spcAft>
                <a:spcPts val="0"/>
              </a:spcAft>
              <a:buNone/>
            </a:pPr>
            <a:r>
              <a:rPr lang="en-US" sz="3300">
                <a:solidFill>
                  <a:schemeClr val="dk1"/>
                </a:solidFill>
                <a:latin typeface="DM Sans"/>
                <a:ea typeface="DM Sans"/>
                <a:cs typeface="DM Sans"/>
                <a:sym typeface="DM Sans"/>
              </a:rPr>
              <a:t>Oil spill detection from satellite images</a:t>
            </a:r>
            <a:endParaRPr sz="3300">
              <a:solidFill>
                <a:schemeClr val="dk1"/>
              </a:solidFill>
              <a:latin typeface="DM Sans"/>
              <a:ea typeface="DM Sans"/>
              <a:cs typeface="DM Sans"/>
              <a:sym typeface="DM Sans"/>
            </a:endParaRPr>
          </a:p>
        </p:txBody>
      </p:sp>
      <p:pic>
        <p:nvPicPr>
          <p:cNvPr id="396" name="Google Shape;396;g31679432f62_0_1"/>
          <p:cNvPicPr preferRelativeResize="0"/>
          <p:nvPr/>
        </p:nvPicPr>
        <p:blipFill rotWithShape="1">
          <a:blip r:embed="rId7">
            <a:alphaModFix/>
          </a:blip>
          <a:srcRect b="0" l="0" r="0" t="0"/>
          <a:stretch/>
        </p:blipFill>
        <p:spPr>
          <a:xfrm>
            <a:off x="21119118" y="4947060"/>
            <a:ext cx="2745491" cy="2062800"/>
          </a:xfrm>
          <a:prstGeom prst="rect">
            <a:avLst/>
          </a:prstGeom>
          <a:noFill/>
          <a:ln>
            <a:noFill/>
          </a:ln>
        </p:spPr>
      </p:pic>
      <p:sp>
        <p:nvSpPr>
          <p:cNvPr id="397" name="Google Shape;397;g31679432f62_0_1"/>
          <p:cNvSpPr txBox="1"/>
          <p:nvPr/>
        </p:nvSpPr>
        <p:spPr>
          <a:xfrm>
            <a:off x="381306" y="7288100"/>
            <a:ext cx="10084800" cy="2555100"/>
          </a:xfrm>
          <a:prstGeom prst="rect">
            <a:avLst/>
          </a:prstGeom>
          <a:noFill/>
          <a:ln>
            <a:noFill/>
          </a:ln>
        </p:spPr>
        <p:txBody>
          <a:bodyPr anchorCtr="0" anchor="t" bIns="91400" lIns="182850" spcFirstLastPara="1" rIns="182850" wrap="square" tIns="91400">
            <a:spAutoFit/>
          </a:bodyPr>
          <a:lstStyle/>
          <a:p>
            <a:pPr indent="0" lvl="0" marL="0" marR="0" rtl="0" algn="l">
              <a:spcBef>
                <a:spcPts val="0"/>
              </a:spcBef>
              <a:spcAft>
                <a:spcPts val="0"/>
              </a:spcAft>
              <a:buNone/>
            </a:pPr>
            <a:r>
              <a:rPr b="1" lang="en-US" sz="3900">
                <a:solidFill>
                  <a:srgbClr val="93C47D"/>
                </a:solidFill>
                <a:latin typeface="DM Sans"/>
                <a:ea typeface="DM Sans"/>
                <a:cs typeface="DM Sans"/>
                <a:sym typeface="DM Sans"/>
              </a:rPr>
              <a:t>Flowcam phytoplankton </a:t>
            </a:r>
            <a:br>
              <a:rPr b="1" lang="en-US" sz="3900">
                <a:solidFill>
                  <a:srgbClr val="93C47D"/>
                </a:solidFill>
                <a:latin typeface="DM Sans"/>
                <a:ea typeface="DM Sans"/>
                <a:cs typeface="DM Sans"/>
                <a:sym typeface="DM Sans"/>
              </a:rPr>
            </a:br>
            <a:r>
              <a:rPr b="1" lang="en-US" sz="3900">
                <a:solidFill>
                  <a:srgbClr val="93C47D"/>
                </a:solidFill>
                <a:latin typeface="DM Sans"/>
                <a:ea typeface="DM Sans"/>
                <a:cs typeface="DM Sans"/>
                <a:sym typeface="DM Sans"/>
              </a:rPr>
              <a:t>identification</a:t>
            </a:r>
            <a:r>
              <a:rPr b="1" lang="en-US" sz="3600">
                <a:solidFill>
                  <a:srgbClr val="93C47D"/>
                </a:solidFill>
                <a:latin typeface="Calibri"/>
                <a:ea typeface="Calibri"/>
                <a:cs typeface="Calibri"/>
                <a:sym typeface="Calibri"/>
              </a:rPr>
              <a:t> </a:t>
            </a:r>
            <a:r>
              <a:rPr lang="en-US" sz="3300">
                <a:solidFill>
                  <a:schemeClr val="dk1"/>
                </a:solidFill>
                <a:latin typeface="DM Sans"/>
                <a:ea typeface="DM Sans"/>
                <a:cs typeface="DM Sans"/>
                <a:sym typeface="DM Sans"/>
              </a:rPr>
              <a:t>(VLIZ): </a:t>
            </a:r>
            <a:endParaRPr sz="3300">
              <a:solidFill>
                <a:schemeClr val="dk1"/>
              </a:solidFill>
              <a:latin typeface="DM Sans"/>
              <a:ea typeface="DM Sans"/>
              <a:cs typeface="DM Sans"/>
              <a:sym typeface="DM Sans"/>
            </a:endParaRPr>
          </a:p>
          <a:p>
            <a:pPr indent="0" lvl="0" marL="0" marR="0" rtl="0" algn="l">
              <a:spcBef>
                <a:spcPts val="1200"/>
              </a:spcBef>
              <a:spcAft>
                <a:spcPts val="0"/>
              </a:spcAft>
              <a:buNone/>
            </a:pPr>
            <a:r>
              <a:rPr lang="en-US" sz="3300">
                <a:solidFill>
                  <a:schemeClr val="dk1"/>
                </a:solidFill>
                <a:latin typeface="DM Sans"/>
                <a:ea typeface="DM Sans"/>
                <a:cs typeface="DM Sans"/>
                <a:sym typeface="DM Sans"/>
              </a:rPr>
              <a:t>Taxonomic identification of phytoplankton </a:t>
            </a:r>
            <a:br>
              <a:rPr lang="en-US" sz="3300">
                <a:solidFill>
                  <a:schemeClr val="dk1"/>
                </a:solidFill>
                <a:latin typeface="DM Sans"/>
                <a:ea typeface="DM Sans"/>
                <a:cs typeface="DM Sans"/>
                <a:sym typeface="DM Sans"/>
              </a:rPr>
            </a:br>
            <a:r>
              <a:rPr lang="en-US" sz="3300">
                <a:solidFill>
                  <a:schemeClr val="dk1"/>
                </a:solidFill>
                <a:latin typeface="DM Sans"/>
                <a:ea typeface="DM Sans"/>
                <a:cs typeface="DM Sans"/>
                <a:sym typeface="DM Sans"/>
              </a:rPr>
              <a:t>using FlowCAM images</a:t>
            </a:r>
            <a:endParaRPr sz="3300">
              <a:solidFill>
                <a:schemeClr val="dk1"/>
              </a:solidFill>
              <a:latin typeface="DM Sans"/>
              <a:ea typeface="DM Sans"/>
              <a:cs typeface="DM Sans"/>
              <a:sym typeface="DM Sans"/>
            </a:endParaRPr>
          </a:p>
        </p:txBody>
      </p:sp>
      <p:pic>
        <p:nvPicPr>
          <p:cNvPr id="398" name="Google Shape;398;g31679432f62_0_1"/>
          <p:cNvPicPr preferRelativeResize="0"/>
          <p:nvPr/>
        </p:nvPicPr>
        <p:blipFill rotWithShape="1">
          <a:blip r:embed="rId8">
            <a:alphaModFix/>
          </a:blip>
          <a:srcRect b="0" l="0" r="0" t="0"/>
          <a:stretch/>
        </p:blipFill>
        <p:spPr>
          <a:xfrm>
            <a:off x="9705434" y="7473100"/>
            <a:ext cx="3208665" cy="2246551"/>
          </a:xfrm>
          <a:prstGeom prst="rect">
            <a:avLst/>
          </a:prstGeom>
          <a:noFill/>
          <a:ln>
            <a:noFill/>
          </a:ln>
        </p:spPr>
      </p:pic>
      <p:sp>
        <p:nvSpPr>
          <p:cNvPr id="399" name="Google Shape;399;g31679432f62_0_1"/>
          <p:cNvSpPr txBox="1"/>
          <p:nvPr/>
        </p:nvSpPr>
        <p:spPr>
          <a:xfrm>
            <a:off x="13222400" y="7267450"/>
            <a:ext cx="8667600" cy="2345400"/>
          </a:xfrm>
          <a:prstGeom prst="rect">
            <a:avLst/>
          </a:prstGeom>
          <a:noFill/>
          <a:ln>
            <a:noFill/>
          </a:ln>
        </p:spPr>
        <p:txBody>
          <a:bodyPr anchorCtr="0" anchor="t" bIns="91400" lIns="182850" spcFirstLastPara="1" rIns="182850" wrap="square" tIns="91400">
            <a:noAutofit/>
          </a:bodyPr>
          <a:lstStyle/>
          <a:p>
            <a:pPr indent="0" lvl="0" marL="0" marR="0" rtl="0" algn="l">
              <a:spcBef>
                <a:spcPts val="0"/>
              </a:spcBef>
              <a:spcAft>
                <a:spcPts val="0"/>
              </a:spcAft>
              <a:buNone/>
            </a:pPr>
            <a:r>
              <a:rPr b="1" lang="en-US" sz="4000">
                <a:solidFill>
                  <a:srgbClr val="EF7E15"/>
                </a:solidFill>
                <a:latin typeface="DM Sans"/>
                <a:ea typeface="DM Sans"/>
                <a:cs typeface="DM Sans"/>
                <a:sym typeface="DM Sans"/>
              </a:rPr>
              <a:t>Underwater noise identification </a:t>
            </a:r>
            <a:r>
              <a:rPr lang="en-US" sz="3300">
                <a:solidFill>
                  <a:schemeClr val="dk1"/>
                </a:solidFill>
                <a:latin typeface="DM Sans"/>
                <a:ea typeface="DM Sans"/>
                <a:cs typeface="DM Sans"/>
                <a:sym typeface="DM Sans"/>
              </a:rPr>
              <a:t>(VLIZ): </a:t>
            </a:r>
            <a:endParaRPr sz="3300">
              <a:solidFill>
                <a:schemeClr val="dk1"/>
              </a:solidFill>
              <a:latin typeface="DM Sans"/>
              <a:ea typeface="DM Sans"/>
              <a:cs typeface="DM Sans"/>
              <a:sym typeface="DM Sans"/>
            </a:endParaRPr>
          </a:p>
          <a:p>
            <a:pPr indent="0" lvl="0" marL="0" marR="0" rtl="0" algn="l">
              <a:spcBef>
                <a:spcPts val="1200"/>
              </a:spcBef>
              <a:spcAft>
                <a:spcPts val="0"/>
              </a:spcAft>
              <a:buNone/>
            </a:pPr>
            <a:r>
              <a:rPr lang="en-US" sz="3300">
                <a:solidFill>
                  <a:schemeClr val="dk1"/>
                </a:solidFill>
                <a:latin typeface="DM Sans"/>
                <a:ea typeface="DM Sans"/>
                <a:cs typeface="DM Sans"/>
                <a:sym typeface="DM Sans"/>
              </a:rPr>
              <a:t>Identification of sound events from </a:t>
            </a:r>
            <a:br>
              <a:rPr lang="en-US" sz="3300">
                <a:solidFill>
                  <a:schemeClr val="dk1"/>
                </a:solidFill>
                <a:latin typeface="DM Sans"/>
                <a:ea typeface="DM Sans"/>
                <a:cs typeface="DM Sans"/>
                <a:sym typeface="DM Sans"/>
              </a:rPr>
            </a:br>
            <a:r>
              <a:rPr lang="en-US" sz="3300">
                <a:solidFill>
                  <a:schemeClr val="dk1"/>
                </a:solidFill>
                <a:latin typeface="DM Sans"/>
                <a:ea typeface="DM Sans"/>
                <a:cs typeface="DM Sans"/>
                <a:sym typeface="DM Sans"/>
              </a:rPr>
              <a:t>acoustic recordings using spectrograms</a:t>
            </a:r>
            <a:endParaRPr sz="3300">
              <a:solidFill>
                <a:schemeClr val="dk1"/>
              </a:solidFill>
              <a:latin typeface="DM Sans"/>
              <a:ea typeface="DM Sans"/>
              <a:cs typeface="DM Sans"/>
              <a:sym typeface="DM Sans"/>
            </a:endParaRPr>
          </a:p>
        </p:txBody>
      </p:sp>
      <p:pic>
        <p:nvPicPr>
          <p:cNvPr id="400" name="Google Shape;400;g31679432f62_0_1"/>
          <p:cNvPicPr preferRelativeResize="0"/>
          <p:nvPr/>
        </p:nvPicPr>
        <p:blipFill rotWithShape="1">
          <a:blip r:embed="rId9">
            <a:alphaModFix/>
          </a:blip>
          <a:srcRect b="0" l="0" r="0" t="0"/>
          <a:stretch/>
        </p:blipFill>
        <p:spPr>
          <a:xfrm>
            <a:off x="21385707" y="7589040"/>
            <a:ext cx="2517100" cy="2616600"/>
          </a:xfrm>
          <a:prstGeom prst="rect">
            <a:avLst/>
          </a:prstGeom>
          <a:noFill/>
          <a:ln>
            <a:noFill/>
          </a:ln>
        </p:spPr>
      </p:pic>
      <p:sp>
        <p:nvSpPr>
          <p:cNvPr id="401" name="Google Shape;401;g31679432f62_0_1"/>
          <p:cNvSpPr txBox="1"/>
          <p:nvPr/>
        </p:nvSpPr>
        <p:spPr>
          <a:xfrm>
            <a:off x="381306" y="9917625"/>
            <a:ext cx="8880600" cy="1970100"/>
          </a:xfrm>
          <a:prstGeom prst="rect">
            <a:avLst/>
          </a:prstGeom>
          <a:noFill/>
          <a:ln>
            <a:noFill/>
          </a:ln>
        </p:spPr>
        <p:txBody>
          <a:bodyPr anchorCtr="0" anchor="t" bIns="91400" lIns="182850" spcFirstLastPara="1" rIns="182850" wrap="square" tIns="91400">
            <a:spAutoFit/>
          </a:bodyPr>
          <a:lstStyle/>
          <a:p>
            <a:pPr indent="0" lvl="0" marL="0" marR="0" rtl="0" algn="l">
              <a:spcBef>
                <a:spcPts val="0"/>
              </a:spcBef>
              <a:spcAft>
                <a:spcPts val="0"/>
              </a:spcAft>
              <a:buNone/>
            </a:pPr>
            <a:r>
              <a:rPr b="1" lang="en-US" sz="4000">
                <a:solidFill>
                  <a:srgbClr val="EF7E15"/>
                </a:solidFill>
                <a:latin typeface="DM Sans"/>
                <a:ea typeface="DM Sans"/>
                <a:cs typeface="DM Sans"/>
                <a:sym typeface="DM Sans"/>
              </a:rPr>
              <a:t>Beach monitoring</a:t>
            </a:r>
            <a:r>
              <a:rPr b="1" lang="en-US" sz="3600">
                <a:solidFill>
                  <a:srgbClr val="EF7E15"/>
                </a:solidFill>
                <a:latin typeface="Calibri"/>
                <a:ea typeface="Calibri"/>
                <a:cs typeface="Calibri"/>
                <a:sym typeface="Calibri"/>
              </a:rPr>
              <a:t> </a:t>
            </a:r>
            <a:r>
              <a:rPr lang="en-US" sz="3300">
                <a:solidFill>
                  <a:schemeClr val="dk1"/>
                </a:solidFill>
                <a:latin typeface="DM Sans"/>
                <a:ea typeface="DM Sans"/>
                <a:cs typeface="DM Sans"/>
                <a:sym typeface="DM Sans"/>
              </a:rPr>
              <a:t>(SOCIB): </a:t>
            </a:r>
            <a:endParaRPr sz="3300">
              <a:solidFill>
                <a:schemeClr val="dk1"/>
              </a:solidFill>
              <a:latin typeface="DM Sans"/>
              <a:ea typeface="DM Sans"/>
              <a:cs typeface="DM Sans"/>
              <a:sym typeface="DM Sans"/>
            </a:endParaRPr>
          </a:p>
          <a:p>
            <a:pPr indent="0" lvl="0" marL="0" marR="0" rtl="0" algn="l">
              <a:spcBef>
                <a:spcPts val="1200"/>
              </a:spcBef>
              <a:spcAft>
                <a:spcPts val="0"/>
              </a:spcAft>
              <a:buNone/>
            </a:pPr>
            <a:r>
              <a:rPr lang="en-US" sz="3300">
                <a:solidFill>
                  <a:schemeClr val="dk1"/>
                </a:solidFill>
                <a:latin typeface="DM Sans"/>
                <a:ea typeface="DM Sans"/>
                <a:cs typeface="DM Sans"/>
                <a:sym typeface="DM Sans"/>
              </a:rPr>
              <a:t>Posidonia oceanica berms and rip-currents </a:t>
            </a:r>
            <a:br>
              <a:rPr lang="en-US" sz="3300">
                <a:solidFill>
                  <a:schemeClr val="dk1"/>
                </a:solidFill>
                <a:latin typeface="DM Sans"/>
                <a:ea typeface="DM Sans"/>
                <a:cs typeface="DM Sans"/>
                <a:sym typeface="DM Sans"/>
              </a:rPr>
            </a:br>
            <a:r>
              <a:rPr lang="en-US" sz="3300">
                <a:solidFill>
                  <a:schemeClr val="dk1"/>
                </a:solidFill>
                <a:latin typeface="DM Sans"/>
                <a:ea typeface="DM Sans"/>
                <a:cs typeface="DM Sans"/>
                <a:sym typeface="DM Sans"/>
              </a:rPr>
              <a:t>detection from beach monitoring systems</a:t>
            </a:r>
            <a:endParaRPr sz="3300">
              <a:solidFill>
                <a:schemeClr val="dk1"/>
              </a:solidFill>
              <a:latin typeface="DM Sans"/>
              <a:ea typeface="DM Sans"/>
              <a:cs typeface="DM Sans"/>
              <a:sym typeface="DM Sans"/>
            </a:endParaRPr>
          </a:p>
        </p:txBody>
      </p:sp>
      <p:sp>
        <p:nvSpPr>
          <p:cNvPr id="402" name="Google Shape;402;g31679432f62_0_1"/>
          <p:cNvSpPr txBox="1"/>
          <p:nvPr/>
        </p:nvSpPr>
        <p:spPr>
          <a:xfrm>
            <a:off x="13222400" y="9946650"/>
            <a:ext cx="8239800" cy="2345400"/>
          </a:xfrm>
          <a:prstGeom prst="rect">
            <a:avLst/>
          </a:prstGeom>
          <a:noFill/>
          <a:ln>
            <a:noFill/>
          </a:ln>
        </p:spPr>
        <p:txBody>
          <a:bodyPr anchorCtr="0" anchor="t" bIns="91400" lIns="182850" spcFirstLastPara="1" rIns="182850" wrap="square" tIns="91400">
            <a:noAutofit/>
          </a:bodyPr>
          <a:lstStyle/>
          <a:p>
            <a:pPr indent="0" lvl="0" marL="0" marR="0" rtl="0" algn="l">
              <a:spcBef>
                <a:spcPts val="0"/>
              </a:spcBef>
              <a:spcAft>
                <a:spcPts val="0"/>
              </a:spcAft>
              <a:buNone/>
            </a:pPr>
            <a:r>
              <a:rPr b="1" lang="en-US" sz="4000">
                <a:solidFill>
                  <a:srgbClr val="EF7E15"/>
                </a:solidFill>
                <a:latin typeface="DM Sans"/>
                <a:ea typeface="DM Sans"/>
                <a:cs typeface="DM Sans"/>
                <a:sym typeface="DM Sans"/>
              </a:rPr>
              <a:t>Freshwater diatoms identification</a:t>
            </a:r>
            <a:r>
              <a:rPr b="1" lang="en-US" sz="3600">
                <a:solidFill>
                  <a:srgbClr val="EF7E15"/>
                </a:solidFill>
                <a:latin typeface="DM Sans"/>
                <a:ea typeface="DM Sans"/>
                <a:cs typeface="DM Sans"/>
                <a:sym typeface="DM Sans"/>
              </a:rPr>
              <a:t> </a:t>
            </a:r>
            <a:r>
              <a:rPr lang="en-US" sz="3300">
                <a:solidFill>
                  <a:schemeClr val="dk1"/>
                </a:solidFill>
                <a:latin typeface="DM Sans"/>
                <a:ea typeface="DM Sans"/>
                <a:cs typeface="DM Sans"/>
                <a:sym typeface="DM Sans"/>
              </a:rPr>
              <a:t>(UL-LIEC): Diatom-based bioidentification using  automatic pattern recognition on microscope images</a:t>
            </a:r>
            <a:endParaRPr sz="3300">
              <a:solidFill>
                <a:schemeClr val="dk1"/>
              </a:solidFill>
              <a:latin typeface="DM Sans"/>
              <a:ea typeface="DM Sans"/>
              <a:cs typeface="DM Sans"/>
              <a:sym typeface="DM Sans"/>
            </a:endParaRPr>
          </a:p>
        </p:txBody>
      </p:sp>
      <p:pic>
        <p:nvPicPr>
          <p:cNvPr descr="https://lh3.googleusercontent.com/h9gT4c3umk1IH7knJe0_yafVmRCGS1ZfgXM98s3CuFsj1G9M4UKtU0PInWR2j91hSMASazhUSTwg9i8r4mWOj6LlwXGjE-fDm-Og77J9uqtH6OMnqH4wLIX6_y3uRd-eiwSYKmxZDxPq7O622uehrIGcNCPQG-5wgEiToHYsxCznoelMsdFlWYNnB6BwopHg=s2048" id="403" name="Google Shape;403;g31679432f62_0_1"/>
          <p:cNvPicPr preferRelativeResize="0"/>
          <p:nvPr/>
        </p:nvPicPr>
        <p:blipFill rotWithShape="1">
          <a:blip r:embed="rId10">
            <a:alphaModFix/>
          </a:blip>
          <a:srcRect b="0" l="0" r="0" t="0"/>
          <a:stretch/>
        </p:blipFill>
        <p:spPr>
          <a:xfrm>
            <a:off x="21471649" y="10359349"/>
            <a:ext cx="2345201" cy="2345201"/>
          </a:xfrm>
          <a:prstGeom prst="rect">
            <a:avLst/>
          </a:prstGeom>
          <a:noFill/>
          <a:ln>
            <a:noFill/>
          </a:ln>
        </p:spPr>
      </p:pic>
      <p:sp>
        <p:nvSpPr>
          <p:cNvPr id="404" name="Google Shape;404;g31679432f62_0_1"/>
          <p:cNvSpPr txBox="1"/>
          <p:nvPr/>
        </p:nvSpPr>
        <p:spPr>
          <a:xfrm>
            <a:off x="381250" y="2253975"/>
            <a:ext cx="9442200" cy="1954800"/>
          </a:xfrm>
          <a:prstGeom prst="rect">
            <a:avLst/>
          </a:prstGeom>
          <a:noFill/>
          <a:ln>
            <a:noFill/>
          </a:ln>
        </p:spPr>
        <p:txBody>
          <a:bodyPr anchorCtr="0" anchor="t" bIns="91400" lIns="182850" spcFirstLastPara="1" rIns="182850" wrap="square" tIns="91400">
            <a:spAutoFit/>
          </a:bodyPr>
          <a:lstStyle/>
          <a:p>
            <a:pPr indent="0" lvl="0" marL="0" marR="0" rtl="0" algn="l">
              <a:spcBef>
                <a:spcPts val="0"/>
              </a:spcBef>
              <a:spcAft>
                <a:spcPts val="0"/>
              </a:spcAft>
              <a:buNone/>
            </a:pPr>
            <a:r>
              <a:rPr b="1" lang="en-US" sz="3900">
                <a:solidFill>
                  <a:srgbClr val="93C47D"/>
                </a:solidFill>
                <a:latin typeface="DM Sans"/>
                <a:ea typeface="DM Sans"/>
                <a:cs typeface="DM Sans"/>
                <a:sym typeface="DM Sans"/>
              </a:rPr>
              <a:t>Aquatic Litter Drones</a:t>
            </a:r>
            <a:br>
              <a:rPr b="1" lang="en-US" sz="4500">
                <a:solidFill>
                  <a:srgbClr val="0660AA"/>
                </a:solidFill>
                <a:latin typeface="DM Sans"/>
                <a:ea typeface="DM Sans"/>
                <a:cs typeface="DM Sans"/>
                <a:sym typeface="DM Sans"/>
              </a:rPr>
            </a:br>
            <a:r>
              <a:rPr lang="en-US" sz="3300">
                <a:solidFill>
                  <a:schemeClr val="dk1"/>
                </a:solidFill>
                <a:latin typeface="DM Sans"/>
                <a:ea typeface="DM Sans"/>
                <a:cs typeface="DM Sans"/>
                <a:sym typeface="DM Sans"/>
              </a:rPr>
              <a:t>(DFKI, MARIS, OGS):</a:t>
            </a:r>
            <a:endParaRPr sz="3300">
              <a:solidFill>
                <a:schemeClr val="dk1"/>
              </a:solidFill>
              <a:latin typeface="DM Sans"/>
              <a:ea typeface="DM Sans"/>
              <a:cs typeface="DM Sans"/>
              <a:sym typeface="DM Sans"/>
            </a:endParaRPr>
          </a:p>
          <a:p>
            <a:pPr indent="0" lvl="0" marL="0" marR="0" rtl="0" algn="l">
              <a:spcBef>
                <a:spcPts val="1200"/>
              </a:spcBef>
              <a:spcAft>
                <a:spcPts val="0"/>
              </a:spcAft>
              <a:buNone/>
            </a:pPr>
            <a:r>
              <a:rPr lang="en-US" sz="3300">
                <a:solidFill>
                  <a:schemeClr val="dk1"/>
                </a:solidFill>
                <a:latin typeface="DM Sans"/>
                <a:ea typeface="DM Sans"/>
                <a:cs typeface="DM Sans"/>
                <a:sym typeface="DM Sans"/>
              </a:rPr>
              <a:t>Monitoring system for Aquatic Litter Pollution</a:t>
            </a:r>
            <a:endParaRPr sz="3300">
              <a:solidFill>
                <a:schemeClr val="dk1"/>
              </a:solidFill>
              <a:latin typeface="DM Sans"/>
              <a:ea typeface="DM Sans"/>
              <a:cs typeface="DM Sans"/>
              <a:sym typeface="DM Sans"/>
            </a:endParaRPr>
          </a:p>
        </p:txBody>
      </p:sp>
      <p:pic>
        <p:nvPicPr>
          <p:cNvPr id="405" name="Google Shape;405;g31679432f62_0_1"/>
          <p:cNvPicPr preferRelativeResize="0"/>
          <p:nvPr/>
        </p:nvPicPr>
        <p:blipFill>
          <a:blip r:embed="rId11">
            <a:alphaModFix/>
          </a:blip>
          <a:stretch>
            <a:fillRect/>
          </a:stretch>
        </p:blipFill>
        <p:spPr>
          <a:xfrm>
            <a:off x="10252499" y="10057100"/>
            <a:ext cx="2628334" cy="2616600"/>
          </a:xfrm>
          <a:prstGeom prst="rect">
            <a:avLst/>
          </a:prstGeom>
          <a:noFill/>
          <a:ln>
            <a:noFill/>
          </a:ln>
        </p:spPr>
      </p:pic>
      <p:sp>
        <p:nvSpPr>
          <p:cNvPr id="406" name="Google Shape;406;g31679432f62_0_1"/>
          <p:cNvSpPr txBox="1"/>
          <p:nvPr>
            <p:ph idx="1" type="subTitle"/>
          </p:nvPr>
        </p:nvSpPr>
        <p:spPr>
          <a:xfrm>
            <a:off x="6877536" y="1294621"/>
            <a:ext cx="12610500" cy="984900"/>
          </a:xfrm>
          <a:prstGeom prst="rect">
            <a:avLst/>
          </a:prstGeom>
          <a:noFill/>
          <a:ln>
            <a:noFill/>
          </a:ln>
        </p:spPr>
        <p:txBody>
          <a:bodyPr anchorCtr="0" anchor="t" bIns="121875" lIns="243800" spcFirstLastPara="1" rIns="243800" wrap="square" tIns="121875">
            <a:noAutofit/>
          </a:bodyPr>
          <a:lstStyle/>
          <a:p>
            <a:pPr indent="0" lvl="0" marL="0" rtl="0" algn="l">
              <a:spcBef>
                <a:spcPts val="0"/>
              </a:spcBef>
              <a:spcAft>
                <a:spcPts val="0"/>
              </a:spcAft>
              <a:buNone/>
            </a:pPr>
            <a:r>
              <a:rPr lang="en-US" sz="5300">
                <a:solidFill>
                  <a:srgbClr val="93C47D"/>
                </a:solidFill>
              </a:rPr>
              <a:t>5 mature</a:t>
            </a:r>
            <a:r>
              <a:rPr lang="en-US" sz="5300">
                <a:solidFill>
                  <a:srgbClr val="0E67AD"/>
                </a:solidFill>
              </a:rPr>
              <a:t> - </a:t>
            </a:r>
            <a:r>
              <a:rPr lang="en-US" sz="5300">
                <a:solidFill>
                  <a:srgbClr val="EF7E15"/>
                </a:solidFill>
              </a:rPr>
              <a:t>3 prototypes</a:t>
            </a:r>
            <a:endParaRPr sz="5300"/>
          </a:p>
        </p:txBody>
      </p:sp>
      <p:sp>
        <p:nvSpPr>
          <p:cNvPr id="407" name="Google Shape;407;g31679432f62_0_1"/>
          <p:cNvSpPr txBox="1"/>
          <p:nvPr>
            <p:ph idx="12" type="sldNum"/>
          </p:nvPr>
        </p:nvSpPr>
        <p:spPr>
          <a:xfrm>
            <a:off x="22818090" y="12666269"/>
            <a:ext cx="1463100" cy="10500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999999"/>
              </a:buClr>
              <a:buSzPts val="1800"/>
              <a:buFont typeface="DM Sans"/>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31679432f62_0_23"/>
          <p:cNvSpPr txBox="1"/>
          <p:nvPr/>
        </p:nvSpPr>
        <p:spPr>
          <a:xfrm>
            <a:off x="215775" y="6927975"/>
            <a:ext cx="5347200" cy="4248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61B0"/>
                </a:solidFill>
                <a:latin typeface="DM Sans"/>
                <a:ea typeface="DM Sans"/>
                <a:cs typeface="DM Sans"/>
                <a:sym typeface="DM Sans"/>
              </a:rPr>
              <a:t>Satellite-Derived Bathymetry</a:t>
            </a:r>
            <a:endParaRPr b="1" sz="3600">
              <a:solidFill>
                <a:srgbClr val="0061B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600"/>
              <a:buFont typeface="Arial"/>
              <a:buNone/>
            </a:pPr>
            <a:r>
              <a:t/>
            </a:r>
            <a:endParaRPr b="1" sz="3600">
              <a:solidFill>
                <a:srgbClr val="0061B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600"/>
              <a:buFont typeface="Arial"/>
              <a:buNone/>
            </a:pPr>
            <a:r>
              <a:rPr b="0" i="0" lang="en-US" sz="2800" u="none" cap="none" strike="noStrike">
                <a:solidFill>
                  <a:srgbClr val="EF8200"/>
                </a:solidFill>
                <a:latin typeface="DM Sans"/>
                <a:ea typeface="DM Sans"/>
                <a:cs typeface="DM Sans"/>
                <a:sym typeface="DM Sans"/>
              </a:rPr>
              <a:t>Institute of Marine Sciences</a:t>
            </a:r>
            <a:r>
              <a:rPr lang="en-US" sz="2800">
                <a:solidFill>
                  <a:srgbClr val="EF8200"/>
                </a:solidFill>
                <a:latin typeface="DM Sans"/>
                <a:ea typeface="DM Sans"/>
                <a:cs typeface="DM Sans"/>
                <a:sym typeface="DM Sans"/>
              </a:rPr>
              <a:t> </a:t>
            </a:r>
            <a:r>
              <a:rPr b="0" i="0" lang="en-US" sz="2800" u="none" cap="none" strike="noStrike">
                <a:solidFill>
                  <a:srgbClr val="EF8200"/>
                </a:solidFill>
                <a:latin typeface="DM Sans"/>
                <a:ea typeface="DM Sans"/>
                <a:cs typeface="DM Sans"/>
                <a:sym typeface="DM Sans"/>
              </a:rPr>
              <a:t>of Andalusia </a:t>
            </a:r>
            <a:endParaRPr sz="2800">
              <a:solidFill>
                <a:srgbClr val="EF820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600"/>
              <a:buFont typeface="Arial"/>
              <a:buNone/>
            </a:pPr>
            <a:r>
              <a:t/>
            </a:r>
            <a:endParaRPr sz="2800">
              <a:solidFill>
                <a:srgbClr val="EF820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DM Sans"/>
                <a:ea typeface="DM Sans"/>
                <a:cs typeface="DM Sans"/>
                <a:sym typeface="DM Sans"/>
              </a:rPr>
              <a:t>Nearshore bathymetry for coastal studies</a:t>
            </a:r>
            <a:endParaRPr b="0" i="0" sz="3600" u="none" cap="none" strike="noStrike">
              <a:solidFill>
                <a:schemeClr val="dk1"/>
              </a:solidFill>
              <a:latin typeface="DM Sans"/>
              <a:ea typeface="DM Sans"/>
              <a:cs typeface="DM Sans"/>
              <a:sym typeface="DM Sans"/>
            </a:endParaRPr>
          </a:p>
        </p:txBody>
      </p:sp>
      <p:sp>
        <p:nvSpPr>
          <p:cNvPr id="413" name="Google Shape;413;g31679432f62_0_23"/>
          <p:cNvSpPr txBox="1"/>
          <p:nvPr/>
        </p:nvSpPr>
        <p:spPr>
          <a:xfrm>
            <a:off x="5497150" y="6916675"/>
            <a:ext cx="6474600" cy="4802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61B0"/>
                </a:solidFill>
                <a:latin typeface="DM Sans"/>
                <a:ea typeface="DM Sans"/>
                <a:cs typeface="DM Sans"/>
                <a:sym typeface="DM Sans"/>
              </a:rPr>
              <a:t>Improving knowledge about Cold Water Coral Reef</a:t>
            </a:r>
            <a:endParaRPr b="1" sz="3600">
              <a:solidFill>
                <a:srgbClr val="0061B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600"/>
              <a:buFont typeface="Arial"/>
              <a:buNone/>
            </a:pPr>
            <a:r>
              <a:t/>
            </a:r>
            <a:endParaRPr b="1" sz="3600">
              <a:solidFill>
                <a:srgbClr val="0061B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600"/>
              <a:buFont typeface="Arial"/>
              <a:buNone/>
            </a:pPr>
            <a:r>
              <a:rPr b="0" i="0" lang="en-US" sz="2800" u="none" cap="none" strike="noStrike">
                <a:solidFill>
                  <a:srgbClr val="EF8200"/>
                </a:solidFill>
                <a:latin typeface="DM Sans"/>
                <a:ea typeface="DM Sans"/>
                <a:cs typeface="DM Sans"/>
                <a:sym typeface="DM Sans"/>
              </a:rPr>
              <a:t>Spanish Oceanographic Institute </a:t>
            </a:r>
            <a:endParaRPr sz="2800">
              <a:solidFill>
                <a:srgbClr val="EF820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600"/>
              <a:buFont typeface="Arial"/>
              <a:buNone/>
            </a:pPr>
            <a:r>
              <a:t/>
            </a:r>
            <a:endParaRPr sz="2800">
              <a:solidFill>
                <a:srgbClr val="EF820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600"/>
              <a:buFont typeface="Arial"/>
              <a:buNone/>
            </a:pPr>
            <a:r>
              <a:t/>
            </a:r>
            <a:endParaRPr sz="2800">
              <a:solidFill>
                <a:srgbClr val="EF820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DM Sans"/>
                <a:ea typeface="DM Sans"/>
                <a:cs typeface="DM Sans"/>
                <a:sym typeface="DM Sans"/>
              </a:rPr>
              <a:t>Use AI to precisely delineate areas of living coral and dead coral</a:t>
            </a:r>
            <a:endParaRPr b="0" i="0" sz="3600" u="none" cap="none" strike="noStrike">
              <a:solidFill>
                <a:schemeClr val="dk1"/>
              </a:solidFill>
              <a:latin typeface="DM Sans"/>
              <a:ea typeface="DM Sans"/>
              <a:cs typeface="DM Sans"/>
              <a:sym typeface="DM Sans"/>
            </a:endParaRPr>
          </a:p>
        </p:txBody>
      </p:sp>
      <p:pic>
        <p:nvPicPr>
          <p:cNvPr id="414" name="Google Shape;414;g31679432f62_0_23"/>
          <p:cNvPicPr preferRelativeResize="0"/>
          <p:nvPr/>
        </p:nvPicPr>
        <p:blipFill rotWithShape="1">
          <a:blip r:embed="rId3">
            <a:alphaModFix/>
          </a:blip>
          <a:srcRect b="0" l="0" r="0" t="0"/>
          <a:stretch/>
        </p:blipFill>
        <p:spPr>
          <a:xfrm>
            <a:off x="6798990" y="3200125"/>
            <a:ext cx="3963975" cy="3591774"/>
          </a:xfrm>
          <a:prstGeom prst="rect">
            <a:avLst/>
          </a:prstGeom>
          <a:noFill/>
          <a:ln cap="flat" cmpd="sng" w="9525">
            <a:solidFill>
              <a:srgbClr val="000000"/>
            </a:solidFill>
            <a:prstDash val="solid"/>
            <a:round/>
            <a:headEnd len="sm" w="sm" type="none"/>
            <a:tailEnd len="sm" w="sm" type="none"/>
          </a:ln>
        </p:spPr>
      </p:pic>
      <p:sp>
        <p:nvSpPr>
          <p:cNvPr id="415" name="Google Shape;415;g31679432f62_0_23"/>
          <p:cNvSpPr txBox="1"/>
          <p:nvPr/>
        </p:nvSpPr>
        <p:spPr>
          <a:xfrm>
            <a:off x="12044575" y="6911053"/>
            <a:ext cx="5862600" cy="499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61B0"/>
                </a:solidFill>
                <a:latin typeface="DM Sans"/>
                <a:ea typeface="DM Sans"/>
                <a:cs typeface="DM Sans"/>
                <a:sym typeface="DM Sans"/>
              </a:rPr>
              <a:t>AI for image based age reading from fish otoliths</a:t>
            </a:r>
            <a:endParaRPr b="1" sz="3600">
              <a:solidFill>
                <a:srgbClr val="828282"/>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600"/>
              <a:buFont typeface="Arial"/>
              <a:buNone/>
            </a:pPr>
            <a:r>
              <a:t/>
            </a:r>
            <a:endParaRPr b="1" sz="3600">
              <a:solidFill>
                <a:srgbClr val="828282"/>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600"/>
              <a:buFont typeface="Arial"/>
              <a:buNone/>
            </a:pPr>
            <a:r>
              <a:rPr b="0" i="0" lang="en-US" sz="2800" u="none" cap="none" strike="noStrike">
                <a:solidFill>
                  <a:srgbClr val="EF8200"/>
                </a:solidFill>
                <a:latin typeface="DM Sans"/>
                <a:ea typeface="DM Sans"/>
                <a:cs typeface="DM Sans"/>
                <a:sym typeface="DM Sans"/>
              </a:rPr>
              <a:t>Danish National Institute of</a:t>
            </a:r>
            <a:r>
              <a:rPr lang="en-US" sz="2800">
                <a:solidFill>
                  <a:srgbClr val="EF8200"/>
                </a:solidFill>
                <a:latin typeface="DM Sans"/>
                <a:ea typeface="DM Sans"/>
                <a:cs typeface="DM Sans"/>
                <a:sym typeface="DM Sans"/>
              </a:rPr>
              <a:t> </a:t>
            </a:r>
            <a:r>
              <a:rPr b="0" i="0" lang="en-US" sz="2800" u="none" cap="none" strike="noStrike">
                <a:solidFill>
                  <a:srgbClr val="EF8200"/>
                </a:solidFill>
                <a:latin typeface="DM Sans"/>
                <a:ea typeface="DM Sans"/>
                <a:cs typeface="DM Sans"/>
                <a:sym typeface="DM Sans"/>
              </a:rPr>
              <a:t>Aquatic Resources</a:t>
            </a:r>
            <a:endParaRPr b="0" i="0" sz="2800" u="none" cap="none" strike="noStrike">
              <a:solidFill>
                <a:srgbClr val="EF820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600"/>
              <a:buFont typeface="Arial"/>
              <a:buNone/>
            </a:pPr>
            <a:r>
              <a:t/>
            </a:r>
            <a:endParaRPr sz="2800">
              <a:solidFill>
                <a:srgbClr val="EF820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DM Sans"/>
                <a:ea typeface="DM Sans"/>
                <a:cs typeface="DM Sans"/>
                <a:sym typeface="DM Sans"/>
              </a:rPr>
              <a:t>To develop an AI algorithm to identify the age of a fish from an otolith image</a:t>
            </a:r>
            <a:endParaRPr b="0" i="0" sz="3600" u="none" cap="none" strike="noStrike">
              <a:solidFill>
                <a:schemeClr val="dk1"/>
              </a:solidFill>
              <a:latin typeface="Arial"/>
              <a:ea typeface="Arial"/>
              <a:cs typeface="Arial"/>
              <a:sym typeface="Arial"/>
            </a:endParaRPr>
          </a:p>
        </p:txBody>
      </p:sp>
      <p:pic>
        <p:nvPicPr>
          <p:cNvPr id="416" name="Google Shape;416;g31679432f62_0_23"/>
          <p:cNvPicPr preferRelativeResize="0"/>
          <p:nvPr/>
        </p:nvPicPr>
        <p:blipFill rotWithShape="1">
          <a:blip r:embed="rId4">
            <a:alphaModFix/>
          </a:blip>
          <a:srcRect b="0" l="0" r="0" t="0"/>
          <a:stretch/>
        </p:blipFill>
        <p:spPr>
          <a:xfrm>
            <a:off x="13231674" y="3200126"/>
            <a:ext cx="3488295" cy="3591782"/>
          </a:xfrm>
          <a:prstGeom prst="rect">
            <a:avLst/>
          </a:prstGeom>
          <a:noFill/>
          <a:ln>
            <a:noFill/>
          </a:ln>
        </p:spPr>
      </p:pic>
      <p:pic>
        <p:nvPicPr>
          <p:cNvPr id="417" name="Google Shape;417;g31679432f62_0_23"/>
          <p:cNvPicPr preferRelativeResize="0"/>
          <p:nvPr/>
        </p:nvPicPr>
        <p:blipFill rotWithShape="1">
          <a:blip r:embed="rId5">
            <a:alphaModFix/>
          </a:blip>
          <a:srcRect b="0" l="0" r="0" t="0"/>
          <a:stretch/>
        </p:blipFill>
        <p:spPr>
          <a:xfrm>
            <a:off x="1020102" y="3208288"/>
            <a:ext cx="4253950" cy="3575450"/>
          </a:xfrm>
          <a:prstGeom prst="rect">
            <a:avLst/>
          </a:prstGeom>
          <a:noFill/>
          <a:ln cap="flat" cmpd="sng" w="9525">
            <a:solidFill>
              <a:schemeClr val="dk2"/>
            </a:solidFill>
            <a:prstDash val="solid"/>
            <a:round/>
            <a:headEnd len="sm" w="sm" type="none"/>
            <a:tailEnd len="sm" w="sm" type="none"/>
          </a:ln>
        </p:spPr>
      </p:pic>
      <p:sp>
        <p:nvSpPr>
          <p:cNvPr id="418" name="Google Shape;418;g31679432f62_0_23"/>
          <p:cNvSpPr txBox="1"/>
          <p:nvPr/>
        </p:nvSpPr>
        <p:spPr>
          <a:xfrm>
            <a:off x="17858475" y="6911050"/>
            <a:ext cx="6474600" cy="4994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rgbClr val="0061B0"/>
                </a:solidFill>
                <a:latin typeface="DM Sans"/>
                <a:ea typeface="DM Sans"/>
                <a:cs typeface="DM Sans"/>
                <a:sym typeface="DM Sans"/>
              </a:rPr>
              <a:t>Validating images collected with the EyeonWater app</a:t>
            </a:r>
            <a:endParaRPr b="1" sz="3600">
              <a:solidFill>
                <a:srgbClr val="0061B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600"/>
              <a:buFont typeface="Arial"/>
              <a:buNone/>
            </a:pPr>
            <a:r>
              <a:t/>
            </a:r>
            <a:endParaRPr b="1" sz="3600">
              <a:solidFill>
                <a:srgbClr val="0061B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600"/>
              <a:buFont typeface="Arial"/>
              <a:buNone/>
            </a:pPr>
            <a:r>
              <a:rPr lang="en-US" sz="2800">
                <a:solidFill>
                  <a:srgbClr val="EF8200"/>
                </a:solidFill>
                <a:latin typeface="DM Sans"/>
                <a:ea typeface="DM Sans"/>
                <a:cs typeface="DM Sans"/>
                <a:sym typeface="DM Sans"/>
              </a:rPr>
              <a:t>Maris</a:t>
            </a:r>
            <a:endParaRPr sz="2800">
              <a:solidFill>
                <a:srgbClr val="EF820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600"/>
              <a:buFont typeface="Arial"/>
              <a:buNone/>
            </a:pPr>
            <a:r>
              <a:t/>
            </a:r>
            <a:endParaRPr sz="2800">
              <a:solidFill>
                <a:srgbClr val="EF820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600"/>
              <a:buFont typeface="Arial"/>
              <a:buNone/>
            </a:pPr>
            <a:r>
              <a:t/>
            </a:r>
            <a:endParaRPr sz="2800">
              <a:solidFill>
                <a:srgbClr val="EF820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DM Sans"/>
                <a:ea typeface="DM Sans"/>
                <a:cs typeface="DM Sans"/>
                <a:sym typeface="DM Sans"/>
              </a:rPr>
              <a:t>To detect and reject false images and give the right color to correct images</a:t>
            </a:r>
            <a:endParaRPr b="0" i="0" sz="3600" u="none" cap="none" strike="noStrike">
              <a:solidFill>
                <a:schemeClr val="dk1"/>
              </a:solidFill>
              <a:latin typeface="Arial"/>
              <a:ea typeface="Arial"/>
              <a:cs typeface="Arial"/>
              <a:sym typeface="Arial"/>
            </a:endParaRPr>
          </a:p>
        </p:txBody>
      </p:sp>
      <p:pic>
        <p:nvPicPr>
          <p:cNvPr id="419" name="Google Shape;419;g31679432f62_0_23"/>
          <p:cNvPicPr preferRelativeResize="0"/>
          <p:nvPr/>
        </p:nvPicPr>
        <p:blipFill rotWithShape="1">
          <a:blip r:embed="rId6">
            <a:alphaModFix/>
          </a:blip>
          <a:srcRect b="0" l="15809" r="15809" t="0"/>
          <a:stretch/>
        </p:blipFill>
        <p:spPr>
          <a:xfrm>
            <a:off x="19209324" y="3200126"/>
            <a:ext cx="3488297" cy="3591780"/>
          </a:xfrm>
          <a:prstGeom prst="rect">
            <a:avLst/>
          </a:prstGeom>
          <a:noFill/>
          <a:ln>
            <a:noFill/>
          </a:ln>
        </p:spPr>
      </p:pic>
      <p:sp>
        <p:nvSpPr>
          <p:cNvPr id="420" name="Google Shape;420;g31679432f62_0_23"/>
          <p:cNvSpPr txBox="1"/>
          <p:nvPr/>
        </p:nvSpPr>
        <p:spPr>
          <a:xfrm>
            <a:off x="22818090" y="12666269"/>
            <a:ext cx="1463100" cy="1050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sz="3200">
                <a:solidFill>
                  <a:srgbClr val="5E5E5E"/>
                </a:solidFill>
                <a:latin typeface="DM Sans"/>
                <a:ea typeface="DM Sans"/>
                <a:cs typeface="DM Sans"/>
                <a:sym typeface="DM Sans"/>
              </a:rPr>
              <a:t>‹#›</a:t>
            </a:fld>
            <a:endParaRPr sz="3200">
              <a:solidFill>
                <a:srgbClr val="5E5E5E"/>
              </a:solidFill>
              <a:latin typeface="DM Sans"/>
              <a:ea typeface="DM Sans"/>
              <a:cs typeface="DM Sans"/>
              <a:sym typeface="DM Sans"/>
            </a:endParaRPr>
          </a:p>
        </p:txBody>
      </p:sp>
      <p:sp>
        <p:nvSpPr>
          <p:cNvPr id="421" name="Google Shape;421;g31679432f62_0_23"/>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p>
            <a:pPr indent="0" lvl="0" marL="0" marR="0" rtl="0" algn="l">
              <a:lnSpc>
                <a:spcPct val="90000"/>
              </a:lnSpc>
              <a:spcBef>
                <a:spcPts val="0"/>
              </a:spcBef>
              <a:spcAft>
                <a:spcPts val="0"/>
              </a:spcAft>
              <a:buClr>
                <a:srgbClr val="0E67AD"/>
              </a:buClr>
              <a:buSzPts val="6700"/>
              <a:buFont typeface="DM Sans"/>
              <a:buNone/>
            </a:pPr>
            <a:r>
              <a:rPr lang="en-US" sz="6700"/>
              <a:t>External Use Cases</a:t>
            </a:r>
            <a:endParaRPr sz="6700"/>
          </a:p>
        </p:txBody>
      </p:sp>
      <p:sp>
        <p:nvSpPr>
          <p:cNvPr id="422" name="Google Shape;422;g31679432f62_0_23"/>
          <p:cNvSpPr txBox="1"/>
          <p:nvPr>
            <p:ph idx="1" type="subTitle"/>
          </p:nvPr>
        </p:nvSpPr>
        <p:spPr>
          <a:xfrm>
            <a:off x="6877536" y="1675621"/>
            <a:ext cx="12610500" cy="9849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Clr>
                <a:srgbClr val="0E67AD"/>
              </a:buClr>
              <a:buSzPts val="6700"/>
              <a:buFont typeface="Calibri"/>
              <a:buNone/>
            </a:pPr>
            <a:r>
              <a:rPr i="1" lang="en-US" sz="5300">
                <a:solidFill>
                  <a:srgbClr val="7F7F7F"/>
                </a:solidFill>
                <a:latin typeface="DM Sans"/>
                <a:ea typeface="DM Sans"/>
                <a:cs typeface="DM Sans"/>
                <a:sym typeface="DM Sans"/>
              </a:rPr>
              <a:t>O</a:t>
            </a:r>
            <a:r>
              <a:rPr i="1" lang="en-US" sz="5300">
                <a:solidFill>
                  <a:srgbClr val="7F7F7F"/>
                </a:solidFill>
                <a:latin typeface="DM Sans"/>
                <a:ea typeface="DM Sans"/>
                <a:cs typeface="DM Sans"/>
                <a:sym typeface="DM Sans"/>
              </a:rPr>
              <a:t>nboarded in PY2 via the Open Call</a:t>
            </a:r>
            <a:endParaRPr i="1" sz="5300">
              <a:solidFill>
                <a:srgbClr val="7F7F7F"/>
              </a:solidFill>
              <a:latin typeface="DM Sans"/>
              <a:ea typeface="DM Sans"/>
              <a:cs typeface="DM Sans"/>
              <a:sym typeface="D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3131ee9f511_0_443"/>
          <p:cNvSpPr txBox="1"/>
          <p:nvPr>
            <p:ph type="title"/>
          </p:nvPr>
        </p:nvSpPr>
        <p:spPr>
          <a:xfrm>
            <a:off x="6864100" y="451050"/>
            <a:ext cx="12316200" cy="911100"/>
          </a:xfrm>
          <a:prstGeom prst="rect">
            <a:avLst/>
          </a:prstGeom>
        </p:spPr>
        <p:txBody>
          <a:bodyPr anchorCtr="0" anchor="t" bIns="121875" lIns="243800" spcFirstLastPara="1" rIns="243800" wrap="square" tIns="121875">
            <a:noAutofit/>
          </a:bodyPr>
          <a:lstStyle/>
          <a:p>
            <a:pPr indent="0" lvl="0" marL="0" rtl="0" algn="l">
              <a:spcBef>
                <a:spcPts val="0"/>
              </a:spcBef>
              <a:spcAft>
                <a:spcPts val="0"/>
              </a:spcAft>
              <a:buNone/>
            </a:pPr>
            <a:r>
              <a:rPr lang="en-US"/>
              <a:t>Diversity in AI development</a:t>
            </a:r>
            <a:endParaRPr/>
          </a:p>
        </p:txBody>
      </p:sp>
      <p:graphicFrame>
        <p:nvGraphicFramePr>
          <p:cNvPr id="428" name="Google Shape;428;g3131ee9f511_0_443"/>
          <p:cNvGraphicFramePr/>
          <p:nvPr/>
        </p:nvGraphicFramePr>
        <p:xfrm>
          <a:off x="653138" y="2167163"/>
          <a:ext cx="3000000" cy="3000000"/>
        </p:xfrm>
        <a:graphic>
          <a:graphicData uri="http://schemas.openxmlformats.org/drawingml/2006/table">
            <a:tbl>
              <a:tblPr>
                <a:noFill/>
                <a:tableStyleId>{D4EF2B1E-4602-481B-B464-2F542FC5F82C}</a:tableStyleId>
              </a:tblPr>
              <a:tblGrid>
                <a:gridCol w="3255550"/>
                <a:gridCol w="3136675"/>
                <a:gridCol w="5677725"/>
                <a:gridCol w="4395750"/>
                <a:gridCol w="3062775"/>
                <a:gridCol w="3549250"/>
              </a:tblGrid>
              <a:tr h="740450">
                <a:tc>
                  <a:txBody>
                    <a:bodyPr/>
                    <a:lstStyle/>
                    <a:p>
                      <a:pPr indent="0" lvl="0" marL="0" rtl="0" algn="l">
                        <a:spcBef>
                          <a:spcPts val="0"/>
                        </a:spcBef>
                        <a:spcAft>
                          <a:spcPts val="0"/>
                        </a:spcAft>
                        <a:buNone/>
                      </a:pPr>
                      <a:r>
                        <a:rPr b="1" lang="en-US" sz="2400">
                          <a:latin typeface="DM Sans"/>
                          <a:ea typeface="DM Sans"/>
                          <a:cs typeface="DM Sans"/>
                          <a:sym typeface="DM Sans"/>
                        </a:rPr>
                        <a:t>Use cases</a:t>
                      </a:r>
                      <a:endParaRPr b="1" sz="2400">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D9D9"/>
                    </a:solidFill>
                  </a:tcPr>
                </a:tc>
                <a:tc>
                  <a:txBody>
                    <a:bodyPr/>
                    <a:lstStyle/>
                    <a:p>
                      <a:pPr indent="0" lvl="0" marL="0" rtl="0" algn="l">
                        <a:spcBef>
                          <a:spcPts val="0"/>
                        </a:spcBef>
                        <a:spcAft>
                          <a:spcPts val="0"/>
                        </a:spcAft>
                        <a:buNone/>
                      </a:pPr>
                      <a:r>
                        <a:rPr b="1" lang="en-US" sz="2400">
                          <a:latin typeface="DM Sans"/>
                          <a:ea typeface="DM Sans"/>
                          <a:cs typeface="DM Sans"/>
                          <a:sym typeface="DM Sans"/>
                        </a:rPr>
                        <a:t>Labeling</a:t>
                      </a:r>
                      <a:endParaRPr b="1" sz="2400">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solidFill>
                      <a:srgbClr val="D9D9D9"/>
                    </a:solidFill>
                  </a:tcPr>
                </a:tc>
                <a:tc>
                  <a:txBody>
                    <a:bodyPr/>
                    <a:lstStyle/>
                    <a:p>
                      <a:pPr indent="0" lvl="0" marL="0" rtl="0" algn="l">
                        <a:spcBef>
                          <a:spcPts val="0"/>
                        </a:spcBef>
                        <a:spcAft>
                          <a:spcPts val="0"/>
                        </a:spcAft>
                        <a:buNone/>
                      </a:pPr>
                      <a:r>
                        <a:rPr b="1" lang="en-US" sz="2400">
                          <a:latin typeface="DM Sans"/>
                          <a:ea typeface="DM Sans"/>
                          <a:cs typeface="DM Sans"/>
                          <a:sym typeface="DM Sans"/>
                        </a:rPr>
                        <a:t>Preprocessing</a:t>
                      </a:r>
                      <a:endParaRPr b="1" sz="2400">
                        <a:latin typeface="DM Sans"/>
                        <a:ea typeface="DM Sans"/>
                        <a:cs typeface="DM Sans"/>
                        <a:sym typeface="DM Sans"/>
                      </a:endParaRPr>
                    </a:p>
                  </a:txBody>
                  <a:tcPr marT="91425" marB="91425" marR="91425" marL="91425">
                    <a:solidFill>
                      <a:srgbClr val="D9D9D9"/>
                    </a:solidFill>
                  </a:tcPr>
                </a:tc>
                <a:tc>
                  <a:txBody>
                    <a:bodyPr/>
                    <a:lstStyle/>
                    <a:p>
                      <a:pPr indent="0" lvl="0" marL="0" rtl="0" algn="l">
                        <a:spcBef>
                          <a:spcPts val="0"/>
                        </a:spcBef>
                        <a:spcAft>
                          <a:spcPts val="0"/>
                        </a:spcAft>
                        <a:buNone/>
                      </a:pPr>
                      <a:r>
                        <a:rPr b="1" lang="en-US" sz="2400">
                          <a:latin typeface="DM Sans"/>
                          <a:ea typeface="DM Sans"/>
                          <a:cs typeface="DM Sans"/>
                          <a:sym typeface="DM Sans"/>
                        </a:rPr>
                        <a:t>Data biases</a:t>
                      </a:r>
                      <a:endParaRPr b="1" sz="2400">
                        <a:latin typeface="DM Sans"/>
                        <a:ea typeface="DM Sans"/>
                        <a:cs typeface="DM Sans"/>
                        <a:sym typeface="DM Sans"/>
                      </a:endParaRPr>
                    </a:p>
                  </a:txBody>
                  <a:tcPr marT="91425" marB="91425" marR="91425" marL="91425">
                    <a:solidFill>
                      <a:srgbClr val="D9D9D9"/>
                    </a:solidFill>
                  </a:tcPr>
                </a:tc>
                <a:tc>
                  <a:txBody>
                    <a:bodyPr/>
                    <a:lstStyle/>
                    <a:p>
                      <a:pPr indent="0" lvl="0" marL="0" rtl="0" algn="l">
                        <a:spcBef>
                          <a:spcPts val="0"/>
                        </a:spcBef>
                        <a:spcAft>
                          <a:spcPts val="0"/>
                        </a:spcAft>
                        <a:buNone/>
                      </a:pPr>
                      <a:r>
                        <a:rPr b="1" lang="en-US" sz="2400">
                          <a:latin typeface="DM Sans"/>
                          <a:ea typeface="DM Sans"/>
                          <a:cs typeface="DM Sans"/>
                          <a:sym typeface="DM Sans"/>
                        </a:rPr>
                        <a:t>Models</a:t>
                      </a:r>
                      <a:endParaRPr b="1" sz="2400">
                        <a:latin typeface="DM Sans"/>
                        <a:ea typeface="DM Sans"/>
                        <a:cs typeface="DM Sans"/>
                        <a:sym typeface="DM Sans"/>
                      </a:endParaRPr>
                    </a:p>
                  </a:txBody>
                  <a:tcPr marT="91425" marB="91425" marR="91425" marL="91425">
                    <a:solidFill>
                      <a:srgbClr val="D9D9D9"/>
                    </a:solidFill>
                  </a:tcPr>
                </a:tc>
                <a:tc>
                  <a:txBody>
                    <a:bodyPr/>
                    <a:lstStyle/>
                    <a:p>
                      <a:pPr indent="0" lvl="0" marL="0" rtl="0" algn="l">
                        <a:spcBef>
                          <a:spcPts val="0"/>
                        </a:spcBef>
                        <a:spcAft>
                          <a:spcPts val="0"/>
                        </a:spcAft>
                        <a:buNone/>
                      </a:pPr>
                      <a:r>
                        <a:rPr b="1" lang="en-US" sz="2400">
                          <a:latin typeface="DM Sans"/>
                          <a:ea typeface="DM Sans"/>
                          <a:cs typeface="DM Sans"/>
                          <a:sym typeface="DM Sans"/>
                        </a:rPr>
                        <a:t>Performance metrics</a:t>
                      </a:r>
                      <a:endParaRPr b="1" sz="2400">
                        <a:latin typeface="DM Sans"/>
                        <a:ea typeface="DM Sans"/>
                        <a:cs typeface="DM Sans"/>
                        <a:sym typeface="DM Sans"/>
                      </a:endParaRPr>
                    </a:p>
                  </a:txBody>
                  <a:tcPr marT="91425" marB="91425" marR="91425" marL="91425">
                    <a:solidFill>
                      <a:srgbClr val="D9D9D9"/>
                    </a:solidFill>
                  </a:tcPr>
                </a:tc>
              </a:tr>
              <a:tr h="926425">
                <a:tc>
                  <a:txBody>
                    <a:bodyPr/>
                    <a:lstStyle/>
                    <a:p>
                      <a:pPr indent="0" lvl="0" marL="0" rtl="0" algn="l">
                        <a:spcBef>
                          <a:spcPts val="0"/>
                        </a:spcBef>
                        <a:spcAft>
                          <a:spcPts val="0"/>
                        </a:spcAft>
                        <a:buNone/>
                      </a:pPr>
                      <a:r>
                        <a:rPr b="1" lang="en-US" sz="1800">
                          <a:latin typeface="DM Sans"/>
                          <a:ea typeface="DM Sans"/>
                          <a:cs typeface="DM Sans"/>
                          <a:sym typeface="DM Sans"/>
                        </a:rPr>
                        <a:t>UC1 - </a:t>
                      </a:r>
                      <a:r>
                        <a:rPr b="1" lang="en-US" sz="1800">
                          <a:latin typeface="DM Sans"/>
                          <a:ea typeface="DM Sans"/>
                          <a:cs typeface="DM Sans"/>
                          <a:sym typeface="DM Sans"/>
                        </a:rPr>
                        <a:t>Marine litter assessment</a:t>
                      </a:r>
                      <a:endParaRPr b="1" sz="1800">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l">
                        <a:lnSpc>
                          <a:spcPct val="115000"/>
                        </a:lnSpc>
                        <a:spcBef>
                          <a:spcPts val="1200"/>
                        </a:spcBef>
                        <a:spcAft>
                          <a:spcPts val="1200"/>
                        </a:spcAft>
                        <a:buNone/>
                      </a:pPr>
                      <a:r>
                        <a:rPr lang="en-US" sz="1800">
                          <a:solidFill>
                            <a:schemeClr val="dk1"/>
                          </a:solidFill>
                          <a:latin typeface="DM Sans"/>
                          <a:ea typeface="DM Sans"/>
                          <a:cs typeface="DM Sans"/>
                          <a:sym typeface="DM Sans"/>
                        </a:rPr>
                        <a:t>prelabeled with </a:t>
                      </a:r>
                      <a:r>
                        <a:rPr b="1" lang="en-US" sz="1800">
                          <a:solidFill>
                            <a:schemeClr val="dk1"/>
                          </a:solidFill>
                          <a:latin typeface="DM Sans"/>
                          <a:ea typeface="DM Sans"/>
                          <a:cs typeface="DM Sans"/>
                          <a:sym typeface="DM Sans"/>
                        </a:rPr>
                        <a:t>in-house</a:t>
                      </a:r>
                      <a:r>
                        <a:rPr lang="en-US" sz="1800">
                          <a:solidFill>
                            <a:schemeClr val="dk1"/>
                          </a:solidFill>
                          <a:latin typeface="DM Sans"/>
                          <a:ea typeface="DM Sans"/>
                          <a:cs typeface="DM Sans"/>
                          <a:sym typeface="DM Sans"/>
                        </a:rPr>
                        <a:t> litter categories(JLIST)</a:t>
                      </a:r>
                      <a:endParaRPr b="1"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l">
                        <a:lnSpc>
                          <a:spcPct val="115000"/>
                        </a:lnSpc>
                        <a:spcBef>
                          <a:spcPts val="1200"/>
                        </a:spcBef>
                        <a:spcAft>
                          <a:spcPts val="1200"/>
                        </a:spcAft>
                        <a:buNone/>
                      </a:pPr>
                      <a:r>
                        <a:rPr lang="en-US" sz="1800">
                          <a:solidFill>
                            <a:schemeClr val="dk1"/>
                          </a:solidFill>
                          <a:latin typeface="DM Sans"/>
                          <a:ea typeface="DM Sans"/>
                          <a:cs typeface="DM Sans"/>
                          <a:sym typeface="DM Sans"/>
                        </a:rPr>
                        <a:t>resizing</a:t>
                      </a:r>
                      <a:r>
                        <a:rPr b="1" lang="en-US" sz="1800">
                          <a:solidFill>
                            <a:schemeClr val="dk1"/>
                          </a:solidFill>
                          <a:latin typeface="DM Sans"/>
                          <a:ea typeface="DM Sans"/>
                          <a:cs typeface="DM Sans"/>
                          <a:sym typeface="DM Sans"/>
                        </a:rPr>
                        <a:t>, augmentation</a:t>
                      </a:r>
                      <a:r>
                        <a:rPr lang="en-US" sz="1800">
                          <a:solidFill>
                            <a:schemeClr val="dk1"/>
                          </a:solidFill>
                          <a:latin typeface="DM Sans"/>
                          <a:ea typeface="DM Sans"/>
                          <a:cs typeface="DM Sans"/>
                          <a:sym typeface="DM Sans"/>
                        </a:rPr>
                        <a:t>, (horizontal flips, vertical flips, and random rotations)</a:t>
                      </a:r>
                      <a:endParaRPr b="1" sz="1800">
                        <a:solidFill>
                          <a:schemeClr val="dk1"/>
                        </a:solidFill>
                        <a:latin typeface="DM Sans"/>
                        <a:ea typeface="DM Sans"/>
                        <a:cs typeface="DM Sans"/>
                        <a:sym typeface="DM Sans"/>
                      </a:endParaRPr>
                    </a:p>
                  </a:txBody>
                  <a:tcPr marT="91425" marB="91425" marR="91425" marL="91425"/>
                </a:tc>
                <a:tc>
                  <a:txBody>
                    <a:bodyPr/>
                    <a:lstStyle/>
                    <a:p>
                      <a:pPr indent="0" lvl="0" marL="0" rtl="0" algn="l">
                        <a:lnSpc>
                          <a:spcPct val="115000"/>
                        </a:lnSpc>
                        <a:spcBef>
                          <a:spcPts val="1200"/>
                        </a:spcBef>
                        <a:spcAft>
                          <a:spcPts val="0"/>
                        </a:spcAft>
                        <a:buNone/>
                      </a:pPr>
                      <a:r>
                        <a:rPr b="1" lang="en-US" sz="1800">
                          <a:solidFill>
                            <a:schemeClr val="dk1"/>
                          </a:solidFill>
                          <a:latin typeface="DM Sans"/>
                          <a:ea typeface="DM Sans"/>
                          <a:cs typeface="DM Sans"/>
                          <a:sym typeface="DM Sans"/>
                        </a:rPr>
                        <a:t>unbalanced</a:t>
                      </a:r>
                      <a:r>
                        <a:rPr lang="en-US" sz="1800">
                          <a:solidFill>
                            <a:schemeClr val="dk1"/>
                          </a:solidFill>
                          <a:latin typeface="DM Sans"/>
                          <a:ea typeface="DM Sans"/>
                          <a:cs typeface="DM Sans"/>
                          <a:sym typeface="DM Sans"/>
                        </a:rPr>
                        <a:t> dataset,</a:t>
                      </a:r>
                      <a:endParaRPr sz="1800">
                        <a:solidFill>
                          <a:schemeClr val="dk1"/>
                        </a:solidFill>
                        <a:latin typeface="DM Sans"/>
                        <a:ea typeface="DM Sans"/>
                        <a:cs typeface="DM Sans"/>
                        <a:sym typeface="DM Sans"/>
                      </a:endParaRPr>
                    </a:p>
                    <a:p>
                      <a:pPr indent="0" lvl="0" marL="0" rtl="0" algn="l">
                        <a:lnSpc>
                          <a:spcPct val="115000"/>
                        </a:lnSpc>
                        <a:spcBef>
                          <a:spcPts val="1200"/>
                        </a:spcBef>
                        <a:spcAft>
                          <a:spcPts val="1200"/>
                        </a:spcAft>
                        <a:buNone/>
                      </a:pPr>
                      <a:r>
                        <a:rPr lang="en-US" sz="1800">
                          <a:solidFill>
                            <a:schemeClr val="dk1"/>
                          </a:solidFill>
                          <a:latin typeface="DM Sans"/>
                          <a:ea typeface="DM Sans"/>
                          <a:cs typeface="DM Sans"/>
                          <a:sym typeface="DM Sans"/>
                        </a:rPr>
                        <a:t>AI model checked, no need to address</a:t>
                      </a:r>
                      <a:endParaRPr sz="1800">
                        <a:solidFill>
                          <a:schemeClr val="dk1"/>
                        </a:solidFill>
                        <a:latin typeface="DM Sans"/>
                        <a:ea typeface="DM Sans"/>
                        <a:cs typeface="DM Sans"/>
                        <a:sym typeface="DM Sans"/>
                      </a:endParaRPr>
                    </a:p>
                  </a:txBody>
                  <a:tcPr marT="91425" marB="91425" marR="91425" marL="91425"/>
                </a:tc>
                <a:tc>
                  <a:txBody>
                    <a:bodyPr/>
                    <a:lstStyle/>
                    <a:p>
                      <a:pPr indent="0" lvl="0" marL="0" rtl="0" algn="l">
                        <a:lnSpc>
                          <a:spcPct val="115000"/>
                        </a:lnSpc>
                        <a:spcBef>
                          <a:spcPts val="1200"/>
                        </a:spcBef>
                        <a:spcAft>
                          <a:spcPts val="1200"/>
                        </a:spcAft>
                        <a:buNone/>
                      </a:pPr>
                      <a:r>
                        <a:rPr b="1" lang="en-US" sz="1800">
                          <a:solidFill>
                            <a:schemeClr val="dk1"/>
                          </a:solidFill>
                          <a:latin typeface="DM Sans"/>
                          <a:ea typeface="DM Sans"/>
                          <a:cs typeface="DM Sans"/>
                          <a:sym typeface="DM Sans"/>
                        </a:rPr>
                        <a:t>MobileNetV2</a:t>
                      </a:r>
                      <a:r>
                        <a:rPr lang="en-US" sz="1800">
                          <a:solidFill>
                            <a:schemeClr val="dk1"/>
                          </a:solidFill>
                          <a:latin typeface="DM Sans"/>
                          <a:ea typeface="DM Sans"/>
                          <a:cs typeface="DM Sans"/>
                          <a:sym typeface="DM Sans"/>
                        </a:rPr>
                        <a:t>, SqueezeNet1.1., </a:t>
                      </a:r>
                      <a:r>
                        <a:rPr b="1" lang="en-US" sz="1800">
                          <a:solidFill>
                            <a:schemeClr val="dk1"/>
                          </a:solidFill>
                          <a:latin typeface="DM Sans"/>
                          <a:ea typeface="DM Sans"/>
                          <a:cs typeface="DM Sans"/>
                          <a:sym typeface="DM Sans"/>
                        </a:rPr>
                        <a:t>DenseNet121</a:t>
                      </a:r>
                      <a:r>
                        <a:rPr lang="en-US" sz="1800">
                          <a:solidFill>
                            <a:schemeClr val="dk1"/>
                          </a:solidFill>
                          <a:latin typeface="DM Sans"/>
                          <a:ea typeface="DM Sans"/>
                          <a:cs typeface="DM Sans"/>
                          <a:sym typeface="DM Sans"/>
                        </a:rPr>
                        <a:t>, ResNet50</a:t>
                      </a:r>
                      <a:endParaRPr sz="1800">
                        <a:solidFill>
                          <a:schemeClr val="dk1"/>
                        </a:solidFill>
                        <a:latin typeface="DM Sans"/>
                        <a:ea typeface="DM Sans"/>
                        <a:cs typeface="DM Sans"/>
                        <a:sym typeface="DM Sans"/>
                      </a:endParaRPr>
                    </a:p>
                  </a:txBody>
                  <a:tcPr marT="91425" marB="91425" marR="91425" marL="91425"/>
                </a:tc>
                <a:tc>
                  <a:txBody>
                    <a:bodyPr/>
                    <a:lstStyle/>
                    <a:p>
                      <a:pPr indent="0" lvl="0" marL="0" rtl="0" algn="l">
                        <a:lnSpc>
                          <a:spcPct val="115000"/>
                        </a:lnSpc>
                        <a:spcBef>
                          <a:spcPts val="1200"/>
                        </a:spcBef>
                        <a:spcAft>
                          <a:spcPts val="1200"/>
                        </a:spcAft>
                        <a:buNone/>
                      </a:pPr>
                      <a:r>
                        <a:rPr b="1" lang="en-US" sz="1800">
                          <a:solidFill>
                            <a:schemeClr val="dk1"/>
                          </a:solidFill>
                          <a:latin typeface="DM Sans"/>
                          <a:ea typeface="DM Sans"/>
                          <a:cs typeface="DM Sans"/>
                          <a:sym typeface="DM Sans"/>
                        </a:rPr>
                        <a:t>accuracy, precision, recall, F1-Score</a:t>
                      </a:r>
                      <a:endParaRPr b="1" sz="1800">
                        <a:solidFill>
                          <a:schemeClr val="dk1"/>
                        </a:solidFill>
                        <a:latin typeface="DM Sans"/>
                        <a:ea typeface="DM Sans"/>
                        <a:cs typeface="DM Sans"/>
                        <a:sym typeface="DM Sans"/>
                      </a:endParaRPr>
                    </a:p>
                  </a:txBody>
                  <a:tcPr marT="91425" marB="91425" marR="91425" marL="91425"/>
                </a:tc>
              </a:tr>
              <a:tr h="289100">
                <a:tc rowSpan="2">
                  <a:txBody>
                    <a:bodyPr/>
                    <a:lstStyle/>
                    <a:p>
                      <a:pPr indent="0" lvl="0" marL="0" rtl="0" algn="l">
                        <a:spcBef>
                          <a:spcPts val="0"/>
                        </a:spcBef>
                        <a:spcAft>
                          <a:spcPts val="0"/>
                        </a:spcAft>
                        <a:buNone/>
                      </a:pPr>
                      <a:r>
                        <a:rPr b="1" lang="en-US" sz="1800">
                          <a:latin typeface="DM Sans"/>
                          <a:ea typeface="DM Sans"/>
                          <a:cs typeface="DM Sans"/>
                          <a:sym typeface="DM Sans"/>
                        </a:rPr>
                        <a:t>UC2 - Zoo</a:t>
                      </a:r>
                      <a:r>
                        <a:rPr b="1" lang="en-US" sz="1800">
                          <a:latin typeface="DM Sans"/>
                          <a:ea typeface="DM Sans"/>
                          <a:cs typeface="DM Sans"/>
                          <a:sym typeface="DM Sans"/>
                        </a:rPr>
                        <a:t>S</a:t>
                      </a:r>
                      <a:r>
                        <a:rPr b="1" lang="en-US" sz="1800">
                          <a:latin typeface="DM Sans"/>
                          <a:ea typeface="DM Sans"/>
                          <a:cs typeface="DM Sans"/>
                          <a:sym typeface="DM Sans"/>
                        </a:rPr>
                        <a:t>can</a:t>
                      </a:r>
                      <a:r>
                        <a:rPr b="1" lang="en-US" sz="1800">
                          <a:latin typeface="DM Sans"/>
                          <a:ea typeface="DM Sans"/>
                          <a:cs typeface="DM Sans"/>
                          <a:sym typeface="DM Sans"/>
                        </a:rPr>
                        <a:t>Net</a:t>
                      </a:r>
                      <a:endParaRPr b="1" sz="1800">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rowSpan="2">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labeling with EcoTaxa, segmentation with current version of ZooProcess (both </a:t>
                      </a:r>
                      <a:r>
                        <a:rPr b="1" lang="en-US" sz="1800">
                          <a:solidFill>
                            <a:schemeClr val="dk1"/>
                          </a:solidFill>
                          <a:latin typeface="DM Sans"/>
                          <a:ea typeface="DM Sans"/>
                          <a:cs typeface="DM Sans"/>
                          <a:sym typeface="DM Sans"/>
                        </a:rPr>
                        <a:t>in-house</a:t>
                      </a:r>
                      <a:r>
                        <a:rPr lang="en-US" sz="1800">
                          <a:solidFill>
                            <a:schemeClr val="dk1"/>
                          </a:solidFill>
                          <a:latin typeface="DM Sans"/>
                          <a:ea typeface="DM Sans"/>
                          <a:cs typeface="DM Sans"/>
                          <a:sym typeface="DM Sans"/>
                        </a:rPr>
                        <a:t> tools)</a:t>
                      </a:r>
                      <a:endParaRPr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tcPr>
                </a:tc>
                <a:tc rowSpan="2">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Before AI: </a:t>
                      </a:r>
                      <a:r>
                        <a:rPr b="1" lang="en-US" sz="1800">
                          <a:solidFill>
                            <a:schemeClr val="dk1"/>
                          </a:solidFill>
                          <a:latin typeface="DM Sans"/>
                          <a:ea typeface="DM Sans"/>
                          <a:cs typeface="DM Sans"/>
                          <a:sym typeface="DM Sans"/>
                        </a:rPr>
                        <a:t>background subtraction</a:t>
                      </a:r>
                      <a:r>
                        <a:rPr lang="en-US" sz="1800">
                          <a:solidFill>
                            <a:schemeClr val="dk1"/>
                          </a:solidFill>
                          <a:latin typeface="DM Sans"/>
                          <a:ea typeface="DM Sans"/>
                          <a:cs typeface="DM Sans"/>
                          <a:sym typeface="DM Sans"/>
                        </a:rPr>
                        <a:t> on the original image (with a blank scan, by ZooProcess) Classif: data </a:t>
                      </a:r>
                      <a:r>
                        <a:rPr b="1" lang="en-US" sz="1800">
                          <a:solidFill>
                            <a:schemeClr val="dk1"/>
                          </a:solidFill>
                          <a:latin typeface="DM Sans"/>
                          <a:ea typeface="DM Sans"/>
                          <a:cs typeface="DM Sans"/>
                          <a:sym typeface="DM Sans"/>
                        </a:rPr>
                        <a:t>augmentation</a:t>
                      </a:r>
                      <a:r>
                        <a:rPr lang="en-US" sz="1800">
                          <a:solidFill>
                            <a:schemeClr val="dk1"/>
                          </a:solidFill>
                          <a:latin typeface="DM Sans"/>
                          <a:ea typeface="DM Sans"/>
                          <a:cs typeface="DM Sans"/>
                          <a:sym typeface="DM Sans"/>
                        </a:rPr>
                        <a:t> for (rotation, resizing, cropping, flipping) done just-in-time during training and inference Segment: no augmentation</a:t>
                      </a:r>
                      <a:endParaRPr sz="1800">
                        <a:solidFill>
                          <a:schemeClr val="dk1"/>
                        </a:solidFill>
                        <a:latin typeface="DM Sans"/>
                        <a:ea typeface="DM Sans"/>
                        <a:cs typeface="DM Sans"/>
                        <a:sym typeface="DM Sans"/>
                      </a:endParaRPr>
                    </a:p>
                  </a:txBody>
                  <a:tcPr marT="91425" marB="91425" marR="91425" marL="91425"/>
                </a:tc>
                <a:tc rowSpan="2">
                  <a:txBody>
                    <a:bodyPr/>
                    <a:lstStyle/>
                    <a:p>
                      <a:pPr indent="0" lvl="0" marL="0" rtl="0" algn="l">
                        <a:lnSpc>
                          <a:spcPct val="115000"/>
                        </a:lnSpc>
                        <a:spcBef>
                          <a:spcPts val="1200"/>
                        </a:spcBef>
                        <a:spcAft>
                          <a:spcPts val="1200"/>
                        </a:spcAft>
                        <a:buNone/>
                      </a:pPr>
                      <a:r>
                        <a:rPr lang="en-US" sz="1800">
                          <a:solidFill>
                            <a:schemeClr val="dk1"/>
                          </a:solidFill>
                          <a:latin typeface="DM Sans"/>
                          <a:ea typeface="DM Sans"/>
                          <a:cs typeface="DM Sans"/>
                          <a:sym typeface="DM Sans"/>
                        </a:rPr>
                        <a:t>unbalanced dataset, combination of </a:t>
                      </a:r>
                      <a:r>
                        <a:rPr b="1" lang="en-US" sz="1800">
                          <a:solidFill>
                            <a:schemeClr val="dk1"/>
                          </a:solidFill>
                          <a:latin typeface="DM Sans"/>
                          <a:ea typeface="DM Sans"/>
                          <a:cs typeface="DM Sans"/>
                          <a:sym typeface="DM Sans"/>
                        </a:rPr>
                        <a:t>resampling</a:t>
                      </a:r>
                      <a:r>
                        <a:rPr lang="en-US" sz="1800">
                          <a:solidFill>
                            <a:schemeClr val="dk1"/>
                          </a:solidFill>
                          <a:latin typeface="DM Sans"/>
                          <a:ea typeface="DM Sans"/>
                          <a:cs typeface="DM Sans"/>
                          <a:sym typeface="DM Sans"/>
                        </a:rPr>
                        <a:t> (for classif and segment) and </a:t>
                      </a:r>
                      <a:r>
                        <a:rPr b="1" lang="en-US" sz="1800">
                          <a:solidFill>
                            <a:schemeClr val="dk1"/>
                          </a:solidFill>
                          <a:latin typeface="DM Sans"/>
                          <a:ea typeface="DM Sans"/>
                          <a:cs typeface="DM Sans"/>
                          <a:sym typeface="DM Sans"/>
                        </a:rPr>
                        <a:t>weights</a:t>
                      </a:r>
                      <a:r>
                        <a:rPr lang="en-US" sz="1800">
                          <a:solidFill>
                            <a:schemeClr val="dk1"/>
                          </a:solidFill>
                          <a:latin typeface="DM Sans"/>
                          <a:ea typeface="DM Sans"/>
                          <a:cs typeface="DM Sans"/>
                          <a:sym typeface="DM Sans"/>
                        </a:rPr>
                        <a:t> (for classif)</a:t>
                      </a:r>
                      <a:endParaRPr sz="1800">
                        <a:solidFill>
                          <a:schemeClr val="dk1"/>
                        </a:solidFill>
                        <a:latin typeface="DM Sans"/>
                        <a:ea typeface="DM Sans"/>
                        <a:cs typeface="DM Sans"/>
                        <a:sym typeface="DM Sans"/>
                      </a:endParaRPr>
                    </a:p>
                  </a:txBody>
                  <a:tcPr marT="91425" marB="91425" marR="91425" marL="91425"/>
                </a:tc>
                <a:tc rowSpan="2">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Classif: </a:t>
                      </a:r>
                      <a:r>
                        <a:rPr b="1" lang="en-US" sz="1800">
                          <a:solidFill>
                            <a:schemeClr val="dk1"/>
                          </a:solidFill>
                          <a:latin typeface="DM Sans"/>
                          <a:ea typeface="DM Sans"/>
                          <a:cs typeface="DM Sans"/>
                          <a:sym typeface="DM Sans"/>
                        </a:rPr>
                        <a:t>MobileNet</a:t>
                      </a:r>
                      <a:endParaRPr b="1" sz="1800">
                        <a:solidFill>
                          <a:schemeClr val="dk1"/>
                        </a:solidFill>
                        <a:latin typeface="DM Sans"/>
                        <a:ea typeface="DM Sans"/>
                        <a:cs typeface="DM Sans"/>
                        <a:sym typeface="DM Sans"/>
                      </a:endParaRPr>
                    </a:p>
                    <a:p>
                      <a:pPr indent="0" lvl="0" marL="0" rtl="0" algn="l">
                        <a:spcBef>
                          <a:spcPts val="0"/>
                        </a:spcBef>
                        <a:spcAft>
                          <a:spcPts val="0"/>
                        </a:spcAft>
                        <a:buNone/>
                      </a:pPr>
                      <a:r>
                        <a:rPr lang="en-US" sz="1800">
                          <a:solidFill>
                            <a:schemeClr val="dk1"/>
                          </a:solidFill>
                          <a:latin typeface="DM Sans"/>
                          <a:ea typeface="DM Sans"/>
                          <a:cs typeface="DM Sans"/>
                          <a:sym typeface="DM Sans"/>
                        </a:rPr>
                        <a:t>Segment: MaskRCNN, </a:t>
                      </a:r>
                      <a:r>
                        <a:rPr b="1" lang="en-US" sz="1800">
                          <a:solidFill>
                            <a:schemeClr val="dk1"/>
                          </a:solidFill>
                          <a:latin typeface="DM Sans"/>
                          <a:ea typeface="DM Sans"/>
                          <a:cs typeface="DM Sans"/>
                          <a:sym typeface="DM Sans"/>
                        </a:rPr>
                        <a:t>Mask2Former</a:t>
                      </a:r>
                      <a:endParaRPr b="1" sz="1800">
                        <a:solidFill>
                          <a:schemeClr val="dk1"/>
                        </a:solidFill>
                        <a:latin typeface="DM Sans"/>
                        <a:ea typeface="DM Sans"/>
                        <a:cs typeface="DM Sans"/>
                        <a:sym typeface="DM Sans"/>
                      </a:endParaRPr>
                    </a:p>
                  </a:txBody>
                  <a:tcPr marT="91425" marB="91425" marR="91425" marL="91425"/>
                </a:tc>
                <a:tc rowSpan="2">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Classif: binary cross-entropy Segment: </a:t>
                      </a:r>
                      <a:r>
                        <a:rPr b="1" lang="en-US" sz="1800">
                          <a:solidFill>
                            <a:schemeClr val="dk1"/>
                          </a:solidFill>
                          <a:latin typeface="DM Sans"/>
                          <a:ea typeface="DM Sans"/>
                          <a:cs typeface="DM Sans"/>
                          <a:sym typeface="DM Sans"/>
                        </a:rPr>
                        <a:t>accuracy, recall, precision, </a:t>
                      </a:r>
                      <a:r>
                        <a:rPr b="1" lang="en-US" sz="1800">
                          <a:solidFill>
                            <a:schemeClr val="dk1"/>
                          </a:solidFill>
                          <a:latin typeface="DM Sans"/>
                          <a:ea typeface="DM Sans"/>
                          <a:cs typeface="DM Sans"/>
                          <a:sym typeface="DM Sans"/>
                        </a:rPr>
                        <a:t>IoU</a:t>
                      </a:r>
                      <a:endParaRPr b="1" sz="1800">
                        <a:solidFill>
                          <a:schemeClr val="dk1"/>
                        </a:solidFill>
                        <a:latin typeface="DM Sans"/>
                        <a:ea typeface="DM Sans"/>
                        <a:cs typeface="DM Sans"/>
                        <a:sym typeface="DM Sans"/>
                      </a:endParaRPr>
                    </a:p>
                  </a:txBody>
                  <a:tcPr marT="91425" marB="91425" marR="91425" marL="91425"/>
                </a:tc>
              </a:tr>
              <a:tr h="979325">
                <a:tc vMerge="1"/>
                <a:tc vMerge="1"/>
                <a:tc vMerge="1"/>
                <a:tc vMerge="1"/>
                <a:tc vMerge="1"/>
                <a:tc vMerge="1"/>
              </a:tr>
              <a:tr h="632750">
                <a:tc>
                  <a:txBody>
                    <a:bodyPr/>
                    <a:lstStyle/>
                    <a:p>
                      <a:pPr indent="0" lvl="0" marL="0" rtl="0" algn="l">
                        <a:spcBef>
                          <a:spcPts val="0"/>
                        </a:spcBef>
                        <a:spcAft>
                          <a:spcPts val="0"/>
                        </a:spcAft>
                        <a:buNone/>
                      </a:pPr>
                      <a:r>
                        <a:rPr b="1" lang="en-US" sz="1800">
                          <a:latin typeface="DM Sans"/>
                          <a:ea typeface="DM Sans"/>
                          <a:cs typeface="DM Sans"/>
                          <a:sym typeface="DM Sans"/>
                        </a:rPr>
                        <a:t>UC3o - EMSO OBSEA</a:t>
                      </a:r>
                      <a:endParaRPr b="1" sz="1800">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b="1" lang="en-US" sz="1800">
                          <a:solidFill>
                            <a:schemeClr val="dk1"/>
                          </a:solidFill>
                          <a:latin typeface="DM Sans"/>
                          <a:ea typeface="DM Sans"/>
                          <a:cs typeface="DM Sans"/>
                          <a:sym typeface="DM Sans"/>
                        </a:rPr>
                        <a:t>labelImg</a:t>
                      </a:r>
                      <a:r>
                        <a:rPr lang="en-US" sz="1800">
                          <a:solidFill>
                            <a:schemeClr val="dk1"/>
                          </a:solidFill>
                          <a:latin typeface="DM Sans"/>
                          <a:ea typeface="DM Sans"/>
                          <a:cs typeface="DM Sans"/>
                          <a:sym typeface="DM Sans"/>
                        </a:rPr>
                        <a:t>, roboflow, label studio, </a:t>
                      </a:r>
                      <a:r>
                        <a:rPr b="1" lang="en-US" sz="1800">
                          <a:solidFill>
                            <a:schemeClr val="dk1"/>
                          </a:solidFill>
                          <a:latin typeface="DM Sans"/>
                          <a:ea typeface="DM Sans"/>
                          <a:cs typeface="DM Sans"/>
                          <a:sym typeface="DM Sans"/>
                        </a:rPr>
                        <a:t>BIIGLE</a:t>
                      </a:r>
                      <a:endParaRPr b="1"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rPr b="1" lang="en-US" sz="1800">
                          <a:solidFill>
                            <a:schemeClr val="dk1"/>
                          </a:solidFill>
                          <a:latin typeface="DM Sans"/>
                          <a:ea typeface="DM Sans"/>
                          <a:cs typeface="DM Sans"/>
                          <a:sym typeface="DM Sans"/>
                        </a:rPr>
                        <a:t>augmentation</a:t>
                      </a:r>
                      <a:endParaRPr b="1" sz="1800">
                        <a:solidFill>
                          <a:schemeClr val="dk1"/>
                        </a:solidFill>
                        <a:latin typeface="DM Sans"/>
                        <a:ea typeface="DM Sans"/>
                        <a:cs typeface="DM Sans"/>
                        <a:sym typeface="DM Sans"/>
                      </a:endParaRPr>
                    </a:p>
                  </a:txBody>
                  <a:tcPr marT="91425" marB="91425" marR="91425" marL="91425"/>
                </a:tc>
                <a:tc>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cover the </a:t>
                      </a:r>
                      <a:r>
                        <a:rPr b="1" lang="en-US" sz="1800">
                          <a:solidFill>
                            <a:schemeClr val="dk1"/>
                          </a:solidFill>
                          <a:latin typeface="DM Sans"/>
                          <a:ea typeface="DM Sans"/>
                          <a:cs typeface="DM Sans"/>
                          <a:sym typeface="DM Sans"/>
                        </a:rPr>
                        <a:t>seasonality</a:t>
                      </a:r>
                      <a:r>
                        <a:rPr lang="en-US" sz="1800">
                          <a:solidFill>
                            <a:schemeClr val="dk1"/>
                          </a:solidFill>
                          <a:latin typeface="DM Sans"/>
                          <a:ea typeface="DM Sans"/>
                          <a:cs typeface="DM Sans"/>
                          <a:sym typeface="DM Sans"/>
                        </a:rPr>
                        <a:t>, one-year dataset, </a:t>
                      </a:r>
                      <a:r>
                        <a:rPr lang="en-US" sz="1800">
                          <a:solidFill>
                            <a:schemeClr val="dk1"/>
                          </a:solidFill>
                          <a:latin typeface="DM Sans"/>
                          <a:ea typeface="DM Sans"/>
                          <a:cs typeface="DM Sans"/>
                          <a:sym typeface="DM Sans"/>
                        </a:rPr>
                        <a:t>unbalanced dataset, adding dataset of </a:t>
                      </a:r>
                      <a:r>
                        <a:rPr b="1" lang="en-US" sz="1800">
                          <a:solidFill>
                            <a:schemeClr val="dk1"/>
                          </a:solidFill>
                          <a:latin typeface="DM Sans"/>
                          <a:ea typeface="DM Sans"/>
                          <a:cs typeface="DM Sans"/>
                          <a:sym typeface="DM Sans"/>
                        </a:rPr>
                        <a:t>other species</a:t>
                      </a:r>
                      <a:endParaRPr b="1" sz="1800">
                        <a:solidFill>
                          <a:schemeClr val="dk1"/>
                        </a:solidFill>
                        <a:latin typeface="DM Sans"/>
                        <a:ea typeface="DM Sans"/>
                        <a:cs typeface="DM Sans"/>
                        <a:sym typeface="DM Sans"/>
                      </a:endParaRPr>
                    </a:p>
                  </a:txBody>
                  <a:tcPr marT="91425" marB="91425" marR="91425" marL="91425"/>
                </a:tc>
                <a:tc>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Faster-RCNN, </a:t>
                      </a:r>
                      <a:r>
                        <a:rPr b="1" lang="en-US" sz="1800">
                          <a:solidFill>
                            <a:schemeClr val="dk1"/>
                          </a:solidFill>
                          <a:latin typeface="DM Sans"/>
                          <a:ea typeface="DM Sans"/>
                          <a:cs typeface="DM Sans"/>
                          <a:sym typeface="DM Sans"/>
                        </a:rPr>
                        <a:t>YOLOv8</a:t>
                      </a:r>
                      <a:endParaRPr b="1" sz="1800">
                        <a:solidFill>
                          <a:schemeClr val="dk1"/>
                        </a:solidFill>
                        <a:latin typeface="DM Sans"/>
                        <a:ea typeface="DM Sans"/>
                        <a:cs typeface="DM Sans"/>
                        <a:sym typeface="DM Sans"/>
                      </a:endParaRPr>
                    </a:p>
                  </a:txBody>
                  <a:tcPr marT="91425" marB="91425" marR="91425" marL="91425"/>
                </a:tc>
                <a:tc>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mAP@50, </a:t>
                      </a:r>
                      <a:r>
                        <a:rPr b="1" lang="en-US" sz="1800">
                          <a:solidFill>
                            <a:schemeClr val="dk1"/>
                          </a:solidFill>
                          <a:latin typeface="DM Sans"/>
                          <a:ea typeface="DM Sans"/>
                          <a:cs typeface="DM Sans"/>
                          <a:sym typeface="DM Sans"/>
                        </a:rPr>
                        <a:t>precision, recall</a:t>
                      </a:r>
                      <a:endParaRPr b="1" sz="1800">
                        <a:solidFill>
                          <a:schemeClr val="dk1"/>
                        </a:solidFill>
                        <a:latin typeface="DM Sans"/>
                        <a:ea typeface="DM Sans"/>
                        <a:cs typeface="DM Sans"/>
                        <a:sym typeface="DM Sans"/>
                      </a:endParaRPr>
                    </a:p>
                  </a:txBody>
                  <a:tcPr marT="91425" marB="91425" marR="91425" marL="91425"/>
                </a:tc>
              </a:tr>
              <a:tr h="474175">
                <a:tc>
                  <a:txBody>
                    <a:bodyPr/>
                    <a:lstStyle/>
                    <a:p>
                      <a:pPr indent="0" lvl="0" marL="0" rtl="0" algn="l">
                        <a:spcBef>
                          <a:spcPts val="0"/>
                        </a:spcBef>
                        <a:spcAft>
                          <a:spcPts val="0"/>
                        </a:spcAft>
                        <a:buNone/>
                      </a:pPr>
                      <a:r>
                        <a:rPr b="1" lang="en-US" sz="1800">
                          <a:latin typeface="DM Sans"/>
                          <a:ea typeface="DM Sans"/>
                          <a:cs typeface="DM Sans"/>
                          <a:sym typeface="DM Sans"/>
                        </a:rPr>
                        <a:t>UC3a - EMSO Azores</a:t>
                      </a:r>
                      <a:endParaRPr b="1" sz="1800">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annotated by citizens</a:t>
                      </a:r>
                      <a:endParaRPr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padding, bounding box corrections, </a:t>
                      </a:r>
                      <a:r>
                        <a:rPr b="1" lang="en-US" sz="1800">
                          <a:solidFill>
                            <a:schemeClr val="dk1"/>
                          </a:solidFill>
                          <a:latin typeface="DM Sans"/>
                          <a:ea typeface="DM Sans"/>
                          <a:cs typeface="DM Sans"/>
                          <a:sym typeface="DM Sans"/>
                        </a:rPr>
                        <a:t>addressing redundancy</a:t>
                      </a:r>
                      <a:endParaRPr b="1" sz="1800">
                        <a:solidFill>
                          <a:schemeClr val="dk1"/>
                        </a:solidFill>
                        <a:latin typeface="DM Sans"/>
                        <a:ea typeface="DM Sans"/>
                        <a:cs typeface="DM Sans"/>
                        <a:sym typeface="DM Sans"/>
                      </a:endParaRPr>
                    </a:p>
                  </a:txBody>
                  <a:tcPr marT="91425" marB="91425" marR="91425" marL="91425"/>
                </a:tc>
                <a:tc>
                  <a:txBody>
                    <a:bodyPr/>
                    <a:lstStyle/>
                    <a:p>
                      <a:pPr indent="0" lvl="0" marL="0" rtl="0" algn="l">
                        <a:lnSpc>
                          <a:spcPct val="115000"/>
                        </a:lnSpc>
                        <a:spcBef>
                          <a:spcPts val="1200"/>
                        </a:spcBef>
                        <a:spcAft>
                          <a:spcPts val="1200"/>
                        </a:spcAft>
                        <a:buNone/>
                      </a:pPr>
                      <a:r>
                        <a:rPr lang="en-US" sz="1800">
                          <a:solidFill>
                            <a:schemeClr val="dk1"/>
                          </a:solidFill>
                          <a:latin typeface="DM Sans"/>
                          <a:ea typeface="DM Sans"/>
                          <a:cs typeface="DM Sans"/>
                          <a:sym typeface="DM Sans"/>
                        </a:rPr>
                        <a:t>unbalanced dataset, focused on </a:t>
                      </a:r>
                      <a:r>
                        <a:rPr b="1" lang="en-US" sz="1800">
                          <a:solidFill>
                            <a:schemeClr val="dk1"/>
                          </a:solidFill>
                          <a:latin typeface="DM Sans"/>
                          <a:ea typeface="DM Sans"/>
                          <a:cs typeface="DM Sans"/>
                          <a:sym typeface="DM Sans"/>
                        </a:rPr>
                        <a:t>two specific species</a:t>
                      </a:r>
                      <a:endParaRPr b="1" sz="1800">
                        <a:solidFill>
                          <a:schemeClr val="dk1"/>
                        </a:solidFill>
                        <a:latin typeface="DM Sans"/>
                        <a:ea typeface="DM Sans"/>
                        <a:cs typeface="DM Sans"/>
                        <a:sym typeface="DM Sans"/>
                      </a:endParaRPr>
                    </a:p>
                  </a:txBody>
                  <a:tcPr marT="91425" marB="91425" marR="91425" marL="91425"/>
                </a:tc>
                <a:tc>
                  <a:txBody>
                    <a:bodyPr/>
                    <a:lstStyle/>
                    <a:p>
                      <a:pPr indent="0" lvl="0" marL="0" rtl="0" algn="l">
                        <a:spcBef>
                          <a:spcPts val="0"/>
                        </a:spcBef>
                        <a:spcAft>
                          <a:spcPts val="0"/>
                        </a:spcAft>
                        <a:buNone/>
                      </a:pPr>
                      <a:r>
                        <a:rPr b="1" lang="en-US" sz="1800">
                          <a:solidFill>
                            <a:schemeClr val="dk1"/>
                          </a:solidFill>
                          <a:latin typeface="DM Sans"/>
                          <a:ea typeface="DM Sans"/>
                          <a:cs typeface="DM Sans"/>
                          <a:sym typeface="DM Sans"/>
                        </a:rPr>
                        <a:t>YOLOv8</a:t>
                      </a:r>
                      <a:endParaRPr sz="1800">
                        <a:solidFill>
                          <a:schemeClr val="dk1"/>
                        </a:solidFill>
                        <a:latin typeface="DM Sans"/>
                        <a:ea typeface="DM Sans"/>
                        <a:cs typeface="DM Sans"/>
                        <a:sym typeface="DM Sans"/>
                      </a:endParaRPr>
                    </a:p>
                  </a:txBody>
                  <a:tcPr marT="91425" marB="91425" marR="91425" marL="91425"/>
                </a:tc>
                <a:tc>
                  <a:txBody>
                    <a:bodyPr/>
                    <a:lstStyle/>
                    <a:p>
                      <a:pPr indent="0" lvl="0" marL="0" rtl="0" algn="l">
                        <a:spcBef>
                          <a:spcPts val="0"/>
                        </a:spcBef>
                        <a:spcAft>
                          <a:spcPts val="0"/>
                        </a:spcAft>
                        <a:buNone/>
                      </a:pPr>
                      <a:r>
                        <a:rPr b="1" lang="en-US" sz="1800">
                          <a:solidFill>
                            <a:schemeClr val="dk1"/>
                          </a:solidFill>
                          <a:latin typeface="DM Sans"/>
                          <a:ea typeface="DM Sans"/>
                          <a:cs typeface="DM Sans"/>
                          <a:sym typeface="DM Sans"/>
                        </a:rPr>
                        <a:t>precision, recall</a:t>
                      </a:r>
                      <a:r>
                        <a:rPr lang="en-US" sz="1800">
                          <a:solidFill>
                            <a:schemeClr val="dk1"/>
                          </a:solidFill>
                          <a:latin typeface="DM Sans"/>
                          <a:ea typeface="DM Sans"/>
                          <a:cs typeface="DM Sans"/>
                          <a:sym typeface="DM Sans"/>
                        </a:rPr>
                        <a:t>, mAP50-95</a:t>
                      </a:r>
                      <a:endParaRPr sz="1800">
                        <a:solidFill>
                          <a:schemeClr val="dk1"/>
                        </a:solidFill>
                        <a:latin typeface="DM Sans"/>
                        <a:ea typeface="DM Sans"/>
                        <a:cs typeface="DM Sans"/>
                        <a:sym typeface="DM Sans"/>
                      </a:endParaRPr>
                    </a:p>
                  </a:txBody>
                  <a:tcPr marT="91425" marB="91425" marR="91425" marL="91425"/>
                </a:tc>
              </a:tr>
              <a:tr h="520075">
                <a:tc>
                  <a:txBody>
                    <a:bodyPr/>
                    <a:lstStyle/>
                    <a:p>
                      <a:pPr indent="0" lvl="0" marL="0" rtl="0" algn="l">
                        <a:spcBef>
                          <a:spcPts val="0"/>
                        </a:spcBef>
                        <a:spcAft>
                          <a:spcPts val="0"/>
                        </a:spcAft>
                        <a:buNone/>
                      </a:pPr>
                      <a:r>
                        <a:rPr b="1" lang="en-US" sz="1800">
                          <a:latin typeface="DM Sans"/>
                          <a:ea typeface="DM Sans"/>
                          <a:cs typeface="DM Sans"/>
                          <a:sym typeface="DM Sans"/>
                        </a:rPr>
                        <a:t>UC3s -Smartbay</a:t>
                      </a:r>
                      <a:endParaRPr b="1" sz="1800">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annotated by </a:t>
                      </a:r>
                      <a:r>
                        <a:rPr b="1" lang="en-US" sz="1800">
                          <a:solidFill>
                            <a:schemeClr val="dk1"/>
                          </a:solidFill>
                          <a:latin typeface="DM Sans"/>
                          <a:ea typeface="DM Sans"/>
                          <a:cs typeface="DM Sans"/>
                          <a:sym typeface="DM Sans"/>
                        </a:rPr>
                        <a:t>CVAT</a:t>
                      </a:r>
                      <a:endParaRPr b="1"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rPr b="1" lang="en-US" sz="1800">
                          <a:solidFill>
                            <a:schemeClr val="dk1"/>
                          </a:solidFill>
                          <a:latin typeface="DM Sans"/>
                          <a:ea typeface="DM Sans"/>
                          <a:cs typeface="DM Sans"/>
                          <a:sym typeface="DM Sans"/>
                        </a:rPr>
                        <a:t>augmentation </a:t>
                      </a:r>
                      <a:r>
                        <a:rPr lang="en-US" sz="1800">
                          <a:solidFill>
                            <a:schemeClr val="dk1"/>
                          </a:solidFill>
                          <a:latin typeface="DM Sans"/>
                          <a:ea typeface="DM Sans"/>
                          <a:cs typeface="DM Sans"/>
                          <a:sym typeface="DM Sans"/>
                        </a:rPr>
                        <a:t>(roboflow noise and contrast)</a:t>
                      </a:r>
                      <a:endParaRPr sz="1800">
                        <a:solidFill>
                          <a:schemeClr val="dk1"/>
                        </a:solidFill>
                        <a:latin typeface="DM Sans"/>
                        <a:ea typeface="DM Sans"/>
                        <a:cs typeface="DM Sans"/>
                        <a:sym typeface="DM Sans"/>
                      </a:endParaRPr>
                    </a:p>
                  </a:txBody>
                  <a:tcPr marT="91425" marB="91425" marR="91425" marL="91425"/>
                </a:tc>
                <a:tc>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different sediment types, larger training datasets and </a:t>
                      </a:r>
                      <a:r>
                        <a:rPr b="1" lang="en-US" sz="1800">
                          <a:solidFill>
                            <a:schemeClr val="dk1"/>
                          </a:solidFill>
                          <a:latin typeface="DM Sans"/>
                          <a:ea typeface="DM Sans"/>
                          <a:cs typeface="DM Sans"/>
                          <a:sym typeface="DM Sans"/>
                        </a:rPr>
                        <a:t>more classes</a:t>
                      </a:r>
                      <a:endParaRPr b="1" sz="1800">
                        <a:solidFill>
                          <a:schemeClr val="dk1"/>
                        </a:solidFill>
                        <a:latin typeface="DM Sans"/>
                        <a:ea typeface="DM Sans"/>
                        <a:cs typeface="DM Sans"/>
                        <a:sym typeface="DM Sans"/>
                      </a:endParaRPr>
                    </a:p>
                  </a:txBody>
                  <a:tcPr marT="91425" marB="91425" marR="91425" marL="91425"/>
                </a:tc>
                <a:tc>
                  <a:txBody>
                    <a:bodyPr/>
                    <a:lstStyle/>
                    <a:p>
                      <a:pPr indent="0" lvl="0" marL="0" rtl="0" algn="l">
                        <a:spcBef>
                          <a:spcPts val="0"/>
                        </a:spcBef>
                        <a:spcAft>
                          <a:spcPts val="0"/>
                        </a:spcAft>
                        <a:buNone/>
                      </a:pPr>
                      <a:r>
                        <a:rPr b="1" lang="en-US" sz="1800">
                          <a:solidFill>
                            <a:schemeClr val="dk1"/>
                          </a:solidFill>
                          <a:latin typeface="DM Sans"/>
                          <a:ea typeface="DM Sans"/>
                          <a:cs typeface="DM Sans"/>
                          <a:sym typeface="DM Sans"/>
                        </a:rPr>
                        <a:t>YOLOv8</a:t>
                      </a:r>
                      <a:r>
                        <a:rPr lang="en-US" sz="1800">
                          <a:solidFill>
                            <a:schemeClr val="dk1"/>
                          </a:solidFill>
                          <a:latin typeface="DM Sans"/>
                          <a:ea typeface="DM Sans"/>
                          <a:cs typeface="DM Sans"/>
                          <a:sym typeface="DM Sans"/>
                        </a:rPr>
                        <a:t>, DOVER VQA</a:t>
                      </a:r>
                      <a:endParaRPr sz="1800">
                        <a:solidFill>
                          <a:schemeClr val="dk1"/>
                        </a:solidFill>
                        <a:latin typeface="DM Sans"/>
                        <a:ea typeface="DM Sans"/>
                        <a:cs typeface="DM Sans"/>
                        <a:sym typeface="DM Sans"/>
                      </a:endParaRPr>
                    </a:p>
                  </a:txBody>
                  <a:tcPr marT="91425" marB="91425" marR="91425" marL="91425"/>
                </a:tc>
                <a:tc>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mAP50-95</a:t>
                      </a:r>
                      <a:endParaRPr sz="1800">
                        <a:solidFill>
                          <a:schemeClr val="dk1"/>
                        </a:solidFill>
                        <a:latin typeface="DM Sans"/>
                        <a:ea typeface="DM Sans"/>
                        <a:cs typeface="DM Sans"/>
                        <a:sym typeface="DM Sans"/>
                      </a:endParaRPr>
                    </a:p>
                  </a:txBody>
                  <a:tcPr marT="91425" marB="91425" marR="91425" marL="91425"/>
                </a:tc>
              </a:tr>
              <a:tr h="728650">
                <a:tc>
                  <a:txBody>
                    <a:bodyPr/>
                    <a:lstStyle/>
                    <a:p>
                      <a:pPr indent="0" lvl="0" marL="0" rtl="0" algn="l">
                        <a:spcBef>
                          <a:spcPts val="0"/>
                        </a:spcBef>
                        <a:spcAft>
                          <a:spcPts val="0"/>
                        </a:spcAft>
                        <a:buNone/>
                      </a:pPr>
                      <a:r>
                        <a:rPr b="1" lang="en-US" sz="1800">
                          <a:latin typeface="DM Sans"/>
                          <a:ea typeface="DM Sans"/>
                          <a:cs typeface="DM Sans"/>
                          <a:sym typeface="DM Sans"/>
                        </a:rPr>
                        <a:t>UC4 - </a:t>
                      </a:r>
                      <a:r>
                        <a:rPr b="1" lang="en-US" sz="1800">
                          <a:latin typeface="DM Sans"/>
                          <a:ea typeface="DM Sans"/>
                          <a:cs typeface="DM Sans"/>
                          <a:sym typeface="DM Sans"/>
                        </a:rPr>
                        <a:t>Oil spill detection</a:t>
                      </a:r>
                      <a:endParaRPr b="1" sz="1800">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proprietary</a:t>
                      </a:r>
                      <a:r>
                        <a:rPr lang="en-US" sz="1800">
                          <a:solidFill>
                            <a:schemeClr val="dk1"/>
                          </a:solidFill>
                          <a:latin typeface="DM Sans"/>
                          <a:ea typeface="DM Sans"/>
                          <a:cs typeface="DM Sans"/>
                          <a:sym typeface="DM Sans"/>
                        </a:rPr>
                        <a:t> method developed by Orbital EOS</a:t>
                      </a:r>
                      <a:endParaRPr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weight-loss</a:t>
                      </a:r>
                      <a:endParaRPr sz="1800">
                        <a:solidFill>
                          <a:schemeClr val="dk1"/>
                        </a:solidFill>
                        <a:latin typeface="DM Sans"/>
                        <a:ea typeface="DM Sans"/>
                        <a:cs typeface="DM Sans"/>
                        <a:sym typeface="DM Sans"/>
                      </a:endParaRPr>
                    </a:p>
                  </a:txBody>
                  <a:tcPr marT="91425" marB="91425" marR="91425" marL="91425"/>
                </a:tc>
                <a:tc>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false positives, almost 98% of pixels are not real oil spills</a:t>
                      </a:r>
                      <a:endParaRPr sz="1800">
                        <a:solidFill>
                          <a:schemeClr val="dk1"/>
                        </a:solidFill>
                        <a:latin typeface="DM Sans"/>
                        <a:ea typeface="DM Sans"/>
                        <a:cs typeface="DM Sans"/>
                        <a:sym typeface="DM Sans"/>
                      </a:endParaRPr>
                    </a:p>
                  </a:txBody>
                  <a:tcPr marT="91425" marB="91425" marR="91425" marL="91425"/>
                </a:tc>
                <a:tc>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Bayesian</a:t>
                      </a:r>
                      <a:r>
                        <a:rPr lang="en-US" sz="1800">
                          <a:solidFill>
                            <a:schemeClr val="dk1"/>
                          </a:solidFill>
                          <a:latin typeface="DM Sans"/>
                          <a:ea typeface="DM Sans"/>
                          <a:cs typeface="DM Sans"/>
                          <a:sym typeface="DM Sans"/>
                        </a:rPr>
                        <a:t> optimization</a:t>
                      </a:r>
                      <a:endParaRPr sz="1800">
                        <a:solidFill>
                          <a:schemeClr val="dk1"/>
                        </a:solidFill>
                        <a:latin typeface="DM Sans"/>
                        <a:ea typeface="DM Sans"/>
                        <a:cs typeface="DM Sans"/>
                        <a:sym typeface="DM Sans"/>
                      </a:endParaRPr>
                    </a:p>
                  </a:txBody>
                  <a:tcPr marT="91425" marB="91425" marR="91425" marL="91425"/>
                </a:tc>
                <a:tc>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Fractions Skills Score</a:t>
                      </a:r>
                      <a:endParaRPr sz="1800">
                        <a:solidFill>
                          <a:schemeClr val="dk1"/>
                        </a:solidFill>
                        <a:latin typeface="DM Sans"/>
                        <a:ea typeface="DM Sans"/>
                        <a:cs typeface="DM Sans"/>
                        <a:sym typeface="DM Sans"/>
                      </a:endParaRPr>
                    </a:p>
                  </a:txBody>
                  <a:tcPr marT="91425" marB="91425" marR="91425" marL="91425"/>
                </a:tc>
              </a:tr>
              <a:tr h="728650">
                <a:tc>
                  <a:txBody>
                    <a:bodyPr/>
                    <a:lstStyle/>
                    <a:p>
                      <a:pPr indent="0" lvl="0" marL="0" rtl="0" algn="l">
                        <a:spcBef>
                          <a:spcPts val="0"/>
                        </a:spcBef>
                        <a:spcAft>
                          <a:spcPts val="0"/>
                        </a:spcAft>
                        <a:buNone/>
                      </a:pPr>
                      <a:r>
                        <a:rPr b="1" lang="en-US" sz="1800">
                          <a:latin typeface="DM Sans"/>
                          <a:ea typeface="DM Sans"/>
                          <a:cs typeface="DM Sans"/>
                          <a:sym typeface="DM Sans"/>
                        </a:rPr>
                        <a:t>UC5 - </a:t>
                      </a:r>
                      <a:r>
                        <a:rPr b="1" lang="en-US" sz="1800">
                          <a:latin typeface="DM Sans"/>
                          <a:ea typeface="DM Sans"/>
                          <a:cs typeface="DM Sans"/>
                          <a:sym typeface="DM Sans"/>
                        </a:rPr>
                        <a:t>Flowcam plankton identification</a:t>
                      </a:r>
                      <a:endParaRPr b="1" sz="1800">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b="1" lang="en-US" sz="1800">
                          <a:solidFill>
                            <a:schemeClr val="dk1"/>
                          </a:solidFill>
                          <a:latin typeface="DM Sans"/>
                          <a:ea typeface="DM Sans"/>
                          <a:cs typeface="DM Sans"/>
                          <a:sym typeface="DM Sans"/>
                        </a:rPr>
                        <a:t>in-house</a:t>
                      </a:r>
                      <a:r>
                        <a:rPr lang="en-US" sz="1800">
                          <a:solidFill>
                            <a:schemeClr val="dk1"/>
                          </a:solidFill>
                          <a:latin typeface="DM Sans"/>
                          <a:ea typeface="DM Sans"/>
                          <a:cs typeface="DM Sans"/>
                          <a:sym typeface="DM Sans"/>
                        </a:rPr>
                        <a:t> developed labeling tool</a:t>
                      </a:r>
                      <a:endParaRPr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US" sz="1800">
                          <a:solidFill>
                            <a:schemeClr val="dk1"/>
                          </a:solidFill>
                          <a:latin typeface="DM Sans"/>
                          <a:ea typeface="DM Sans"/>
                          <a:cs typeface="DM Sans"/>
                          <a:sym typeface="DM Sans"/>
                        </a:rPr>
                        <a:t>augmentation</a:t>
                      </a:r>
                      <a:endParaRPr b="1" sz="1800">
                        <a:solidFill>
                          <a:schemeClr val="dk1"/>
                        </a:solidFill>
                        <a:latin typeface="DM Sans"/>
                        <a:ea typeface="DM Sans"/>
                        <a:cs typeface="DM Sans"/>
                        <a:sym typeface="DM Sans"/>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sz="1800">
                          <a:solidFill>
                            <a:schemeClr val="dk1"/>
                          </a:solidFill>
                          <a:latin typeface="DM Sans"/>
                          <a:ea typeface="DM Sans"/>
                          <a:cs typeface="DM Sans"/>
                          <a:sym typeface="DM Sans"/>
                        </a:rPr>
                        <a:t>unbalanced dataset, </a:t>
                      </a:r>
                      <a:r>
                        <a:rPr b="1" lang="en-US" sz="1800">
                          <a:solidFill>
                            <a:schemeClr val="dk1"/>
                          </a:solidFill>
                          <a:latin typeface="DM Sans"/>
                          <a:ea typeface="DM Sans"/>
                          <a:cs typeface="DM Sans"/>
                          <a:sym typeface="DM Sans"/>
                        </a:rPr>
                        <a:t>resampling</a:t>
                      </a:r>
                      <a:endParaRPr b="1" sz="1800">
                        <a:solidFill>
                          <a:schemeClr val="dk1"/>
                        </a:solidFill>
                        <a:latin typeface="DM Sans"/>
                        <a:ea typeface="DM Sans"/>
                        <a:cs typeface="DM Sans"/>
                        <a:sym typeface="DM Sans"/>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CNN based on an Xception architecture</a:t>
                      </a:r>
                      <a:endParaRPr sz="1800">
                        <a:solidFill>
                          <a:schemeClr val="dk1"/>
                        </a:solidFill>
                        <a:latin typeface="DM Sans"/>
                        <a:ea typeface="DM Sans"/>
                        <a:cs typeface="DM Sans"/>
                        <a:sym typeface="DM Sans"/>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US" sz="1800">
                          <a:solidFill>
                            <a:schemeClr val="dk1"/>
                          </a:solidFill>
                          <a:latin typeface="DM Sans"/>
                          <a:ea typeface="DM Sans"/>
                          <a:cs typeface="DM Sans"/>
                          <a:sym typeface="DM Sans"/>
                        </a:rPr>
                        <a:t>precision, recall, F1 score</a:t>
                      </a:r>
                      <a:endParaRPr b="1" sz="1800">
                        <a:solidFill>
                          <a:schemeClr val="dk1"/>
                        </a:solidFill>
                        <a:latin typeface="DM Sans"/>
                        <a:ea typeface="DM Sans"/>
                        <a:cs typeface="DM Sans"/>
                        <a:sym typeface="DM Sans"/>
                      </a:endParaRPr>
                    </a:p>
                  </a:txBody>
                  <a:tcPr marT="91425" marB="91425" marR="91425" marL="91425">
                    <a:lnB cap="flat" cmpd="sng" w="9525">
                      <a:solidFill>
                        <a:srgbClr val="9E9E9E"/>
                      </a:solidFill>
                      <a:prstDash val="solid"/>
                      <a:round/>
                      <a:headEnd len="sm" w="sm" type="none"/>
                      <a:tailEnd len="sm" w="sm" type="none"/>
                    </a:lnB>
                  </a:tcPr>
                </a:tc>
              </a:tr>
              <a:tr h="1001925">
                <a:tc>
                  <a:txBody>
                    <a:bodyPr/>
                    <a:lstStyle/>
                    <a:p>
                      <a:pPr indent="0" lvl="0" marL="0" rtl="0" algn="l">
                        <a:spcBef>
                          <a:spcPts val="0"/>
                        </a:spcBef>
                        <a:spcAft>
                          <a:spcPts val="0"/>
                        </a:spcAft>
                        <a:buNone/>
                      </a:pPr>
                      <a:r>
                        <a:rPr b="1" lang="en-US" sz="1800">
                          <a:latin typeface="DM Sans"/>
                          <a:ea typeface="DM Sans"/>
                          <a:cs typeface="DM Sans"/>
                          <a:sym typeface="DM Sans"/>
                        </a:rPr>
                        <a:t>UC6 - Underwater Noise Identification</a:t>
                      </a:r>
                      <a:endParaRPr b="1" sz="1800">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t/>
                      </a:r>
                      <a:endParaRPr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window size, </a:t>
                      </a:r>
                      <a:r>
                        <a:rPr b="1" lang="en-US" sz="1800">
                          <a:solidFill>
                            <a:schemeClr val="dk1"/>
                          </a:solidFill>
                          <a:latin typeface="DM Sans"/>
                          <a:ea typeface="DM Sans"/>
                          <a:cs typeface="DM Sans"/>
                          <a:sym typeface="DM Sans"/>
                        </a:rPr>
                        <a:t>features extraction</a:t>
                      </a:r>
                      <a:r>
                        <a:rPr lang="en-US" sz="1800">
                          <a:solidFill>
                            <a:schemeClr val="dk1"/>
                          </a:solidFill>
                          <a:latin typeface="DM Sans"/>
                          <a:ea typeface="DM Sans"/>
                          <a:cs typeface="DM Sans"/>
                          <a:sym typeface="DM Sans"/>
                        </a:rPr>
                        <a:t>,</a:t>
                      </a:r>
                      <a:endParaRPr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sz="1800">
                          <a:solidFill>
                            <a:schemeClr val="dk1"/>
                          </a:solidFill>
                          <a:latin typeface="DM Sans"/>
                          <a:ea typeface="DM Sans"/>
                          <a:cs typeface="DM Sans"/>
                          <a:sym typeface="DM Sans"/>
                        </a:rPr>
                        <a:t>data from </a:t>
                      </a:r>
                      <a:r>
                        <a:rPr b="1" lang="en-US" sz="1800">
                          <a:solidFill>
                            <a:schemeClr val="dk1"/>
                          </a:solidFill>
                          <a:latin typeface="DM Sans"/>
                          <a:ea typeface="DM Sans"/>
                          <a:cs typeface="DM Sans"/>
                          <a:sym typeface="DM Sans"/>
                        </a:rPr>
                        <a:t>different locations</a:t>
                      </a:r>
                      <a:r>
                        <a:rPr lang="en-US" sz="1800">
                          <a:solidFill>
                            <a:schemeClr val="dk1"/>
                          </a:solidFill>
                          <a:latin typeface="DM Sans"/>
                          <a:ea typeface="DM Sans"/>
                          <a:cs typeface="DM Sans"/>
                          <a:sym typeface="DM Sans"/>
                        </a:rPr>
                        <a:t> and dates during one year</a:t>
                      </a:r>
                      <a:endParaRPr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Contrastive Language-Audio model based on the CLAP model</a:t>
                      </a:r>
                      <a:endParaRPr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RMSE</a:t>
                      </a:r>
                      <a:endParaRPr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289100">
                <a:tc rowSpan="2">
                  <a:txBody>
                    <a:bodyPr/>
                    <a:lstStyle/>
                    <a:p>
                      <a:pPr indent="0" lvl="0" marL="0" rtl="0" algn="l">
                        <a:spcBef>
                          <a:spcPts val="0"/>
                        </a:spcBef>
                        <a:spcAft>
                          <a:spcPts val="0"/>
                        </a:spcAft>
                        <a:buNone/>
                      </a:pPr>
                      <a:r>
                        <a:rPr b="1" lang="en-US" sz="1800">
                          <a:latin typeface="DM Sans"/>
                          <a:ea typeface="DM Sans"/>
                          <a:cs typeface="DM Sans"/>
                          <a:sym typeface="DM Sans"/>
                        </a:rPr>
                        <a:t>UC7 - Shoreline extraction, Beach monitoring</a:t>
                      </a:r>
                      <a:endParaRPr b="1" sz="1800">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rowSpan="2">
                  <a:txBody>
                    <a:bodyPr/>
                    <a:lstStyle/>
                    <a:p>
                      <a:pPr indent="0" lvl="0" marL="0" rtl="0" algn="l">
                        <a:spcBef>
                          <a:spcPts val="0"/>
                        </a:spcBef>
                        <a:spcAft>
                          <a:spcPts val="0"/>
                        </a:spcAft>
                        <a:buNone/>
                      </a:pPr>
                      <a:r>
                        <a:rPr b="1" lang="en-US" sz="1800">
                          <a:solidFill>
                            <a:schemeClr val="dk1"/>
                          </a:solidFill>
                          <a:latin typeface="DM Sans"/>
                          <a:ea typeface="DM Sans"/>
                          <a:cs typeface="DM Sans"/>
                          <a:sym typeface="DM Sans"/>
                        </a:rPr>
                        <a:t>CVAT</a:t>
                      </a:r>
                      <a:r>
                        <a:rPr lang="en-US" sz="1800">
                          <a:solidFill>
                            <a:schemeClr val="dk1"/>
                          </a:solidFill>
                          <a:latin typeface="DM Sans"/>
                          <a:ea typeface="DM Sans"/>
                          <a:cs typeface="DM Sans"/>
                          <a:sym typeface="DM Sans"/>
                        </a:rPr>
                        <a:t>, </a:t>
                      </a:r>
                      <a:r>
                        <a:rPr b="1" lang="en-US" sz="1800">
                          <a:solidFill>
                            <a:schemeClr val="dk1"/>
                          </a:solidFill>
                          <a:latin typeface="DM Sans"/>
                          <a:ea typeface="DM Sans"/>
                          <a:cs typeface="DM Sans"/>
                          <a:sym typeface="DM Sans"/>
                        </a:rPr>
                        <a:t>in-house</a:t>
                      </a:r>
                      <a:r>
                        <a:rPr lang="en-US" sz="1800">
                          <a:solidFill>
                            <a:schemeClr val="dk1"/>
                          </a:solidFill>
                          <a:latin typeface="DM Sans"/>
                          <a:ea typeface="DM Sans"/>
                          <a:cs typeface="DM Sans"/>
                          <a:sym typeface="DM Sans"/>
                        </a:rPr>
                        <a:t> tool written in R</a:t>
                      </a:r>
                      <a:endParaRPr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rowSpan="2">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label format adaptation, colour space transformation, </a:t>
                      </a:r>
                      <a:r>
                        <a:rPr b="1" lang="en-US" sz="1800">
                          <a:solidFill>
                            <a:schemeClr val="dk1"/>
                          </a:solidFill>
                          <a:latin typeface="DM Sans"/>
                          <a:ea typeface="DM Sans"/>
                          <a:cs typeface="DM Sans"/>
                          <a:sym typeface="DM Sans"/>
                        </a:rPr>
                        <a:t>data scaling</a:t>
                      </a:r>
                      <a:r>
                        <a:rPr lang="en-US" sz="1800">
                          <a:solidFill>
                            <a:schemeClr val="dk1"/>
                          </a:solidFill>
                          <a:latin typeface="DM Sans"/>
                          <a:ea typeface="DM Sans"/>
                          <a:cs typeface="DM Sans"/>
                          <a:sym typeface="DM Sans"/>
                        </a:rPr>
                        <a:t>, split rows, patchify, </a:t>
                      </a:r>
                      <a:r>
                        <a:rPr b="1" lang="en-US" sz="1800">
                          <a:solidFill>
                            <a:schemeClr val="dk1"/>
                          </a:solidFill>
                          <a:latin typeface="DM Sans"/>
                          <a:ea typeface="DM Sans"/>
                          <a:cs typeface="DM Sans"/>
                          <a:sym typeface="DM Sans"/>
                        </a:rPr>
                        <a:t>augmentation</a:t>
                      </a:r>
                      <a:endParaRPr b="1"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rowSpan="2">
                  <a:txBody>
                    <a:bodyPr/>
                    <a:lstStyle/>
                    <a:p>
                      <a:pPr indent="0" lvl="0" marL="0" rtl="0" algn="l">
                        <a:lnSpc>
                          <a:spcPct val="115000"/>
                        </a:lnSpc>
                        <a:spcBef>
                          <a:spcPts val="1200"/>
                        </a:spcBef>
                        <a:spcAft>
                          <a:spcPts val="1200"/>
                        </a:spcAft>
                        <a:buNone/>
                      </a:pPr>
                      <a:r>
                        <a:rPr lang="en-US" sz="1800">
                          <a:solidFill>
                            <a:schemeClr val="dk1"/>
                          </a:solidFill>
                          <a:latin typeface="DM Sans"/>
                          <a:ea typeface="DM Sans"/>
                          <a:cs typeface="DM Sans"/>
                          <a:sym typeface="DM Sans"/>
                        </a:rPr>
                        <a:t>unbalanced dataset, (</a:t>
                      </a:r>
                      <a:r>
                        <a:rPr b="1" lang="en-US" sz="1800">
                          <a:solidFill>
                            <a:schemeClr val="dk1"/>
                          </a:solidFill>
                          <a:latin typeface="DM Sans"/>
                          <a:ea typeface="DM Sans"/>
                          <a:cs typeface="DM Sans"/>
                          <a:sym typeface="DM Sans"/>
                        </a:rPr>
                        <a:t>geographic</a:t>
                      </a:r>
                      <a:r>
                        <a:rPr lang="en-US" sz="1800">
                          <a:solidFill>
                            <a:schemeClr val="dk1"/>
                          </a:solidFill>
                          <a:latin typeface="DM Sans"/>
                          <a:ea typeface="DM Sans"/>
                          <a:cs typeface="DM Sans"/>
                          <a:sym typeface="DM Sans"/>
                        </a:rPr>
                        <a:t> </a:t>
                      </a:r>
                      <a:r>
                        <a:rPr b="1" lang="en-US" sz="1800">
                          <a:solidFill>
                            <a:schemeClr val="dk1"/>
                          </a:solidFill>
                          <a:latin typeface="DM Sans"/>
                          <a:ea typeface="DM Sans"/>
                          <a:cs typeface="DM Sans"/>
                          <a:sym typeface="DM Sans"/>
                        </a:rPr>
                        <a:t>locations</a:t>
                      </a:r>
                      <a:r>
                        <a:rPr lang="en-US" sz="1800">
                          <a:solidFill>
                            <a:schemeClr val="dk1"/>
                          </a:solidFill>
                          <a:latin typeface="DM Sans"/>
                          <a:ea typeface="DM Sans"/>
                          <a:cs typeface="DM Sans"/>
                          <a:sym typeface="DM Sans"/>
                        </a:rPr>
                        <a:t> </a:t>
                      </a:r>
                      <a:r>
                        <a:rPr lang="en-US" sz="1800">
                          <a:solidFill>
                            <a:schemeClr val="dk1"/>
                          </a:solidFill>
                          <a:latin typeface="DM Sans"/>
                          <a:ea typeface="DM Sans"/>
                          <a:cs typeface="DM Sans"/>
                          <a:sym typeface="DM Sans"/>
                        </a:rPr>
                        <a:t>and/or camera FOVs) </a:t>
                      </a:r>
                      <a:endParaRPr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rowSpan="2">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U-Net, </a:t>
                      </a:r>
                      <a:r>
                        <a:rPr b="1" lang="en-US" sz="1800">
                          <a:solidFill>
                            <a:schemeClr val="dk1"/>
                          </a:solidFill>
                          <a:latin typeface="DM Sans"/>
                          <a:ea typeface="DM Sans"/>
                          <a:cs typeface="DM Sans"/>
                          <a:sym typeface="DM Sans"/>
                        </a:rPr>
                        <a:t>YOLOv8</a:t>
                      </a:r>
                      <a:r>
                        <a:rPr lang="en-US" sz="1800">
                          <a:solidFill>
                            <a:schemeClr val="dk1"/>
                          </a:solidFill>
                          <a:latin typeface="DM Sans"/>
                          <a:ea typeface="DM Sans"/>
                          <a:cs typeface="DM Sans"/>
                          <a:sym typeface="DM Sans"/>
                        </a:rPr>
                        <a:t>,9,11-seg, Bi-LSTM</a:t>
                      </a:r>
                      <a:endParaRPr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rowSpan="2">
                  <a:txBody>
                    <a:bodyPr/>
                    <a:lstStyle/>
                    <a:p>
                      <a:pPr indent="0" lvl="0" marL="0" rtl="0" algn="l">
                        <a:spcBef>
                          <a:spcPts val="0"/>
                        </a:spcBef>
                        <a:spcAft>
                          <a:spcPts val="0"/>
                        </a:spcAft>
                        <a:buNone/>
                      </a:pPr>
                      <a:r>
                        <a:rPr b="1" lang="en-US" sz="1800">
                          <a:solidFill>
                            <a:schemeClr val="dk1"/>
                          </a:solidFill>
                          <a:latin typeface="DM Sans"/>
                          <a:ea typeface="DM Sans"/>
                          <a:cs typeface="DM Sans"/>
                          <a:sym typeface="DM Sans"/>
                        </a:rPr>
                        <a:t>accuracy</a:t>
                      </a:r>
                      <a:r>
                        <a:rPr lang="en-US" sz="1800">
                          <a:solidFill>
                            <a:schemeClr val="dk1"/>
                          </a:solidFill>
                          <a:latin typeface="DM Sans"/>
                          <a:ea typeface="DM Sans"/>
                          <a:cs typeface="DM Sans"/>
                          <a:sym typeface="DM Sans"/>
                        </a:rPr>
                        <a:t>, loss,</a:t>
                      </a:r>
                      <a:endParaRPr sz="1800">
                        <a:solidFill>
                          <a:schemeClr val="dk1"/>
                        </a:solidFill>
                        <a:latin typeface="DM Sans"/>
                        <a:ea typeface="DM Sans"/>
                        <a:cs typeface="DM Sans"/>
                        <a:sym typeface="DM Sans"/>
                      </a:endParaRPr>
                    </a:p>
                    <a:p>
                      <a:pPr indent="0" lvl="0" marL="0" rtl="0" algn="l">
                        <a:spcBef>
                          <a:spcPts val="0"/>
                        </a:spcBef>
                        <a:spcAft>
                          <a:spcPts val="0"/>
                        </a:spcAft>
                        <a:buNone/>
                      </a:pPr>
                      <a:r>
                        <a:rPr b="1" lang="en-US" sz="1800">
                          <a:solidFill>
                            <a:schemeClr val="dk1"/>
                          </a:solidFill>
                          <a:latin typeface="DM Sans"/>
                          <a:ea typeface="DM Sans"/>
                          <a:cs typeface="DM Sans"/>
                          <a:sym typeface="DM Sans"/>
                        </a:rPr>
                        <a:t>precision, recall, F1 score, IoU</a:t>
                      </a:r>
                      <a:endParaRPr b="1"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728450">
                <a:tc vMerge="1"/>
                <a:tc vMerge="1"/>
                <a:tc vMerge="1"/>
                <a:tc vMerge="1"/>
                <a:tc vMerge="1"/>
                <a:tc vMerge="1"/>
              </a:tr>
              <a:tr h="787900">
                <a:tc>
                  <a:txBody>
                    <a:bodyPr/>
                    <a:lstStyle/>
                    <a:p>
                      <a:pPr indent="0" lvl="0" marL="0" rtl="0" algn="l">
                        <a:spcBef>
                          <a:spcPts val="0"/>
                        </a:spcBef>
                        <a:spcAft>
                          <a:spcPts val="0"/>
                        </a:spcAft>
                        <a:buNone/>
                      </a:pPr>
                      <a:r>
                        <a:rPr b="1" lang="en-US" sz="1800">
                          <a:latin typeface="DM Sans"/>
                          <a:ea typeface="DM Sans"/>
                          <a:cs typeface="DM Sans"/>
                          <a:sym typeface="DM Sans"/>
                        </a:rPr>
                        <a:t>UC8 - Freshwater diatoms identification</a:t>
                      </a:r>
                      <a:endParaRPr b="1" sz="1800">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FE2F3"/>
                    </a:solidFill>
                  </a:tcPr>
                </a:tc>
                <a:tc>
                  <a:txBody>
                    <a:bodyPr/>
                    <a:lstStyle/>
                    <a:p>
                      <a:pPr indent="0" lvl="0" marL="0" rtl="0" algn="l">
                        <a:spcBef>
                          <a:spcPts val="0"/>
                        </a:spcBef>
                        <a:spcAft>
                          <a:spcPts val="0"/>
                        </a:spcAft>
                        <a:buNone/>
                      </a:pPr>
                      <a:r>
                        <a:rPr b="1" lang="en-US" sz="1800">
                          <a:solidFill>
                            <a:schemeClr val="dk1"/>
                          </a:solidFill>
                          <a:latin typeface="DM Sans"/>
                          <a:ea typeface="DM Sans"/>
                          <a:cs typeface="DM Sans"/>
                          <a:sym typeface="DM Sans"/>
                        </a:rPr>
                        <a:t>BIIGLE</a:t>
                      </a:r>
                      <a:r>
                        <a:rPr lang="en-US" sz="1800">
                          <a:solidFill>
                            <a:schemeClr val="dk1"/>
                          </a:solidFill>
                          <a:latin typeface="DM Sans"/>
                          <a:ea typeface="DM Sans"/>
                          <a:cs typeface="DM Sans"/>
                          <a:sym typeface="DM Sans"/>
                        </a:rPr>
                        <a:t>, LabelBox</a:t>
                      </a:r>
                      <a:endParaRPr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sz="1800">
                          <a:solidFill>
                            <a:schemeClr val="dk1"/>
                          </a:solidFill>
                          <a:latin typeface="DM Sans"/>
                          <a:ea typeface="DM Sans"/>
                          <a:cs typeface="DM Sans"/>
                          <a:sym typeface="DM Sans"/>
                        </a:rPr>
                        <a:t>pre-training on synthetic datasets, padding, </a:t>
                      </a:r>
                      <a:r>
                        <a:rPr b="1" lang="en-US" sz="1800">
                          <a:solidFill>
                            <a:schemeClr val="dk1"/>
                          </a:solidFill>
                          <a:latin typeface="DM Sans"/>
                          <a:ea typeface="DM Sans"/>
                          <a:cs typeface="DM Sans"/>
                          <a:sym typeface="DM Sans"/>
                        </a:rPr>
                        <a:t>bounding box corrections</a:t>
                      </a:r>
                      <a:r>
                        <a:rPr lang="en-US" sz="1800">
                          <a:solidFill>
                            <a:schemeClr val="dk1"/>
                          </a:solidFill>
                          <a:latin typeface="DM Sans"/>
                          <a:ea typeface="DM Sans"/>
                          <a:cs typeface="DM Sans"/>
                          <a:sym typeface="DM Sans"/>
                        </a:rPr>
                        <a:t> (resizing, rotation), </a:t>
                      </a:r>
                      <a:r>
                        <a:rPr b="1" lang="en-US" sz="1800">
                          <a:solidFill>
                            <a:schemeClr val="dk1"/>
                          </a:solidFill>
                          <a:latin typeface="DM Sans"/>
                          <a:ea typeface="DM Sans"/>
                          <a:cs typeface="DM Sans"/>
                          <a:sym typeface="DM Sans"/>
                        </a:rPr>
                        <a:t>features extraction</a:t>
                      </a:r>
                      <a:endParaRPr b="1"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1200"/>
                        </a:spcBef>
                        <a:spcAft>
                          <a:spcPts val="1200"/>
                        </a:spcAft>
                        <a:buNone/>
                      </a:pPr>
                      <a:r>
                        <a:rPr lang="en-US" sz="1800">
                          <a:solidFill>
                            <a:schemeClr val="dk1"/>
                          </a:solidFill>
                          <a:latin typeface="DM Sans"/>
                          <a:ea typeface="DM Sans"/>
                          <a:cs typeface="DM Sans"/>
                          <a:sym typeface="DM Sans"/>
                        </a:rPr>
                        <a:t>unbalanced dataset</a:t>
                      </a:r>
                      <a:endParaRPr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US" sz="1800">
                          <a:solidFill>
                            <a:schemeClr val="dk1"/>
                          </a:solidFill>
                          <a:latin typeface="DM Sans"/>
                          <a:ea typeface="DM Sans"/>
                          <a:cs typeface="DM Sans"/>
                          <a:sym typeface="DM Sans"/>
                        </a:rPr>
                        <a:t>YOLOv5</a:t>
                      </a:r>
                      <a:r>
                        <a:rPr lang="en-US" sz="1800">
                          <a:solidFill>
                            <a:schemeClr val="dk1"/>
                          </a:solidFill>
                          <a:latin typeface="DM Sans"/>
                          <a:ea typeface="DM Sans"/>
                          <a:cs typeface="DM Sans"/>
                          <a:sym typeface="DM Sans"/>
                        </a:rPr>
                        <a:t>, EfficientNet, </a:t>
                      </a:r>
                      <a:r>
                        <a:rPr lang="en-US" sz="1800">
                          <a:solidFill>
                            <a:schemeClr val="dk1"/>
                          </a:solidFill>
                          <a:latin typeface="DM Sans"/>
                          <a:ea typeface="DM Sans"/>
                          <a:cs typeface="DM Sans"/>
                          <a:sym typeface="DM Sans"/>
                        </a:rPr>
                        <a:t>MAPLE, SAM2</a:t>
                      </a:r>
                      <a:endParaRPr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n-US" sz="1800">
                          <a:solidFill>
                            <a:schemeClr val="dk1"/>
                          </a:solidFill>
                          <a:latin typeface="DM Sans"/>
                          <a:ea typeface="DM Sans"/>
                          <a:cs typeface="DM Sans"/>
                          <a:sym typeface="DM Sans"/>
                        </a:rPr>
                        <a:t>accuracy</a:t>
                      </a:r>
                      <a:r>
                        <a:rPr lang="en-US" sz="1800">
                          <a:solidFill>
                            <a:schemeClr val="dk1"/>
                          </a:solidFill>
                          <a:latin typeface="DM Sans"/>
                          <a:ea typeface="DM Sans"/>
                          <a:cs typeface="DM Sans"/>
                          <a:sym typeface="DM Sans"/>
                        </a:rPr>
                        <a:t>, Expected Calibration Error, Negative Log-Likelihood, </a:t>
                      </a:r>
                      <a:r>
                        <a:rPr b="1" lang="en-US" sz="1800">
                          <a:solidFill>
                            <a:schemeClr val="dk1"/>
                          </a:solidFill>
                          <a:latin typeface="DM Sans"/>
                          <a:ea typeface="DM Sans"/>
                          <a:cs typeface="DM Sans"/>
                          <a:sym typeface="DM Sans"/>
                        </a:rPr>
                        <a:t>Precision-Recall curve</a:t>
                      </a:r>
                      <a:endParaRPr b="1" sz="1800">
                        <a:solidFill>
                          <a:schemeClr val="dk1"/>
                        </a:solidFill>
                        <a:latin typeface="DM Sans"/>
                        <a:ea typeface="DM Sans"/>
                        <a:cs typeface="DM Sans"/>
                        <a:sym typeface="DM San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429" name="Google Shape;429;g3131ee9f511_0_443"/>
          <p:cNvSpPr txBox="1"/>
          <p:nvPr/>
        </p:nvSpPr>
        <p:spPr>
          <a:xfrm>
            <a:off x="22818090" y="12666269"/>
            <a:ext cx="1463100" cy="10500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sz="3200">
                <a:solidFill>
                  <a:srgbClr val="5E5E5E"/>
                </a:solidFill>
                <a:latin typeface="DM Sans"/>
                <a:ea typeface="DM Sans"/>
                <a:cs typeface="DM Sans"/>
                <a:sym typeface="DM Sans"/>
              </a:rPr>
              <a:t>‹#›</a:t>
            </a:fld>
            <a:endParaRPr sz="3200">
              <a:solidFill>
                <a:srgbClr val="5E5E5E"/>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GI Template">
  <a:themeElements>
    <a:clrScheme name="21_BasicWhite">
      <a:dk1>
        <a:srgbClr val="5E5E5E"/>
      </a:dk1>
      <a:lt1>
        <a:srgbClr val="FFFFFF"/>
      </a:lt1>
      <a:dk2>
        <a:srgbClr val="A7A7A7"/>
      </a:dk2>
      <a:lt2>
        <a:srgbClr val="535353"/>
      </a:lt2>
      <a:accent1>
        <a:srgbClr val="005FAA"/>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Azmi, Elnaz (SCC)</dc:creator>
</cp:coreProperties>
</file>