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3716000" cx="24384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  <p:embeddedFont>
      <p:font typeface="DM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hW4tIKSw/aH1hvujdQsAH7dFLf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350576-C46A-428C-BD5D-2556279A46B4}">
  <a:tblStyle styleId="{99350576-C46A-428C-BD5D-2556279A46B4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E3E5E8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  <a:tblStyle styleId="{BB36BA50-D20C-4212-BC0E-9C62EE75F6D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dk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dk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5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DMSans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DMSans-italic.fntdata"/><Relationship Id="rId27" Type="http://schemas.openxmlformats.org/officeDocument/2006/relationships/font" Target="fonts/DM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DM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8" name="Google Shape;58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6" name="Google Shape;59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4" name="Google Shape;60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2" name="Google Shape;62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3" name="Google Shape;63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3" name="Google Shape;48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7" name="Google Shape;50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2" name="Google Shape;52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8" name="Google Shape;54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8" name="Google Shape;55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7" name="Google Shape;56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7" name="Google Shape;57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hyperlink" Target="https://twitter.com/eu_imagine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s://www.linkedin.com/company/1024536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hyperlink" Target="https://twitter.com/eu_imagine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www.linkedin.com/company/1024536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Light" showMasterSp="0">
  <p:cSld name="Title - Light">
    <p:bg>
      <p:bgPr>
        <a:solidFill>
          <a:srgbClr val="FFFFF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g 6@4x.png" id="13" name="Google Shape;1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7"/>
          <p:cNvSpPr txBox="1"/>
          <p:nvPr>
            <p:ph idx="1" type="body"/>
          </p:nvPr>
        </p:nvSpPr>
        <p:spPr>
          <a:xfrm>
            <a:off x="1079500" y="7525869"/>
            <a:ext cx="222249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idx="2" type="body"/>
          </p:nvPr>
        </p:nvSpPr>
        <p:spPr>
          <a:xfrm>
            <a:off x="1079500" y="5824288"/>
            <a:ext cx="222249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  <a:defRPr b="1" i="0" sz="9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Google Shape;16;p17"/>
          <p:cNvSpPr txBox="1"/>
          <p:nvPr>
            <p:ph idx="3" type="body"/>
          </p:nvPr>
        </p:nvSpPr>
        <p:spPr>
          <a:xfrm>
            <a:off x="1209182" y="10729563"/>
            <a:ext cx="11318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Google Shape;17;p17"/>
          <p:cNvSpPr txBox="1"/>
          <p:nvPr>
            <p:ph idx="4" type="body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5" type="body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" name="Google Shape;19;p17"/>
          <p:cNvSpPr txBox="1"/>
          <p:nvPr>
            <p:ph idx="6" type="body"/>
          </p:nvPr>
        </p:nvSpPr>
        <p:spPr>
          <a:xfrm>
            <a:off x="15133502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" name="Google Shape;20;p17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" name="Google Shape;21;p17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3200">
                <a:solidFill>
                  <a:srgbClr val="828282"/>
                </a:solidFill>
              </a:defRPr>
            </a:lvl1pPr>
            <a:lvl2pPr lvl="1">
              <a:buNone/>
              <a:defRPr sz="3200">
                <a:solidFill>
                  <a:srgbClr val="828282"/>
                </a:solidFill>
              </a:defRPr>
            </a:lvl2pPr>
            <a:lvl3pPr lvl="2">
              <a:buNone/>
              <a:defRPr sz="3200">
                <a:solidFill>
                  <a:srgbClr val="828282"/>
                </a:solidFill>
              </a:defRPr>
            </a:lvl3pPr>
            <a:lvl4pPr lvl="3">
              <a:buNone/>
              <a:defRPr sz="3200">
                <a:solidFill>
                  <a:srgbClr val="828282"/>
                </a:solidFill>
              </a:defRPr>
            </a:lvl4pPr>
            <a:lvl5pPr lvl="4">
              <a:buNone/>
              <a:defRPr sz="3200">
                <a:solidFill>
                  <a:srgbClr val="828282"/>
                </a:solidFill>
              </a:defRPr>
            </a:lvl5pPr>
            <a:lvl6pPr lvl="5">
              <a:buNone/>
              <a:defRPr sz="3200">
                <a:solidFill>
                  <a:srgbClr val="828282"/>
                </a:solidFill>
              </a:defRPr>
            </a:lvl6pPr>
            <a:lvl7pPr lvl="6">
              <a:buNone/>
              <a:defRPr sz="3200">
                <a:solidFill>
                  <a:srgbClr val="828282"/>
                </a:solidFill>
              </a:defRPr>
            </a:lvl7pPr>
            <a:lvl8pPr lvl="7">
              <a:buNone/>
              <a:defRPr sz="3200">
                <a:solidFill>
                  <a:srgbClr val="828282"/>
                </a:solidFill>
              </a:defRPr>
            </a:lvl8pPr>
            <a:lvl9pPr lvl="8">
              <a:buNone/>
              <a:defRPr sz="3200">
                <a:solidFill>
                  <a:srgbClr val="82828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Vertical with Lines">
  <p:cSld name="Content - 3 Vertical with Line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25" name="Google Shape;125;p26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6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8" name="Google Shape;128;p26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0" name="Google Shape;130;p26"/>
          <p:cNvSpPr txBox="1"/>
          <p:nvPr>
            <p:ph idx="3" type="body"/>
          </p:nvPr>
        </p:nvSpPr>
        <p:spPr>
          <a:xfrm>
            <a:off x="2025366" y="7060439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1" name="Google Shape;131;p26"/>
          <p:cNvSpPr txBox="1"/>
          <p:nvPr/>
        </p:nvSpPr>
        <p:spPr>
          <a:xfrm>
            <a:off x="1015862" y="6048305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US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6"/>
          <p:cNvSpPr txBox="1"/>
          <p:nvPr>
            <p:ph idx="4" type="body"/>
          </p:nvPr>
        </p:nvSpPr>
        <p:spPr>
          <a:xfrm>
            <a:off x="2025368" y="9332748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4" name="Google Shape;134;p26"/>
          <p:cNvSpPr txBox="1"/>
          <p:nvPr/>
        </p:nvSpPr>
        <p:spPr>
          <a:xfrm>
            <a:off x="1015862" y="9271311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US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 txBox="1"/>
          <p:nvPr>
            <p:ph idx="6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7" name="Google Shape;137;p26"/>
          <p:cNvSpPr txBox="1"/>
          <p:nvPr/>
        </p:nvSpPr>
        <p:spPr>
          <a:xfrm>
            <a:off x="1015862" y="3003888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US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26"/>
          <p:cNvCxnSpPr/>
          <p:nvPr/>
        </p:nvCxnSpPr>
        <p:spPr>
          <a:xfrm>
            <a:off x="2025368" y="5635413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39" name="Google Shape;139;p26"/>
          <p:cNvCxnSpPr/>
          <p:nvPr/>
        </p:nvCxnSpPr>
        <p:spPr>
          <a:xfrm>
            <a:off x="2025368" y="8813388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Vertical with Bullet">
  <p:cSld name="Content - 3 Vertical with Bulle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41" name="Google Shape;141;p27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7"/>
          <p:cNvSpPr txBox="1"/>
          <p:nvPr>
            <p:ph idx="2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6" name="Google Shape;146;p27"/>
          <p:cNvSpPr txBox="1"/>
          <p:nvPr>
            <p:ph idx="3" type="body"/>
          </p:nvPr>
        </p:nvSpPr>
        <p:spPr>
          <a:xfrm>
            <a:off x="2025366" y="7060439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7" name="Google Shape;147;p27"/>
          <p:cNvSpPr txBox="1"/>
          <p:nvPr>
            <p:ph idx="4" type="body"/>
          </p:nvPr>
        </p:nvSpPr>
        <p:spPr>
          <a:xfrm>
            <a:off x="2025368" y="9332748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6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0" name="Google Shape;150;p27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151" name="Google Shape;151;p27"/>
          <p:cNvCxnSpPr/>
          <p:nvPr/>
        </p:nvCxnSpPr>
        <p:spPr>
          <a:xfrm>
            <a:off x="2025368" y="5635413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52" name="Google Shape;152;p27"/>
          <p:cNvCxnSpPr/>
          <p:nvPr/>
        </p:nvCxnSpPr>
        <p:spPr>
          <a:xfrm>
            <a:off x="2025368" y="8813388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3" name="Google Shape;153;p27"/>
          <p:cNvSpPr/>
          <p:nvPr/>
        </p:nvSpPr>
        <p:spPr>
          <a:xfrm>
            <a:off x="1083888" y="3331529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27"/>
          <p:cNvSpPr/>
          <p:nvPr/>
        </p:nvSpPr>
        <p:spPr>
          <a:xfrm>
            <a:off x="1083888" y="6395571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7"/>
          <p:cNvSpPr/>
          <p:nvPr/>
        </p:nvSpPr>
        <p:spPr>
          <a:xfrm>
            <a:off x="1083888" y="9603992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Horizontal with Number Bullet">
  <p:cSld name="Content - 3 Horizontal with Number Bulle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20867075" y="13045341"/>
            <a:ext cx="25167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-US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58" name="Google Shape;158;p28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1" name="Google Shape;161;p28"/>
          <p:cNvSpPr txBox="1"/>
          <p:nvPr>
            <p:ph idx="12" type="sldNum"/>
          </p:nvPr>
        </p:nvSpPr>
        <p:spPr>
          <a:xfrm>
            <a:off x="23383674" y="13045350"/>
            <a:ext cx="45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8"/>
          <p:cNvSpPr txBox="1"/>
          <p:nvPr>
            <p:ph idx="2" type="body"/>
          </p:nvPr>
        </p:nvSpPr>
        <p:spPr>
          <a:xfrm>
            <a:off x="1831774" y="4433997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3" name="Google Shape;163;p28"/>
          <p:cNvSpPr txBox="1"/>
          <p:nvPr>
            <p:ph idx="3" type="body"/>
          </p:nvPr>
        </p:nvSpPr>
        <p:spPr>
          <a:xfrm>
            <a:off x="1831773" y="6213423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4" type="body"/>
          </p:nvPr>
        </p:nvSpPr>
        <p:spPr>
          <a:xfrm>
            <a:off x="9055918" y="4433997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idx="5" type="body"/>
          </p:nvPr>
        </p:nvSpPr>
        <p:spPr>
          <a:xfrm>
            <a:off x="9055918" y="6213423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6" type="body"/>
          </p:nvPr>
        </p:nvSpPr>
        <p:spPr>
          <a:xfrm>
            <a:off x="16786860" y="4433997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7" name="Google Shape;167;p28"/>
          <p:cNvSpPr txBox="1"/>
          <p:nvPr>
            <p:ph idx="7" type="body"/>
          </p:nvPr>
        </p:nvSpPr>
        <p:spPr>
          <a:xfrm>
            <a:off x="16811059" y="6213423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8" name="Google Shape;168;p28"/>
          <p:cNvSpPr txBox="1"/>
          <p:nvPr/>
        </p:nvSpPr>
        <p:spPr>
          <a:xfrm>
            <a:off x="1015862" y="4350869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US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8162328" y="4371651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US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15892464" y="4350869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US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8"/>
          <p:cNvSpPr txBox="1"/>
          <p:nvPr>
            <p:ph idx="8" type="body"/>
          </p:nvPr>
        </p:nvSpPr>
        <p:spPr>
          <a:xfrm>
            <a:off x="9055918" y="9105158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2" name="Google Shape;172;p28"/>
          <p:cNvSpPr txBox="1"/>
          <p:nvPr>
            <p:ph idx="9" type="body"/>
          </p:nvPr>
        </p:nvSpPr>
        <p:spPr>
          <a:xfrm>
            <a:off x="1831774" y="9105158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3" name="Google Shape;173;p28"/>
          <p:cNvSpPr txBox="1"/>
          <p:nvPr>
            <p:ph idx="13" type="body"/>
          </p:nvPr>
        </p:nvSpPr>
        <p:spPr>
          <a:xfrm>
            <a:off x="16811059" y="9105158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Numbers">
  <p:cSld name="Content - 3 Number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75" name="Google Shape;175;p29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8" name="Google Shape;178;p29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29"/>
          <p:cNvSpPr txBox="1"/>
          <p:nvPr>
            <p:ph idx="2" type="body"/>
          </p:nvPr>
        </p:nvSpPr>
        <p:spPr>
          <a:xfrm>
            <a:off x="1715859" y="5347556"/>
            <a:ext cx="6350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idx="3" type="body"/>
          </p:nvPr>
        </p:nvSpPr>
        <p:spPr>
          <a:xfrm>
            <a:off x="1715859" y="7655821"/>
            <a:ext cx="63501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1" name="Google Shape;181;p29"/>
          <p:cNvSpPr txBox="1"/>
          <p:nvPr>
            <p:ph idx="4" type="body"/>
          </p:nvPr>
        </p:nvSpPr>
        <p:spPr>
          <a:xfrm>
            <a:off x="9017000" y="5339088"/>
            <a:ext cx="6350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2" name="Google Shape;182;p29"/>
          <p:cNvSpPr txBox="1"/>
          <p:nvPr>
            <p:ph idx="5" type="body"/>
          </p:nvPr>
        </p:nvSpPr>
        <p:spPr>
          <a:xfrm>
            <a:off x="9017000" y="7655821"/>
            <a:ext cx="63501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3" name="Google Shape;183;p29"/>
          <p:cNvSpPr txBox="1"/>
          <p:nvPr>
            <p:ph idx="6" type="body"/>
          </p:nvPr>
        </p:nvSpPr>
        <p:spPr>
          <a:xfrm>
            <a:off x="16318140" y="5339088"/>
            <a:ext cx="6350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4" name="Google Shape;184;p29"/>
          <p:cNvSpPr txBox="1"/>
          <p:nvPr>
            <p:ph idx="7" type="body"/>
          </p:nvPr>
        </p:nvSpPr>
        <p:spPr>
          <a:xfrm>
            <a:off x="16318140" y="7655821"/>
            <a:ext cx="63501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4 Numbers">
  <p:cSld name="Content - 4 Numbers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86" name="Google Shape;186;p30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30"/>
          <p:cNvSpPr txBox="1"/>
          <p:nvPr>
            <p:ph idx="2" type="body"/>
          </p:nvPr>
        </p:nvSpPr>
        <p:spPr>
          <a:xfrm>
            <a:off x="497496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1" name="Google Shape;191;p30"/>
          <p:cNvSpPr txBox="1"/>
          <p:nvPr>
            <p:ph idx="3" type="body"/>
          </p:nvPr>
        </p:nvSpPr>
        <p:spPr>
          <a:xfrm>
            <a:off x="497496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2" name="Google Shape;192;p30"/>
          <p:cNvSpPr txBox="1"/>
          <p:nvPr>
            <p:ph idx="4" type="body"/>
          </p:nvPr>
        </p:nvSpPr>
        <p:spPr>
          <a:xfrm>
            <a:off x="6561331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3" name="Google Shape;193;p30"/>
          <p:cNvSpPr txBox="1"/>
          <p:nvPr>
            <p:ph idx="5" type="body"/>
          </p:nvPr>
        </p:nvSpPr>
        <p:spPr>
          <a:xfrm>
            <a:off x="6561331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4" name="Google Shape;194;p30"/>
          <p:cNvSpPr txBox="1"/>
          <p:nvPr>
            <p:ph idx="6" type="body"/>
          </p:nvPr>
        </p:nvSpPr>
        <p:spPr>
          <a:xfrm>
            <a:off x="12615666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5" name="Google Shape;195;p30"/>
          <p:cNvSpPr txBox="1"/>
          <p:nvPr>
            <p:ph idx="7" type="body"/>
          </p:nvPr>
        </p:nvSpPr>
        <p:spPr>
          <a:xfrm>
            <a:off x="18679501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6" name="Google Shape;196;p30"/>
          <p:cNvSpPr txBox="1"/>
          <p:nvPr>
            <p:ph idx="8" type="body"/>
          </p:nvPr>
        </p:nvSpPr>
        <p:spPr>
          <a:xfrm>
            <a:off x="18679501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7" name="Google Shape;197;p30"/>
          <p:cNvSpPr txBox="1"/>
          <p:nvPr>
            <p:ph idx="9" type="body"/>
          </p:nvPr>
        </p:nvSpPr>
        <p:spPr>
          <a:xfrm>
            <a:off x="12615666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6 Numbers">
  <p:cSld name="Content - 6 Number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99" name="Google Shape;199;p31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2" name="Google Shape;202;p31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31"/>
          <p:cNvSpPr txBox="1"/>
          <p:nvPr>
            <p:ph idx="2" type="body"/>
          </p:nvPr>
        </p:nvSpPr>
        <p:spPr>
          <a:xfrm>
            <a:off x="1990793" y="3335644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4" name="Google Shape;204;p31"/>
          <p:cNvSpPr txBox="1"/>
          <p:nvPr>
            <p:ph idx="3" type="body"/>
          </p:nvPr>
        </p:nvSpPr>
        <p:spPr>
          <a:xfrm>
            <a:off x="1990793" y="5147878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5" name="Google Shape;205;p31"/>
          <p:cNvSpPr txBox="1"/>
          <p:nvPr>
            <p:ph idx="4" type="body"/>
          </p:nvPr>
        </p:nvSpPr>
        <p:spPr>
          <a:xfrm>
            <a:off x="9588499" y="3335644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6" name="Google Shape;206;p31"/>
          <p:cNvSpPr txBox="1"/>
          <p:nvPr>
            <p:ph idx="5" type="body"/>
          </p:nvPr>
        </p:nvSpPr>
        <p:spPr>
          <a:xfrm>
            <a:off x="9588497" y="5147878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7" name="Google Shape;207;p31"/>
          <p:cNvSpPr txBox="1"/>
          <p:nvPr>
            <p:ph idx="6" type="body"/>
          </p:nvPr>
        </p:nvSpPr>
        <p:spPr>
          <a:xfrm>
            <a:off x="17186205" y="3335644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8" name="Google Shape;208;p31"/>
          <p:cNvSpPr txBox="1"/>
          <p:nvPr>
            <p:ph idx="7" type="body"/>
          </p:nvPr>
        </p:nvSpPr>
        <p:spPr>
          <a:xfrm>
            <a:off x="17186205" y="5147878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9" name="Google Shape;209;p31"/>
          <p:cNvSpPr txBox="1"/>
          <p:nvPr>
            <p:ph idx="8" type="body"/>
          </p:nvPr>
        </p:nvSpPr>
        <p:spPr>
          <a:xfrm>
            <a:off x="1990793" y="7910837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0" name="Google Shape;210;p31"/>
          <p:cNvSpPr txBox="1"/>
          <p:nvPr>
            <p:ph idx="9" type="body"/>
          </p:nvPr>
        </p:nvSpPr>
        <p:spPr>
          <a:xfrm>
            <a:off x="1990793" y="9723072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1" name="Google Shape;211;p31"/>
          <p:cNvSpPr txBox="1"/>
          <p:nvPr>
            <p:ph idx="13" type="body"/>
          </p:nvPr>
        </p:nvSpPr>
        <p:spPr>
          <a:xfrm>
            <a:off x="9588499" y="7910837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14" type="body"/>
          </p:nvPr>
        </p:nvSpPr>
        <p:spPr>
          <a:xfrm>
            <a:off x="9588497" y="9723072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3" name="Google Shape;213;p31"/>
          <p:cNvSpPr txBox="1"/>
          <p:nvPr>
            <p:ph idx="15" type="body"/>
          </p:nvPr>
        </p:nvSpPr>
        <p:spPr>
          <a:xfrm>
            <a:off x="17186203" y="7910837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6" type="body"/>
          </p:nvPr>
        </p:nvSpPr>
        <p:spPr>
          <a:xfrm>
            <a:off x="17186203" y="9723072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2 Content Left">
  <p:cSld name="Image - 2 Content Lef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17" name="Google Shape;217;p32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idx="12" type="sldNum"/>
          </p:nvPr>
        </p:nvSpPr>
        <p:spPr>
          <a:xfrm>
            <a:off x="23327399" y="13045350"/>
            <a:ext cx="50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32"/>
          <p:cNvSpPr txBox="1"/>
          <p:nvPr>
            <p:ph idx="2" type="body"/>
          </p:nvPr>
        </p:nvSpPr>
        <p:spPr>
          <a:xfrm>
            <a:off x="2086903" y="3637208"/>
            <a:ext cx="75435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0" name="Google Shape;220;p32"/>
          <p:cNvSpPr txBox="1"/>
          <p:nvPr>
            <p:ph idx="3" type="body"/>
          </p:nvPr>
        </p:nvSpPr>
        <p:spPr>
          <a:xfrm>
            <a:off x="2086903" y="5246215"/>
            <a:ext cx="75435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1" name="Google Shape;221;p32"/>
          <p:cNvSpPr txBox="1"/>
          <p:nvPr>
            <p:ph idx="4" type="body"/>
          </p:nvPr>
        </p:nvSpPr>
        <p:spPr>
          <a:xfrm>
            <a:off x="2086903" y="8408578"/>
            <a:ext cx="75435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2" name="Google Shape;222;p32"/>
          <p:cNvSpPr txBox="1"/>
          <p:nvPr>
            <p:ph idx="5" type="body"/>
          </p:nvPr>
        </p:nvSpPr>
        <p:spPr>
          <a:xfrm>
            <a:off x="2086903" y="10017586"/>
            <a:ext cx="75435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223" name="Google Shape;223;p32"/>
          <p:cNvCxnSpPr/>
          <p:nvPr/>
        </p:nvCxnSpPr>
        <p:spPr>
          <a:xfrm>
            <a:off x="1925729" y="7256795"/>
            <a:ext cx="7865700" cy="0"/>
          </a:xfrm>
          <a:prstGeom prst="straightConnector1">
            <a:avLst/>
          </a:prstGeom>
          <a:noFill/>
          <a:ln cap="rnd" cmpd="sng" w="88900">
            <a:solidFill>
              <a:srgbClr val="EF8200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Image" id="224" name="Google Shape;2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4760" y="6062738"/>
            <a:ext cx="507462" cy="40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25" name="Google Shape;22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4760" y="10810761"/>
            <a:ext cx="507462" cy="40062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/>
          <p:nvPr>
            <p:ph idx="6" type="pic"/>
          </p:nvPr>
        </p:nvSpPr>
        <p:spPr>
          <a:xfrm>
            <a:off x="15135246" y="-975654"/>
            <a:ext cx="11121000" cy="13333200"/>
          </a:xfrm>
          <a:prstGeom prst="roundRect">
            <a:avLst>
              <a:gd fmla="val 5757" name="adj"/>
            </a:avLst>
          </a:prstGeom>
          <a:noFill/>
          <a:ln>
            <a:noFill/>
          </a:ln>
        </p:spPr>
      </p:sp>
      <p:pic>
        <p:nvPicPr>
          <p:cNvPr descr="Image" id="227" name="Google Shape;2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842048" y="3151514"/>
            <a:ext cx="13097615" cy="622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3 Points with Images &amp; Box">
  <p:cSld name="Image - 3 Points with Images &amp; Box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/>
          <p:nvPr/>
        </p:nvSpPr>
        <p:spPr>
          <a:xfrm>
            <a:off x="869684" y="2587215"/>
            <a:ext cx="7335600" cy="101601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49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8607335" y="2587214"/>
            <a:ext cx="7335600" cy="101601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49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16344985" y="2587214"/>
            <a:ext cx="7335600" cy="101601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49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33"/>
          <p:cNvSpPr txBox="1"/>
          <p:nvPr>
            <p:ph idx="1" type="body"/>
          </p:nvPr>
        </p:nvSpPr>
        <p:spPr>
          <a:xfrm>
            <a:off x="1363387" y="7403909"/>
            <a:ext cx="6096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3" name="Google Shape;233;p33"/>
          <p:cNvSpPr txBox="1"/>
          <p:nvPr>
            <p:ph idx="2" type="body"/>
          </p:nvPr>
        </p:nvSpPr>
        <p:spPr>
          <a:xfrm>
            <a:off x="1363387" y="9207677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4" name="Google Shape;234;p33"/>
          <p:cNvSpPr txBox="1"/>
          <p:nvPr>
            <p:ph idx="3" type="body"/>
          </p:nvPr>
        </p:nvSpPr>
        <p:spPr>
          <a:xfrm>
            <a:off x="9095877" y="7281036"/>
            <a:ext cx="6096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5" name="Google Shape;235;p33"/>
          <p:cNvSpPr txBox="1"/>
          <p:nvPr>
            <p:ph idx="4" type="body"/>
          </p:nvPr>
        </p:nvSpPr>
        <p:spPr>
          <a:xfrm>
            <a:off x="9095877" y="9207677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6" name="Google Shape;236;p33"/>
          <p:cNvSpPr txBox="1"/>
          <p:nvPr>
            <p:ph idx="5" type="body"/>
          </p:nvPr>
        </p:nvSpPr>
        <p:spPr>
          <a:xfrm>
            <a:off x="16831806" y="7281036"/>
            <a:ext cx="6096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7" name="Google Shape;237;p33"/>
          <p:cNvSpPr txBox="1"/>
          <p:nvPr>
            <p:ph idx="6" type="body"/>
          </p:nvPr>
        </p:nvSpPr>
        <p:spPr>
          <a:xfrm>
            <a:off x="16831806" y="9207677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8" name="Google Shape;238;p33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39" name="Google Shape;239;p33"/>
          <p:cNvSpPr txBox="1"/>
          <p:nvPr>
            <p:ph idx="7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0" name="Google Shape;240;p33"/>
          <p:cNvSpPr txBox="1"/>
          <p:nvPr>
            <p:ph idx="12" type="sldNum"/>
          </p:nvPr>
        </p:nvSpPr>
        <p:spPr>
          <a:xfrm>
            <a:off x="23384924" y="13045350"/>
            <a:ext cx="45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33"/>
          <p:cNvSpPr/>
          <p:nvPr>
            <p:ph idx="8" type="pic"/>
          </p:nvPr>
        </p:nvSpPr>
        <p:spPr>
          <a:xfrm>
            <a:off x="1363387" y="2961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42" name="Google Shape;242;p33"/>
          <p:cNvSpPr/>
          <p:nvPr>
            <p:ph idx="9" type="pic"/>
          </p:nvPr>
        </p:nvSpPr>
        <p:spPr>
          <a:xfrm>
            <a:off x="9095877" y="2961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43" name="Google Shape;243;p33"/>
          <p:cNvSpPr/>
          <p:nvPr>
            <p:ph idx="13" type="pic"/>
          </p:nvPr>
        </p:nvSpPr>
        <p:spPr>
          <a:xfrm>
            <a:off x="16831806" y="2961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Big Title">
  <p:cSld name="Image - Big Titl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46" name="Google Shape;246;p34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7" name="Google Shape;247;p34"/>
          <p:cNvSpPr txBox="1"/>
          <p:nvPr>
            <p:ph idx="12" type="sldNum"/>
          </p:nvPr>
        </p:nvSpPr>
        <p:spPr>
          <a:xfrm>
            <a:off x="23384924" y="13045350"/>
            <a:ext cx="45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4"/>
          <p:cNvSpPr/>
          <p:nvPr>
            <p:ph idx="2" type="pic"/>
          </p:nvPr>
        </p:nvSpPr>
        <p:spPr>
          <a:xfrm>
            <a:off x="15135246" y="-975655"/>
            <a:ext cx="11121000" cy="13333200"/>
          </a:xfrm>
          <a:prstGeom prst="roundRect">
            <a:avLst>
              <a:gd fmla="val 5598" name="adj"/>
            </a:avLst>
          </a:prstGeom>
          <a:noFill/>
          <a:ln>
            <a:noFill/>
          </a:ln>
        </p:spPr>
      </p:sp>
      <p:pic>
        <p:nvPicPr>
          <p:cNvPr descr="Image" id="249" name="Google Shape;24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4842048" y="3151514"/>
            <a:ext cx="13097615" cy="622312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 txBox="1"/>
          <p:nvPr>
            <p:ph idx="3" type="body"/>
          </p:nvPr>
        </p:nvSpPr>
        <p:spPr>
          <a:xfrm>
            <a:off x="1406240" y="7682375"/>
            <a:ext cx="101601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1" name="Google Shape;251;p34"/>
          <p:cNvSpPr txBox="1"/>
          <p:nvPr>
            <p:ph idx="4" type="body"/>
          </p:nvPr>
        </p:nvSpPr>
        <p:spPr>
          <a:xfrm>
            <a:off x="1406240" y="5073134"/>
            <a:ext cx="101601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1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2 Points and Images">
  <p:cSld name="Image - 2 Points and Images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5" name="Google Shape;255;p35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35"/>
          <p:cNvSpPr/>
          <p:nvPr>
            <p:ph idx="2" type="pic"/>
          </p:nvPr>
        </p:nvSpPr>
        <p:spPr>
          <a:xfrm>
            <a:off x="1143097" y="2787537"/>
            <a:ext cx="5605800" cy="3791100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257" name="Google Shape;257;p35"/>
          <p:cNvSpPr/>
          <p:nvPr>
            <p:ph idx="3" type="pic"/>
          </p:nvPr>
        </p:nvSpPr>
        <p:spPr>
          <a:xfrm>
            <a:off x="1143097" y="7781568"/>
            <a:ext cx="5605800" cy="3791100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258" name="Google Shape;258;p35"/>
          <p:cNvSpPr txBox="1"/>
          <p:nvPr>
            <p:ph idx="4" type="body"/>
          </p:nvPr>
        </p:nvSpPr>
        <p:spPr>
          <a:xfrm>
            <a:off x="7896090" y="3213205"/>
            <a:ext cx="11366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9" name="Google Shape;259;p35"/>
          <p:cNvSpPr txBox="1"/>
          <p:nvPr>
            <p:ph idx="5" type="body"/>
          </p:nvPr>
        </p:nvSpPr>
        <p:spPr>
          <a:xfrm>
            <a:off x="7896090" y="4938653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0" name="Google Shape;260;p35"/>
          <p:cNvSpPr txBox="1"/>
          <p:nvPr>
            <p:ph idx="6" type="body"/>
          </p:nvPr>
        </p:nvSpPr>
        <p:spPr>
          <a:xfrm>
            <a:off x="7896090" y="8259990"/>
            <a:ext cx="11366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1" name="Google Shape;261;p35"/>
          <p:cNvSpPr txBox="1"/>
          <p:nvPr>
            <p:ph idx="7" type="body"/>
          </p:nvPr>
        </p:nvSpPr>
        <p:spPr>
          <a:xfrm>
            <a:off x="7896090" y="9985438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Vertical Icon with Big title">
  <p:cSld name="Content - 3 Vertical Icon with Big 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5" name="Google Shape;25;p18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8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8"/>
          <p:cNvSpPr txBox="1"/>
          <p:nvPr>
            <p:ph idx="2" type="body"/>
          </p:nvPr>
        </p:nvSpPr>
        <p:spPr>
          <a:xfrm>
            <a:off x="13238491" y="3969054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3" type="body"/>
          </p:nvPr>
        </p:nvSpPr>
        <p:spPr>
          <a:xfrm>
            <a:off x="13238491" y="6813601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idx="4" type="body"/>
          </p:nvPr>
        </p:nvSpPr>
        <p:spPr>
          <a:xfrm>
            <a:off x="13238491" y="9755637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" name="Google Shape;32;p18"/>
          <p:cNvSpPr txBox="1"/>
          <p:nvPr>
            <p:ph idx="5" type="body"/>
          </p:nvPr>
        </p:nvSpPr>
        <p:spPr>
          <a:xfrm>
            <a:off x="13238491" y="4765640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" name="Google Shape;33;p18"/>
          <p:cNvSpPr txBox="1"/>
          <p:nvPr>
            <p:ph idx="6" type="body"/>
          </p:nvPr>
        </p:nvSpPr>
        <p:spPr>
          <a:xfrm>
            <a:off x="13238491" y="7610185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7" type="body"/>
          </p:nvPr>
        </p:nvSpPr>
        <p:spPr>
          <a:xfrm>
            <a:off x="13238491" y="10552221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8" type="body"/>
          </p:nvPr>
        </p:nvSpPr>
        <p:spPr>
          <a:xfrm>
            <a:off x="999052" y="6026169"/>
            <a:ext cx="81759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200"/>
              <a:buFont typeface="DM Sans"/>
              <a:buNone/>
              <a:defRPr b="1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" name="Google Shape;36;p18"/>
          <p:cNvSpPr txBox="1"/>
          <p:nvPr>
            <p:ph idx="9" type="body"/>
          </p:nvPr>
        </p:nvSpPr>
        <p:spPr>
          <a:xfrm>
            <a:off x="999052" y="8663253"/>
            <a:ext cx="657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" name="Google Shape;37;p18"/>
          <p:cNvSpPr/>
          <p:nvPr>
            <p:ph idx="13" type="pic"/>
          </p:nvPr>
        </p:nvSpPr>
        <p:spPr>
          <a:xfrm>
            <a:off x="10427608" y="3586441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8"/>
          <p:cNvSpPr/>
          <p:nvPr>
            <p:ph idx="14" type="pic"/>
          </p:nvPr>
        </p:nvSpPr>
        <p:spPr>
          <a:xfrm>
            <a:off x="10427608" y="6472695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8"/>
          <p:cNvSpPr/>
          <p:nvPr>
            <p:ph idx="15" type="pic"/>
          </p:nvPr>
        </p:nvSpPr>
        <p:spPr>
          <a:xfrm>
            <a:off x="10427608" y="9358949"/>
            <a:ext cx="2031900" cy="203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2 Points and Images (Right)">
  <p:cSld name="Image - 2 Points and Images (Right)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64" name="Google Shape;264;p36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5" name="Google Shape;265;p36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36"/>
          <p:cNvSpPr/>
          <p:nvPr>
            <p:ph idx="2" type="pic"/>
          </p:nvPr>
        </p:nvSpPr>
        <p:spPr>
          <a:xfrm>
            <a:off x="17373697" y="2787537"/>
            <a:ext cx="5605800" cy="3791100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267" name="Google Shape;267;p36"/>
          <p:cNvSpPr/>
          <p:nvPr>
            <p:ph idx="3" type="pic"/>
          </p:nvPr>
        </p:nvSpPr>
        <p:spPr>
          <a:xfrm>
            <a:off x="17373697" y="7781568"/>
            <a:ext cx="5605800" cy="3791100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268" name="Google Shape;268;p36"/>
          <p:cNvSpPr txBox="1"/>
          <p:nvPr>
            <p:ph idx="4" type="body"/>
          </p:nvPr>
        </p:nvSpPr>
        <p:spPr>
          <a:xfrm>
            <a:off x="1143096" y="3213205"/>
            <a:ext cx="14507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9" name="Google Shape;269;p36"/>
          <p:cNvSpPr txBox="1"/>
          <p:nvPr>
            <p:ph idx="5" type="body"/>
          </p:nvPr>
        </p:nvSpPr>
        <p:spPr>
          <a:xfrm>
            <a:off x="1143097" y="4938653"/>
            <a:ext cx="145071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0" name="Google Shape;270;p36"/>
          <p:cNvSpPr txBox="1"/>
          <p:nvPr>
            <p:ph idx="6" type="body"/>
          </p:nvPr>
        </p:nvSpPr>
        <p:spPr>
          <a:xfrm>
            <a:off x="1143096" y="8259990"/>
            <a:ext cx="14507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1" name="Google Shape;271;p36"/>
          <p:cNvSpPr txBox="1"/>
          <p:nvPr>
            <p:ph idx="7" type="body"/>
          </p:nvPr>
        </p:nvSpPr>
        <p:spPr>
          <a:xfrm>
            <a:off x="1143097" y="9985438"/>
            <a:ext cx="145071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Horizontal MultiBullet">
  <p:cSld name="Content - 3 Horizontal MultiBulle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73" name="Google Shape;273;p37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7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75" name="Google Shape;275;p37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6" name="Google Shape;276;p37"/>
          <p:cNvSpPr txBox="1"/>
          <p:nvPr>
            <p:ph idx="12" type="sldNum"/>
          </p:nvPr>
        </p:nvSpPr>
        <p:spPr>
          <a:xfrm>
            <a:off x="23337024" y="13045350"/>
            <a:ext cx="49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p37"/>
          <p:cNvSpPr txBox="1"/>
          <p:nvPr>
            <p:ph idx="2" type="body"/>
          </p:nvPr>
        </p:nvSpPr>
        <p:spPr>
          <a:xfrm>
            <a:off x="1831774" y="3291304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8" name="Google Shape;278;p37"/>
          <p:cNvSpPr txBox="1"/>
          <p:nvPr>
            <p:ph idx="3" type="body"/>
          </p:nvPr>
        </p:nvSpPr>
        <p:spPr>
          <a:xfrm>
            <a:off x="1831773" y="5070729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9" name="Google Shape;279;p37"/>
          <p:cNvSpPr txBox="1"/>
          <p:nvPr>
            <p:ph idx="4" type="body"/>
          </p:nvPr>
        </p:nvSpPr>
        <p:spPr>
          <a:xfrm>
            <a:off x="9055918" y="3291304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0" name="Google Shape;280;p37"/>
          <p:cNvSpPr txBox="1"/>
          <p:nvPr>
            <p:ph idx="5" type="body"/>
          </p:nvPr>
        </p:nvSpPr>
        <p:spPr>
          <a:xfrm>
            <a:off x="9055918" y="5070729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1" name="Google Shape;281;p37"/>
          <p:cNvSpPr txBox="1"/>
          <p:nvPr>
            <p:ph idx="6" type="body"/>
          </p:nvPr>
        </p:nvSpPr>
        <p:spPr>
          <a:xfrm>
            <a:off x="16786860" y="3291304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2" name="Google Shape;282;p37"/>
          <p:cNvSpPr txBox="1"/>
          <p:nvPr>
            <p:ph idx="7" type="body"/>
          </p:nvPr>
        </p:nvSpPr>
        <p:spPr>
          <a:xfrm>
            <a:off x="16811059" y="5070729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3" name="Google Shape;283;p37"/>
          <p:cNvSpPr txBox="1"/>
          <p:nvPr/>
        </p:nvSpPr>
        <p:spPr>
          <a:xfrm>
            <a:off x="1015862" y="3291304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US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7"/>
          <p:cNvSpPr txBox="1"/>
          <p:nvPr/>
        </p:nvSpPr>
        <p:spPr>
          <a:xfrm>
            <a:off x="8079200" y="3291304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US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15767772" y="3291304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US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7"/>
          <p:cNvSpPr txBox="1"/>
          <p:nvPr>
            <p:ph idx="8" type="body"/>
          </p:nvPr>
        </p:nvSpPr>
        <p:spPr>
          <a:xfrm>
            <a:off x="9055918" y="8113120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287" name="Google Shape;287;p37"/>
          <p:cNvCxnSpPr/>
          <p:nvPr/>
        </p:nvCxnSpPr>
        <p:spPr>
          <a:xfrm>
            <a:off x="1046970" y="7582524"/>
            <a:ext cx="22290000" cy="0"/>
          </a:xfrm>
          <a:prstGeom prst="straightConnector1">
            <a:avLst/>
          </a:prstGeom>
          <a:noFill/>
          <a:ln cap="flat" cmpd="sng" w="12700">
            <a:solidFill>
              <a:srgbClr val="275EA5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88" name="Google Shape;288;p37"/>
          <p:cNvSpPr txBox="1"/>
          <p:nvPr>
            <p:ph idx="9" type="body"/>
          </p:nvPr>
        </p:nvSpPr>
        <p:spPr>
          <a:xfrm>
            <a:off x="10068007" y="10111799"/>
            <a:ext cx="45759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9" name="Google Shape;289;p37"/>
          <p:cNvSpPr txBox="1"/>
          <p:nvPr>
            <p:ph idx="13" type="body"/>
          </p:nvPr>
        </p:nvSpPr>
        <p:spPr>
          <a:xfrm>
            <a:off x="1831774" y="8113120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0" name="Google Shape;290;p37"/>
          <p:cNvSpPr txBox="1"/>
          <p:nvPr>
            <p:ph idx="14" type="body"/>
          </p:nvPr>
        </p:nvSpPr>
        <p:spPr>
          <a:xfrm>
            <a:off x="2843863" y="10111799"/>
            <a:ext cx="45759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1" name="Google Shape;291;p37"/>
          <p:cNvSpPr txBox="1"/>
          <p:nvPr>
            <p:ph idx="15" type="body"/>
          </p:nvPr>
        </p:nvSpPr>
        <p:spPr>
          <a:xfrm>
            <a:off x="16811060" y="8113120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2" name="Google Shape;292;p37"/>
          <p:cNvSpPr txBox="1"/>
          <p:nvPr>
            <p:ph idx="16" type="body"/>
          </p:nvPr>
        </p:nvSpPr>
        <p:spPr>
          <a:xfrm>
            <a:off x="17823149" y="10111799"/>
            <a:ext cx="45759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Table Simple">
  <p:cSld name="Image - Table Simple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95" name="Google Shape;295;p38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97" name="Google Shape;297;p38"/>
          <p:cNvGraphicFramePr/>
          <p:nvPr/>
        </p:nvGraphicFramePr>
        <p:xfrm>
          <a:off x="1206500" y="3235360"/>
          <a:ext cx="3000000" cy="3000000"/>
        </p:xfrm>
        <a:graphic>
          <a:graphicData uri="http://schemas.openxmlformats.org/drawingml/2006/table">
            <a:tbl>
              <a:tblPr firstCol="1" firstRow="1">
                <a:noFill/>
                <a:tableStyleId>{99350576-C46A-428C-BD5D-2556279A46B4}</a:tableStyleId>
              </a:tblPr>
              <a:tblGrid>
                <a:gridCol w="4468625"/>
                <a:gridCol w="4468625"/>
                <a:gridCol w="4468625"/>
                <a:gridCol w="4468625"/>
                <a:gridCol w="4468625"/>
              </a:tblGrid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 sz="14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 sz="1400" u="none" cap="none" strike="noStrike"/>
                    </a:p>
                  </a:txBody>
                  <a:tcPr marT="254000" marB="254000" marR="254000" marL="2540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 sz="1400" u="none" cap="none" strike="noStrike"/>
                    </a:p>
                  </a:txBody>
                  <a:tcPr marT="254000" marB="254000" marR="254000" marL="2540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 sz="1400" u="none" cap="none" strike="noStrike"/>
                    </a:p>
                  </a:txBody>
                  <a:tcPr marT="254000" marB="254000" marR="254000" marL="2540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 sz="1400" u="none" cap="none" strike="noStrike"/>
                    </a:p>
                  </a:txBody>
                  <a:tcPr marT="254000" marB="254000" marR="254000" marL="2540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Big Title (Right)" showMasterSp="0">
  <p:cSld name="Image - Big Title (Right)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>
            <p:ph idx="12" type="sldNum"/>
          </p:nvPr>
        </p:nvSpPr>
        <p:spPr>
          <a:xfrm>
            <a:off x="23283324" y="13045350"/>
            <a:ext cx="55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39"/>
          <p:cNvSpPr/>
          <p:nvPr>
            <p:ph idx="2" type="pic"/>
          </p:nvPr>
        </p:nvSpPr>
        <p:spPr>
          <a:xfrm>
            <a:off x="-1512277" y="955533"/>
            <a:ext cx="13404600" cy="11679900"/>
          </a:xfrm>
          <a:prstGeom prst="roundRect">
            <a:avLst>
              <a:gd fmla="val 6128" name="adj"/>
            </a:avLst>
          </a:prstGeom>
          <a:noFill/>
          <a:ln>
            <a:noFill/>
          </a:ln>
        </p:spPr>
      </p:sp>
      <p:sp>
        <p:nvSpPr>
          <p:cNvPr id="301" name="Google Shape;301;p39"/>
          <p:cNvSpPr txBox="1"/>
          <p:nvPr>
            <p:ph idx="1" type="body"/>
          </p:nvPr>
        </p:nvSpPr>
        <p:spPr>
          <a:xfrm>
            <a:off x="13035190" y="6354190"/>
            <a:ext cx="101562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1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02" name="Google Shape;302;p39"/>
          <p:cNvSpPr txBox="1"/>
          <p:nvPr>
            <p:ph idx="3" type="body"/>
          </p:nvPr>
        </p:nvSpPr>
        <p:spPr>
          <a:xfrm>
            <a:off x="13035190" y="7894938"/>
            <a:ext cx="101601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age" id="303" name="Google Shape;30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74232" y="2136913"/>
            <a:ext cx="22092043" cy="1049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Dark" showMasterSp="0">
  <p:cSld name="TITLE_AND_BODY_2">
    <p:bg>
      <p:bgPr>
        <a:solidFill>
          <a:schemeClr val="accen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40"/>
          <p:cNvSpPr txBox="1"/>
          <p:nvPr>
            <p:ph idx="1" type="body"/>
          </p:nvPr>
        </p:nvSpPr>
        <p:spPr>
          <a:xfrm>
            <a:off x="1079500" y="7525869"/>
            <a:ext cx="222249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07" name="Google Shape;307;p40"/>
          <p:cNvSpPr txBox="1"/>
          <p:nvPr>
            <p:ph idx="2" type="body"/>
          </p:nvPr>
        </p:nvSpPr>
        <p:spPr>
          <a:xfrm>
            <a:off x="1079500" y="5707173"/>
            <a:ext cx="22224900" cy="15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1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08" name="Google Shape;308;p40"/>
          <p:cNvSpPr txBox="1"/>
          <p:nvPr>
            <p:ph idx="3" type="body"/>
          </p:nvPr>
        </p:nvSpPr>
        <p:spPr>
          <a:xfrm>
            <a:off x="1209182" y="10729563"/>
            <a:ext cx="11318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09" name="Google Shape;309;p40"/>
          <p:cNvSpPr txBox="1"/>
          <p:nvPr>
            <p:ph idx="4" type="body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0" name="Google Shape;310;p40"/>
          <p:cNvSpPr txBox="1"/>
          <p:nvPr>
            <p:ph idx="5" type="body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1" name="Google Shape;311;p40"/>
          <p:cNvSpPr txBox="1"/>
          <p:nvPr>
            <p:ph idx="6" type="body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g 6@4x.png" id="312" name="Google Shape;31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0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4" name="Google Shape;314;p40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315" name="Google Shape;31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0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3200">
                <a:solidFill>
                  <a:srgbClr val="FFFFFF"/>
                </a:solidFill>
              </a:defRPr>
            </a:lvl1pPr>
            <a:lvl2pPr lvl="1">
              <a:buNone/>
              <a:defRPr sz="3200">
                <a:solidFill>
                  <a:srgbClr val="FFFFFF"/>
                </a:solidFill>
              </a:defRPr>
            </a:lvl2pPr>
            <a:lvl3pPr lvl="2">
              <a:buNone/>
              <a:defRPr sz="3200">
                <a:solidFill>
                  <a:srgbClr val="FFFFFF"/>
                </a:solidFill>
              </a:defRPr>
            </a:lvl3pPr>
            <a:lvl4pPr lvl="3">
              <a:buNone/>
              <a:defRPr sz="3200">
                <a:solidFill>
                  <a:srgbClr val="FFFFFF"/>
                </a:solidFill>
              </a:defRPr>
            </a:lvl4pPr>
            <a:lvl5pPr lvl="4">
              <a:buNone/>
              <a:defRPr sz="3200">
                <a:solidFill>
                  <a:srgbClr val="FFFFFF"/>
                </a:solidFill>
              </a:defRPr>
            </a:lvl5pPr>
            <a:lvl6pPr lvl="5">
              <a:buNone/>
              <a:defRPr sz="3200">
                <a:solidFill>
                  <a:srgbClr val="FFFFFF"/>
                </a:solidFill>
              </a:defRPr>
            </a:lvl6pPr>
            <a:lvl7pPr lvl="6">
              <a:buNone/>
              <a:defRPr sz="3200">
                <a:solidFill>
                  <a:srgbClr val="FFFFFF"/>
                </a:solidFill>
              </a:defRPr>
            </a:lvl7pPr>
            <a:lvl8pPr lvl="7">
              <a:buNone/>
              <a:defRPr sz="3200">
                <a:solidFill>
                  <a:srgbClr val="FFFFFF"/>
                </a:solidFill>
              </a:defRPr>
            </a:lvl8pPr>
            <a:lvl9pPr lvl="8">
              <a:buNone/>
              <a:defRPr sz="3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Dark Image" showMasterSp="0">
  <p:cSld name="Title - Dark Image">
    <p:bg>
      <p:bgPr>
        <a:solidFill>
          <a:schemeClr val="accen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41"/>
          <p:cNvSpPr txBox="1"/>
          <p:nvPr>
            <p:ph idx="1" type="body"/>
          </p:nvPr>
        </p:nvSpPr>
        <p:spPr>
          <a:xfrm>
            <a:off x="1079500" y="7525869"/>
            <a:ext cx="222249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0" name="Google Shape;320;p41"/>
          <p:cNvSpPr txBox="1"/>
          <p:nvPr>
            <p:ph idx="2" type="body"/>
          </p:nvPr>
        </p:nvSpPr>
        <p:spPr>
          <a:xfrm>
            <a:off x="1243200" y="5707173"/>
            <a:ext cx="22224900" cy="15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1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1" name="Google Shape;321;p41"/>
          <p:cNvSpPr txBox="1"/>
          <p:nvPr>
            <p:ph idx="3" type="body"/>
          </p:nvPr>
        </p:nvSpPr>
        <p:spPr>
          <a:xfrm>
            <a:off x="1209182" y="10729563"/>
            <a:ext cx="11318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2" name="Google Shape;322;p41"/>
          <p:cNvSpPr txBox="1"/>
          <p:nvPr>
            <p:ph idx="4" type="body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3" name="Google Shape;323;p41"/>
          <p:cNvSpPr txBox="1"/>
          <p:nvPr>
            <p:ph idx="5" type="body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4" name="Google Shape;324;p41"/>
          <p:cNvSpPr txBox="1"/>
          <p:nvPr>
            <p:ph idx="6" type="body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5" name="Google Shape;325;p41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6" name="Google Shape;326;p41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g 6@4x.png" id="327" name="Google Shape;32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1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3200">
                <a:solidFill>
                  <a:srgbClr val="FFFFFF"/>
                </a:solidFill>
              </a:defRPr>
            </a:lvl1pPr>
            <a:lvl2pPr lvl="1">
              <a:buNone/>
              <a:defRPr sz="3200">
                <a:solidFill>
                  <a:srgbClr val="FFFFFF"/>
                </a:solidFill>
              </a:defRPr>
            </a:lvl2pPr>
            <a:lvl3pPr lvl="2">
              <a:buNone/>
              <a:defRPr sz="3200">
                <a:solidFill>
                  <a:srgbClr val="FFFFFF"/>
                </a:solidFill>
              </a:defRPr>
            </a:lvl3pPr>
            <a:lvl4pPr lvl="3">
              <a:buNone/>
              <a:defRPr sz="3200">
                <a:solidFill>
                  <a:srgbClr val="FFFFFF"/>
                </a:solidFill>
              </a:defRPr>
            </a:lvl4pPr>
            <a:lvl5pPr lvl="4">
              <a:buNone/>
              <a:defRPr sz="3200">
                <a:solidFill>
                  <a:srgbClr val="FFFFFF"/>
                </a:solidFill>
              </a:defRPr>
            </a:lvl5pPr>
            <a:lvl6pPr lvl="5">
              <a:buNone/>
              <a:defRPr sz="3200">
                <a:solidFill>
                  <a:srgbClr val="FFFFFF"/>
                </a:solidFill>
              </a:defRPr>
            </a:lvl6pPr>
            <a:lvl7pPr lvl="6">
              <a:buNone/>
              <a:defRPr sz="3200">
                <a:solidFill>
                  <a:srgbClr val="FFFFFF"/>
                </a:solidFill>
              </a:defRPr>
            </a:lvl7pPr>
            <a:lvl8pPr lvl="7">
              <a:buNone/>
              <a:defRPr sz="3200">
                <a:solidFill>
                  <a:srgbClr val="FFFFFF"/>
                </a:solidFill>
              </a:defRPr>
            </a:lvl8pPr>
            <a:lvl9pPr lvl="8">
              <a:buNone/>
              <a:defRPr sz="3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Dark" showMasterSp="0">
  <p:cSld name="Divider - Dark">
    <p:bg>
      <p:bgPr>
        <a:solidFill>
          <a:schemeClr val="accen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/>
          <p:nvPr>
            <p:ph idx="1" type="body"/>
          </p:nvPr>
        </p:nvSpPr>
        <p:spPr>
          <a:xfrm>
            <a:off x="1209182" y="9219545"/>
            <a:ext cx="113184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32" name="Google Shape;332;p42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42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g 32x.png" id="334" name="Google Shape;33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335" name="Google Shape;33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2"/>
          <p:cNvSpPr txBox="1"/>
          <p:nvPr>
            <p:ph idx="12" type="sldNum"/>
          </p:nvPr>
        </p:nvSpPr>
        <p:spPr>
          <a:xfrm>
            <a:off x="23075153" y="13034682"/>
            <a:ext cx="75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7" name="Google Shape;33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Light" showMasterSp="0">
  <p:cSld name="Divider - Light">
    <p:bg>
      <p:bgPr>
        <a:solidFill>
          <a:srgbClr val="FFFFFF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g 32x.png" id="340" name="Google Shape;34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341" name="Google Shape;34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3"/>
          <p:cNvSpPr txBox="1"/>
          <p:nvPr>
            <p:ph idx="1" type="body"/>
          </p:nvPr>
        </p:nvSpPr>
        <p:spPr>
          <a:xfrm>
            <a:off x="1209182" y="9219545"/>
            <a:ext cx="113184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43" name="Google Shape;343;p43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44" name="Google Shape;344;p43"/>
          <p:cNvSpPr txBox="1"/>
          <p:nvPr>
            <p:ph idx="12" type="sldNum"/>
          </p:nvPr>
        </p:nvSpPr>
        <p:spPr>
          <a:xfrm>
            <a:off x="23075153" y="13034682"/>
            <a:ext cx="75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5" name="Google Shape;34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00" y="10251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Image" showMasterSp="0">
  <p:cSld name="Divider - Image">
    <p:bg>
      <p:bgPr>
        <a:solidFill>
          <a:schemeClr val="accen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g 32x.png" id="348" name="Google Shape;34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349" name="Google Shape;34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4"/>
          <p:cNvSpPr txBox="1"/>
          <p:nvPr>
            <p:ph idx="1" type="body"/>
          </p:nvPr>
        </p:nvSpPr>
        <p:spPr>
          <a:xfrm>
            <a:off x="1209182" y="9219545"/>
            <a:ext cx="113184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1" name="Google Shape;351;p44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2" name="Google Shape;352;p44"/>
          <p:cNvSpPr txBox="1"/>
          <p:nvPr>
            <p:ph idx="12" type="sldNum"/>
          </p:nvPr>
        </p:nvSpPr>
        <p:spPr>
          <a:xfrm>
            <a:off x="23147873" y="13045350"/>
            <a:ext cx="68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3" name="Google Shape;35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- Light" showMasterSp="0">
  <p:cSld name="Contact - Light">
    <p:bg>
      <p:bgPr>
        <a:solidFill>
          <a:srgbClr val="FFFFFF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/>
          <p:nvPr/>
        </p:nvSpPr>
        <p:spPr>
          <a:xfrm>
            <a:off x="1119253" y="10552007"/>
            <a:ext cx="6321300" cy="1269900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Google Shape;356;p45"/>
          <p:cNvSpPr txBox="1"/>
          <p:nvPr>
            <p:ph idx="1" type="body"/>
          </p:nvPr>
        </p:nvSpPr>
        <p:spPr>
          <a:xfrm>
            <a:off x="1147521" y="10837757"/>
            <a:ext cx="6264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7" name="Google Shape;357;p45"/>
          <p:cNvSpPr txBox="1"/>
          <p:nvPr>
            <p:ph idx="2" type="body"/>
          </p:nvPr>
        </p:nvSpPr>
        <p:spPr>
          <a:xfrm>
            <a:off x="1185056" y="5747995"/>
            <a:ext cx="13433400" cy="31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8" name="Google Shape;358;p45"/>
          <p:cNvSpPr txBox="1"/>
          <p:nvPr>
            <p:ph idx="3" type="body"/>
          </p:nvPr>
        </p:nvSpPr>
        <p:spPr>
          <a:xfrm>
            <a:off x="1185056" y="9264484"/>
            <a:ext cx="13433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9" name="Google Shape;359;p45"/>
          <p:cNvSpPr txBox="1"/>
          <p:nvPr>
            <p:ph idx="4" type="body"/>
          </p:nvPr>
        </p:nvSpPr>
        <p:spPr>
          <a:xfrm>
            <a:off x="1185056" y="4343093"/>
            <a:ext cx="36711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0" name="Google Shape;360;p45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0" cy="609600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45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0" cy="6096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62" name="Google Shape;36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5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0" cy="6096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45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p45"/>
          <p:cNvSpPr txBox="1"/>
          <p:nvPr>
            <p:ph idx="12" type="sldNum"/>
          </p:nvPr>
        </p:nvSpPr>
        <p:spPr>
          <a:xfrm>
            <a:off x="23225274" y="13045350"/>
            <a:ext cx="60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6" name="Google Shape;366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Horizontal Icon">
  <p:cSld name="Content - 3 Horizontal Ic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1" name="Google Shape;41;p19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9"/>
          <p:cNvSpPr txBox="1"/>
          <p:nvPr>
            <p:ph type="title"/>
          </p:nvPr>
        </p:nvSpPr>
        <p:spPr>
          <a:xfrm>
            <a:off x="2564146" y="810823"/>
            <a:ext cx="210312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1763211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" name="Google Shape;45;p19"/>
          <p:cNvSpPr txBox="1"/>
          <p:nvPr>
            <p:ph idx="3" type="body"/>
          </p:nvPr>
        </p:nvSpPr>
        <p:spPr>
          <a:xfrm>
            <a:off x="1763211" y="7922928"/>
            <a:ext cx="63501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4" type="body"/>
          </p:nvPr>
        </p:nvSpPr>
        <p:spPr>
          <a:xfrm>
            <a:off x="9017000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" name="Google Shape;47;p19"/>
          <p:cNvSpPr txBox="1"/>
          <p:nvPr>
            <p:ph idx="5" type="body"/>
          </p:nvPr>
        </p:nvSpPr>
        <p:spPr>
          <a:xfrm>
            <a:off x="9017000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" name="Google Shape;48;p19"/>
          <p:cNvSpPr txBox="1"/>
          <p:nvPr>
            <p:ph idx="6" type="body"/>
          </p:nvPr>
        </p:nvSpPr>
        <p:spPr>
          <a:xfrm>
            <a:off x="16786860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" name="Google Shape;49;p19"/>
          <p:cNvSpPr txBox="1"/>
          <p:nvPr>
            <p:ph idx="7" type="body"/>
          </p:nvPr>
        </p:nvSpPr>
        <p:spPr>
          <a:xfrm>
            <a:off x="16786860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" name="Google Shape;50;p19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9"/>
          <p:cNvSpPr/>
          <p:nvPr>
            <p:ph idx="8" type="pic"/>
          </p:nvPr>
        </p:nvSpPr>
        <p:spPr>
          <a:xfrm>
            <a:off x="1763211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9"/>
          <p:cNvSpPr/>
          <p:nvPr>
            <p:ph idx="9" type="pic"/>
          </p:nvPr>
        </p:nvSpPr>
        <p:spPr>
          <a:xfrm>
            <a:off x="9017000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9"/>
          <p:cNvSpPr/>
          <p:nvPr>
            <p:ph idx="13" type="pic"/>
          </p:nvPr>
        </p:nvSpPr>
        <p:spPr>
          <a:xfrm>
            <a:off x="16786860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ight without &quot;" showMasterSp="0">
  <p:cSld name="Quote - Light without &quot;">
    <p:bg>
      <p:bgPr>
        <a:solidFill>
          <a:srgbClr val="FFFFFF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68" name="Google Shape;36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399" y="2597724"/>
            <a:ext cx="13751183" cy="85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6"/>
          <p:cNvSpPr txBox="1"/>
          <p:nvPr>
            <p:ph idx="1" type="body"/>
          </p:nvPr>
        </p:nvSpPr>
        <p:spPr>
          <a:xfrm>
            <a:off x="2438050" y="5693747"/>
            <a:ext cx="127515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0" name="Google Shape;370;p46"/>
          <p:cNvSpPr/>
          <p:nvPr>
            <p:ph idx="2" type="pic"/>
          </p:nvPr>
        </p:nvSpPr>
        <p:spPr>
          <a:xfrm>
            <a:off x="971853" y="7725582"/>
            <a:ext cx="3518646" cy="3372335"/>
          </a:xfrm>
          <a:prstGeom prst="ellipse">
            <a:avLst/>
          </a:prstGeom>
          <a:noFill/>
          <a:ln>
            <a:noFill/>
          </a:ln>
        </p:spPr>
      </p:sp>
      <p:sp>
        <p:nvSpPr>
          <p:cNvPr id="371" name="Google Shape;371;p46"/>
          <p:cNvSpPr/>
          <p:nvPr/>
        </p:nvSpPr>
        <p:spPr>
          <a:xfrm>
            <a:off x="976745" y="7730835"/>
            <a:ext cx="3512128" cy="3366655"/>
          </a:xfrm>
          <a:prstGeom prst="ellipse">
            <a:avLst/>
          </a:prstGeom>
          <a:solidFill>
            <a:srgbClr val="005FAA">
              <a:alpha val="49019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2" name="Google Shape;372;p46"/>
          <p:cNvSpPr/>
          <p:nvPr/>
        </p:nvSpPr>
        <p:spPr>
          <a:xfrm>
            <a:off x="313398" y="-641338"/>
            <a:ext cx="1926000" cy="24162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Google Shape;373;p46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p46"/>
          <p:cNvSpPr txBox="1"/>
          <p:nvPr>
            <p:ph idx="3" type="body"/>
          </p:nvPr>
        </p:nvSpPr>
        <p:spPr>
          <a:xfrm>
            <a:off x="4944943" y="9173020"/>
            <a:ext cx="7737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5" name="Google Shape;375;p46"/>
          <p:cNvSpPr txBox="1"/>
          <p:nvPr>
            <p:ph idx="4" type="body"/>
          </p:nvPr>
        </p:nvSpPr>
        <p:spPr>
          <a:xfrm>
            <a:off x="4944943" y="9953199"/>
            <a:ext cx="773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376" name="Google Shape;37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350" y="180225"/>
            <a:ext cx="1778102" cy="13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ight &amp; no image" showMasterSp="0">
  <p:cSld name="Quote - Light &amp; no image">
    <p:bg>
      <p:bgPr>
        <a:solidFill>
          <a:srgbClr val="FFFFFF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78" name="Google Shape;37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399" y="2597724"/>
            <a:ext cx="13751183" cy="85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7"/>
          <p:cNvSpPr txBox="1"/>
          <p:nvPr>
            <p:ph idx="1" type="body"/>
          </p:nvPr>
        </p:nvSpPr>
        <p:spPr>
          <a:xfrm>
            <a:off x="2589076" y="9715650"/>
            <a:ext cx="12699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0" name="Google Shape;380;p47"/>
          <p:cNvSpPr txBox="1"/>
          <p:nvPr>
            <p:ph idx="2" type="body"/>
          </p:nvPr>
        </p:nvSpPr>
        <p:spPr>
          <a:xfrm>
            <a:off x="2589076" y="10546712"/>
            <a:ext cx="126999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1" name="Google Shape;381;p47"/>
          <p:cNvSpPr txBox="1"/>
          <p:nvPr/>
        </p:nvSpPr>
        <p:spPr>
          <a:xfrm>
            <a:off x="2000100" y="577597"/>
            <a:ext cx="6828900" cy="9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60000"/>
              <a:buFont typeface="Arial"/>
              <a:buNone/>
            </a:pPr>
            <a:r>
              <a:rPr b="1" i="0" lang="en-US" sz="600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7"/>
          <p:cNvSpPr/>
          <p:nvPr/>
        </p:nvSpPr>
        <p:spPr>
          <a:xfrm>
            <a:off x="313398" y="-641338"/>
            <a:ext cx="1926000" cy="24162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Google Shape;383;p47"/>
          <p:cNvSpPr txBox="1"/>
          <p:nvPr>
            <p:ph idx="3" type="body"/>
          </p:nvPr>
        </p:nvSpPr>
        <p:spPr>
          <a:xfrm>
            <a:off x="2589076" y="4997302"/>
            <a:ext cx="12699900" cy="42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4" name="Google Shape;384;p47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5" name="Google Shape;38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350" y="180225"/>
            <a:ext cx="1778102" cy="13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Blue &amp; no image" showMasterSp="0">
  <p:cSld name="Quote - Blue &amp; no image">
    <p:bg>
      <p:bgPr>
        <a:solidFill>
          <a:srgbClr val="005FAA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87" name="Google Shape;38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399" y="2597724"/>
            <a:ext cx="13751183" cy="85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8"/>
          <p:cNvSpPr txBox="1"/>
          <p:nvPr>
            <p:ph idx="1" type="body"/>
          </p:nvPr>
        </p:nvSpPr>
        <p:spPr>
          <a:xfrm>
            <a:off x="2589076" y="9715650"/>
            <a:ext cx="12699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9" name="Google Shape;389;p48"/>
          <p:cNvSpPr txBox="1"/>
          <p:nvPr>
            <p:ph idx="2" type="body"/>
          </p:nvPr>
        </p:nvSpPr>
        <p:spPr>
          <a:xfrm>
            <a:off x="2589076" y="10546712"/>
            <a:ext cx="126999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0" name="Google Shape;390;p48"/>
          <p:cNvSpPr txBox="1"/>
          <p:nvPr/>
        </p:nvSpPr>
        <p:spPr>
          <a:xfrm>
            <a:off x="2000100" y="577597"/>
            <a:ext cx="6828900" cy="9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60000"/>
              <a:buFont typeface="Arial"/>
              <a:buNone/>
            </a:pPr>
            <a:r>
              <a:rPr b="1" i="0" lang="en-US" sz="600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8"/>
          <p:cNvSpPr/>
          <p:nvPr/>
        </p:nvSpPr>
        <p:spPr>
          <a:xfrm>
            <a:off x="313398" y="-641338"/>
            <a:ext cx="1926000" cy="24162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Google Shape;392;p48"/>
          <p:cNvSpPr txBox="1"/>
          <p:nvPr>
            <p:ph idx="3" type="body"/>
          </p:nvPr>
        </p:nvSpPr>
        <p:spPr>
          <a:xfrm>
            <a:off x="2589076" y="4997302"/>
            <a:ext cx="12699900" cy="42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DM Sans"/>
              <a:buNone/>
              <a:defRPr b="1" i="0" sz="8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3" name="Google Shape;393;p48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4" name="Google Shape;39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350" y="180225"/>
            <a:ext cx="1778102" cy="13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- Light" showMasterSp="0">
  <p:cSld name="Closing - Light">
    <p:bg>
      <p:bgPr>
        <a:solidFill>
          <a:srgbClr val="FFFFFF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96" name="Google Shape;39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74408" y="5242843"/>
            <a:ext cx="17939064" cy="852346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9"/>
          <p:cNvSpPr txBox="1"/>
          <p:nvPr>
            <p:ph idx="1" type="body"/>
          </p:nvPr>
        </p:nvSpPr>
        <p:spPr>
          <a:xfrm>
            <a:off x="13019212" y="2334101"/>
            <a:ext cx="89583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8" name="Google Shape;398;p49"/>
          <p:cNvSpPr txBox="1"/>
          <p:nvPr>
            <p:ph idx="2" type="body"/>
          </p:nvPr>
        </p:nvSpPr>
        <p:spPr>
          <a:xfrm>
            <a:off x="13019213" y="5729097"/>
            <a:ext cx="89721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1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9" name="Google Shape;399;p49"/>
          <p:cNvSpPr txBox="1"/>
          <p:nvPr>
            <p:ph idx="3" type="body"/>
          </p:nvPr>
        </p:nvSpPr>
        <p:spPr>
          <a:xfrm>
            <a:off x="13019212" y="8750802"/>
            <a:ext cx="89721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1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age" id="400" name="Google Shape;40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5413" y="10402830"/>
            <a:ext cx="728239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9"/>
          <p:cNvSpPr txBox="1"/>
          <p:nvPr/>
        </p:nvSpPr>
        <p:spPr>
          <a:xfrm>
            <a:off x="14251175" y="10252475"/>
            <a:ext cx="7726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-US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receives funding from the European Union’s Horizon Europe research and innovation programme under grant agreement No. 101058625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t/>
            </a:r>
            <a:endParaRPr b="0" i="0" sz="2400" u="none" cap="none" strike="noStrike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2" name="Google Shape;402;p49"/>
          <p:cNvSpPr/>
          <p:nvPr/>
        </p:nvSpPr>
        <p:spPr>
          <a:xfrm>
            <a:off x="1287822" y="-2530978"/>
            <a:ext cx="6196800" cy="77739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49"/>
          <p:cNvSpPr txBox="1"/>
          <p:nvPr/>
        </p:nvSpPr>
        <p:spPr>
          <a:xfrm>
            <a:off x="13019213" y="6714498"/>
            <a:ext cx="288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-US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9"/>
          <p:cNvSpPr txBox="1"/>
          <p:nvPr/>
        </p:nvSpPr>
        <p:spPr>
          <a:xfrm>
            <a:off x="13019213" y="7641598"/>
            <a:ext cx="417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-US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9"/>
          <p:cNvSpPr txBox="1"/>
          <p:nvPr>
            <p:ph idx="4" type="body"/>
          </p:nvPr>
        </p:nvSpPr>
        <p:spPr>
          <a:xfrm>
            <a:off x="13682636" y="6714498"/>
            <a:ext cx="8295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06" name="Google Shape;406;p49"/>
          <p:cNvSpPr txBox="1"/>
          <p:nvPr>
            <p:ph idx="5" type="body"/>
          </p:nvPr>
        </p:nvSpPr>
        <p:spPr>
          <a:xfrm>
            <a:off x="13682636" y="7674261"/>
            <a:ext cx="8295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407" name="Google Shape;40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6751" y="114151"/>
            <a:ext cx="5785651" cy="449892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9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3200">
                <a:solidFill>
                  <a:srgbClr val="005FAA"/>
                </a:solidFill>
              </a:defRPr>
            </a:lvl1pPr>
            <a:lvl2pPr lvl="1">
              <a:buNone/>
              <a:defRPr sz="3200">
                <a:solidFill>
                  <a:srgbClr val="005FAA"/>
                </a:solidFill>
              </a:defRPr>
            </a:lvl2pPr>
            <a:lvl3pPr lvl="2">
              <a:buNone/>
              <a:defRPr sz="3200">
                <a:solidFill>
                  <a:srgbClr val="005FAA"/>
                </a:solidFill>
              </a:defRPr>
            </a:lvl3pPr>
            <a:lvl4pPr lvl="3">
              <a:buNone/>
              <a:defRPr sz="3200">
                <a:solidFill>
                  <a:srgbClr val="005FAA"/>
                </a:solidFill>
              </a:defRPr>
            </a:lvl4pPr>
            <a:lvl5pPr lvl="4">
              <a:buNone/>
              <a:defRPr sz="3200">
                <a:solidFill>
                  <a:srgbClr val="005FAA"/>
                </a:solidFill>
              </a:defRPr>
            </a:lvl5pPr>
            <a:lvl6pPr lvl="5">
              <a:buNone/>
              <a:defRPr sz="3200">
                <a:solidFill>
                  <a:srgbClr val="005FAA"/>
                </a:solidFill>
              </a:defRPr>
            </a:lvl6pPr>
            <a:lvl7pPr lvl="6">
              <a:buNone/>
              <a:defRPr sz="3200">
                <a:solidFill>
                  <a:srgbClr val="005FAA"/>
                </a:solidFill>
              </a:defRPr>
            </a:lvl7pPr>
            <a:lvl8pPr lvl="7">
              <a:buNone/>
              <a:defRPr sz="3200">
                <a:solidFill>
                  <a:srgbClr val="005FAA"/>
                </a:solidFill>
              </a:defRPr>
            </a:lvl8pPr>
            <a:lvl9pPr lvl="8">
              <a:buNone/>
              <a:defRPr sz="3200">
                <a:solidFill>
                  <a:srgbClr val="005FAA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- Dark" showMasterSp="0">
  <p:cSld name="Closing - Dark">
    <p:bg>
      <p:bgPr>
        <a:solidFill>
          <a:schemeClr val="accent1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"/>
          <p:cNvSpPr txBox="1"/>
          <p:nvPr>
            <p:ph idx="1" type="body"/>
          </p:nvPr>
        </p:nvSpPr>
        <p:spPr>
          <a:xfrm>
            <a:off x="2438050" y="4854090"/>
            <a:ext cx="93783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11" name="Google Shape;411;p50"/>
          <p:cNvSpPr txBox="1"/>
          <p:nvPr>
            <p:ph idx="2" type="body"/>
          </p:nvPr>
        </p:nvSpPr>
        <p:spPr>
          <a:xfrm>
            <a:off x="2438050" y="6909472"/>
            <a:ext cx="9378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1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12" name="Google Shape;412;p50"/>
          <p:cNvSpPr txBox="1"/>
          <p:nvPr>
            <p:ph idx="3" type="body"/>
          </p:nvPr>
        </p:nvSpPr>
        <p:spPr>
          <a:xfrm>
            <a:off x="990250" y="10646726"/>
            <a:ext cx="60126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  <a:defRPr b="1" i="0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age" id="413" name="Google Shape;41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8050" y="8180185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4" name="Google Shape;41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050" y="9127962"/>
            <a:ext cx="622303" cy="62230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0"/>
          <p:cNvSpPr/>
          <p:nvPr/>
        </p:nvSpPr>
        <p:spPr>
          <a:xfrm>
            <a:off x="2438047" y="-1845208"/>
            <a:ext cx="4614900" cy="57894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416" name="Google Shape;41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0"/>
          <p:cNvSpPr txBox="1"/>
          <p:nvPr/>
        </p:nvSpPr>
        <p:spPr>
          <a:xfrm>
            <a:off x="3771641" y="12648720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-US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receives funding from the European Union’s Horizon Europe research and innovation programme under grant agreement No. 101058625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 32x.png" id="418" name="Google Shape;418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4519095" y="-5088052"/>
            <a:ext cx="8811388" cy="18493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9" name="Google Shape;419;p5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20" name="Google Shape;420;p5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Google Shape;421;p50"/>
          <p:cNvCxnSpPr/>
          <p:nvPr/>
        </p:nvCxnSpPr>
        <p:spPr>
          <a:xfrm rot="10800000">
            <a:off x="7306906" y="10695729"/>
            <a:ext cx="0" cy="8292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2" name="Google Shape;422;p50"/>
          <p:cNvSpPr txBox="1"/>
          <p:nvPr>
            <p:ph idx="4" type="body"/>
          </p:nvPr>
        </p:nvSpPr>
        <p:spPr>
          <a:xfrm>
            <a:off x="3523239" y="8010452"/>
            <a:ext cx="82932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23" name="Google Shape;423;p50"/>
          <p:cNvSpPr txBox="1"/>
          <p:nvPr>
            <p:ph idx="5" type="body"/>
          </p:nvPr>
        </p:nvSpPr>
        <p:spPr>
          <a:xfrm>
            <a:off x="3523239" y="8925831"/>
            <a:ext cx="82932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424" name="Google Shape;424;p5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50025" y="0"/>
            <a:ext cx="4269773" cy="3320174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0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3200">
                <a:solidFill>
                  <a:srgbClr val="FFFFFF"/>
                </a:solidFill>
              </a:defRPr>
            </a:lvl1pPr>
            <a:lvl2pPr lvl="1">
              <a:buNone/>
              <a:defRPr sz="3200">
                <a:solidFill>
                  <a:srgbClr val="FFFFFF"/>
                </a:solidFill>
              </a:defRPr>
            </a:lvl2pPr>
            <a:lvl3pPr lvl="2">
              <a:buNone/>
              <a:defRPr sz="3200">
                <a:solidFill>
                  <a:srgbClr val="FFFFFF"/>
                </a:solidFill>
              </a:defRPr>
            </a:lvl3pPr>
            <a:lvl4pPr lvl="3">
              <a:buNone/>
              <a:defRPr sz="3200">
                <a:solidFill>
                  <a:srgbClr val="FFFFFF"/>
                </a:solidFill>
              </a:defRPr>
            </a:lvl4pPr>
            <a:lvl5pPr lvl="4">
              <a:buNone/>
              <a:defRPr sz="3200">
                <a:solidFill>
                  <a:srgbClr val="FFFFFF"/>
                </a:solidFill>
              </a:defRPr>
            </a:lvl5pPr>
            <a:lvl6pPr lvl="5">
              <a:buNone/>
              <a:defRPr sz="3200">
                <a:solidFill>
                  <a:srgbClr val="FFFFFF"/>
                </a:solidFill>
              </a:defRPr>
            </a:lvl6pPr>
            <a:lvl7pPr lvl="6">
              <a:buNone/>
              <a:defRPr sz="3200">
                <a:solidFill>
                  <a:srgbClr val="FFFFFF"/>
                </a:solidFill>
              </a:defRPr>
            </a:lvl7pPr>
            <a:lvl8pPr lvl="7">
              <a:buNone/>
              <a:defRPr sz="3200">
                <a:solidFill>
                  <a:srgbClr val="FFFFFF"/>
                </a:solidFill>
              </a:defRPr>
            </a:lvl8pPr>
            <a:lvl9pPr lvl="8">
              <a:buNone/>
              <a:defRPr sz="3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Light (Only Title)" showMasterSp="0">
  <p:cSld name="Divider - Light (Only Title)">
    <p:bg>
      <p:bgPr>
        <a:solidFill>
          <a:srgbClr val="FFFFFF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1"/>
          <p:cNvSpPr txBox="1"/>
          <p:nvPr>
            <p:ph idx="1" type="body"/>
          </p:nvPr>
        </p:nvSpPr>
        <p:spPr>
          <a:xfrm>
            <a:off x="1198153" y="5867398"/>
            <a:ext cx="13402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28" name="Google Shape;428;p51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429" name="Google Shape;42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399" y="2597724"/>
            <a:ext cx="13751183" cy="85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1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1" name="Google Shape;43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625" y="-125155"/>
            <a:ext cx="3435898" cy="267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ogo and Footer">
  <p:cSld name="Logo and Footer (Blank)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2"/>
          <p:cNvSpPr txBox="1"/>
          <p:nvPr>
            <p:ph idx="12" type="sldNum"/>
          </p:nvPr>
        </p:nvSpPr>
        <p:spPr>
          <a:xfrm>
            <a:off x="23580042" y="13067768"/>
            <a:ext cx="34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4" name="Google Shape;434;p52"/>
          <p:cNvSpPr/>
          <p:nvPr/>
        </p:nvSpPr>
        <p:spPr>
          <a:xfrm>
            <a:off x="313400" y="13067775"/>
            <a:ext cx="23266800" cy="54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 showMasterSp="0">
  <p:cSld name="TITLE_AND_BODY_3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3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- Dark (Simple)" showMasterSp="0">
  <p:cSld name="Closing - Dark (Simple)"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" type="body"/>
          </p:nvPr>
        </p:nvSpPr>
        <p:spPr>
          <a:xfrm>
            <a:off x="2438050" y="5092234"/>
            <a:ext cx="12318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6" name="Google Shape;56;p20"/>
          <p:cNvSpPr txBox="1"/>
          <p:nvPr>
            <p:ph idx="2" type="body"/>
          </p:nvPr>
        </p:nvSpPr>
        <p:spPr>
          <a:xfrm>
            <a:off x="2438049" y="6667500"/>
            <a:ext cx="123171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age" id="57" name="Google Shape;5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399" y="2597724"/>
            <a:ext cx="13751183" cy="8528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8" name="Google Shape;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0"/>
          <p:cNvSpPr txBox="1"/>
          <p:nvPr/>
        </p:nvSpPr>
        <p:spPr>
          <a:xfrm>
            <a:off x="3771641" y="12648720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-US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IiMagine receives funding from the European Union’s Horizon Europe research and innovation programme under grant agreement No. 101058625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60" name="Google Shape;60;p2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61" name="Google Shape;61;p2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20"/>
          <p:cNvCxnSpPr/>
          <p:nvPr/>
        </p:nvCxnSpPr>
        <p:spPr>
          <a:xfrm rot="10800000">
            <a:off x="7306906" y="10695729"/>
            <a:ext cx="0" cy="8292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20"/>
          <p:cNvSpPr/>
          <p:nvPr/>
        </p:nvSpPr>
        <p:spPr>
          <a:xfrm>
            <a:off x="2438047" y="-1870608"/>
            <a:ext cx="4614900" cy="57894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20"/>
          <p:cNvSpPr txBox="1"/>
          <p:nvPr/>
        </p:nvSpPr>
        <p:spPr>
          <a:xfrm>
            <a:off x="1828450" y="10646725"/>
            <a:ext cx="5056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</a:pPr>
            <a:r>
              <a:rPr b="1" i="0" lang="en-US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imagine-ai.eu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50025" y="0"/>
            <a:ext cx="4269773" cy="33201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3200">
                <a:solidFill>
                  <a:srgbClr val="FFFFFF"/>
                </a:solidFill>
              </a:defRPr>
            </a:lvl1pPr>
            <a:lvl2pPr lvl="1">
              <a:buNone/>
              <a:defRPr sz="3200">
                <a:solidFill>
                  <a:srgbClr val="FFFFFF"/>
                </a:solidFill>
              </a:defRPr>
            </a:lvl2pPr>
            <a:lvl3pPr lvl="2">
              <a:buNone/>
              <a:defRPr sz="3200">
                <a:solidFill>
                  <a:srgbClr val="FFFFFF"/>
                </a:solidFill>
              </a:defRPr>
            </a:lvl3pPr>
            <a:lvl4pPr lvl="3">
              <a:buNone/>
              <a:defRPr sz="3200">
                <a:solidFill>
                  <a:srgbClr val="FFFFFF"/>
                </a:solidFill>
              </a:defRPr>
            </a:lvl4pPr>
            <a:lvl5pPr lvl="4">
              <a:buNone/>
              <a:defRPr sz="3200">
                <a:solidFill>
                  <a:srgbClr val="FFFFFF"/>
                </a:solidFill>
              </a:defRPr>
            </a:lvl5pPr>
            <a:lvl6pPr lvl="5">
              <a:buNone/>
              <a:defRPr sz="3200">
                <a:solidFill>
                  <a:srgbClr val="FFFFFF"/>
                </a:solidFill>
              </a:defRPr>
            </a:lvl6pPr>
            <a:lvl7pPr lvl="6">
              <a:buNone/>
              <a:defRPr sz="3200">
                <a:solidFill>
                  <a:srgbClr val="FFFFFF"/>
                </a:solidFill>
              </a:defRPr>
            </a:lvl7pPr>
            <a:lvl8pPr lvl="7">
              <a:buNone/>
              <a:defRPr sz="3200">
                <a:solidFill>
                  <a:srgbClr val="FFFFFF"/>
                </a:solidFill>
              </a:defRPr>
            </a:lvl8pPr>
            <a:lvl9pPr lvl="8">
              <a:buNone/>
              <a:defRPr sz="3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itle without Background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0" name="Google Shape;70;p21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3 Points with Images">
  <p:cSld name="Image - 3 Points with Image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1363387" y="8903323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3" name="Google Shape;73;p22"/>
          <p:cNvSpPr txBox="1"/>
          <p:nvPr>
            <p:ph idx="2" type="body"/>
          </p:nvPr>
        </p:nvSpPr>
        <p:spPr>
          <a:xfrm>
            <a:off x="9095877" y="8903323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4" name="Google Shape;74;p22"/>
          <p:cNvSpPr txBox="1"/>
          <p:nvPr>
            <p:ph idx="3" type="body"/>
          </p:nvPr>
        </p:nvSpPr>
        <p:spPr>
          <a:xfrm>
            <a:off x="16786860" y="8903323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5" name="Google Shape;75;p22"/>
          <p:cNvSpPr/>
          <p:nvPr>
            <p:ph idx="4" type="pic"/>
          </p:nvPr>
        </p:nvSpPr>
        <p:spPr>
          <a:xfrm>
            <a:off x="1363387" y="2657163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76" name="Google Shape;76;p22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5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22"/>
          <p:cNvSpPr/>
          <p:nvPr>
            <p:ph idx="6" type="pic"/>
          </p:nvPr>
        </p:nvSpPr>
        <p:spPr>
          <a:xfrm>
            <a:off x="9095877" y="2657163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80" name="Google Shape;80;p22"/>
          <p:cNvSpPr/>
          <p:nvPr>
            <p:ph idx="7" type="pic"/>
          </p:nvPr>
        </p:nvSpPr>
        <p:spPr>
          <a:xfrm>
            <a:off x="16831806" y="2657163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81" name="Google Shape;81;p22"/>
          <p:cNvSpPr txBox="1"/>
          <p:nvPr>
            <p:ph idx="8" type="body"/>
          </p:nvPr>
        </p:nvSpPr>
        <p:spPr>
          <a:xfrm>
            <a:off x="1365849" y="720414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2" name="Google Shape;82;p22"/>
          <p:cNvSpPr txBox="1"/>
          <p:nvPr>
            <p:ph idx="9" type="body"/>
          </p:nvPr>
        </p:nvSpPr>
        <p:spPr>
          <a:xfrm>
            <a:off x="9095877" y="720414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3" type="body"/>
          </p:nvPr>
        </p:nvSpPr>
        <p:spPr>
          <a:xfrm>
            <a:off x="16786860" y="720414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 and Background">
  <p:cSld name="Content with Title and Background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/>
        </p:nvSpPr>
        <p:spPr>
          <a:xfrm>
            <a:off x="20867075" y="13045342"/>
            <a:ext cx="25167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-US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86" name="Google Shape;86;p23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3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23383674" y="13045350"/>
            <a:ext cx="45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Horizontal Icon with Box">
  <p:cSld name="Content - 3 Horizontal Icon with Box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/>
          <p:nvPr/>
        </p:nvSpPr>
        <p:spPr>
          <a:xfrm>
            <a:off x="869684" y="3294515"/>
            <a:ext cx="7335600" cy="8136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49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24"/>
          <p:cNvSpPr/>
          <p:nvPr/>
        </p:nvSpPr>
        <p:spPr>
          <a:xfrm>
            <a:off x="8607335" y="3294515"/>
            <a:ext cx="7335600" cy="8136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49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24"/>
          <p:cNvSpPr/>
          <p:nvPr/>
        </p:nvSpPr>
        <p:spPr>
          <a:xfrm>
            <a:off x="16344985" y="3294515"/>
            <a:ext cx="7335600" cy="8136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49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94" name="Google Shape;94;p24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4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7" name="Google Shape;97;p24"/>
          <p:cNvSpPr txBox="1"/>
          <p:nvPr>
            <p:ph idx="2" type="body"/>
          </p:nvPr>
        </p:nvSpPr>
        <p:spPr>
          <a:xfrm>
            <a:off x="1362528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8" name="Google Shape;98;p24"/>
          <p:cNvSpPr txBox="1"/>
          <p:nvPr>
            <p:ph idx="3" type="body"/>
          </p:nvPr>
        </p:nvSpPr>
        <p:spPr>
          <a:xfrm>
            <a:off x="1362528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9" name="Google Shape;99;p24"/>
          <p:cNvSpPr txBox="1"/>
          <p:nvPr>
            <p:ph idx="4" type="body"/>
          </p:nvPr>
        </p:nvSpPr>
        <p:spPr>
          <a:xfrm>
            <a:off x="9017000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5" type="body"/>
          </p:nvPr>
        </p:nvSpPr>
        <p:spPr>
          <a:xfrm>
            <a:off x="9017000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1" name="Google Shape;101;p24"/>
          <p:cNvSpPr txBox="1"/>
          <p:nvPr>
            <p:ph idx="6" type="body"/>
          </p:nvPr>
        </p:nvSpPr>
        <p:spPr>
          <a:xfrm>
            <a:off x="16837828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2" name="Google Shape;102;p24"/>
          <p:cNvSpPr txBox="1"/>
          <p:nvPr>
            <p:ph idx="7" type="body"/>
          </p:nvPr>
        </p:nvSpPr>
        <p:spPr>
          <a:xfrm>
            <a:off x="16837828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24"/>
          <p:cNvSpPr/>
          <p:nvPr>
            <p:ph idx="8" type="pic"/>
          </p:nvPr>
        </p:nvSpPr>
        <p:spPr>
          <a:xfrm>
            <a:off x="1362528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4"/>
          <p:cNvSpPr/>
          <p:nvPr>
            <p:ph idx="9" type="pic"/>
          </p:nvPr>
        </p:nvSpPr>
        <p:spPr>
          <a:xfrm>
            <a:off x="9017000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4"/>
          <p:cNvSpPr/>
          <p:nvPr>
            <p:ph idx="13" type="pic"/>
          </p:nvPr>
        </p:nvSpPr>
        <p:spPr>
          <a:xfrm>
            <a:off x="16837828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4 Icon">
  <p:cSld name="Content - 4 Ic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08" name="Google Shape;108;p25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5"/>
          <p:cNvSpPr txBox="1"/>
          <p:nvPr>
            <p:ph idx="2" type="body"/>
          </p:nvPr>
        </p:nvSpPr>
        <p:spPr>
          <a:xfrm>
            <a:off x="1094735" y="4461632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3" name="Google Shape;113;p25"/>
          <p:cNvSpPr txBox="1"/>
          <p:nvPr>
            <p:ph idx="3" type="body"/>
          </p:nvPr>
        </p:nvSpPr>
        <p:spPr>
          <a:xfrm>
            <a:off x="1094738" y="6070641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4" type="body"/>
          </p:nvPr>
        </p:nvSpPr>
        <p:spPr>
          <a:xfrm>
            <a:off x="9969729" y="4461632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5" type="body"/>
          </p:nvPr>
        </p:nvSpPr>
        <p:spPr>
          <a:xfrm>
            <a:off x="9969730" y="6070643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6" name="Google Shape;116;p25"/>
          <p:cNvSpPr txBox="1"/>
          <p:nvPr>
            <p:ph idx="6" type="body"/>
          </p:nvPr>
        </p:nvSpPr>
        <p:spPr>
          <a:xfrm>
            <a:off x="1094736" y="9779054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7" type="body"/>
          </p:nvPr>
        </p:nvSpPr>
        <p:spPr>
          <a:xfrm>
            <a:off x="1094738" y="11388065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8" type="body"/>
          </p:nvPr>
        </p:nvSpPr>
        <p:spPr>
          <a:xfrm>
            <a:off x="9969730" y="9779054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9" name="Google Shape;119;p25"/>
          <p:cNvSpPr txBox="1"/>
          <p:nvPr>
            <p:ph idx="9" type="body"/>
          </p:nvPr>
        </p:nvSpPr>
        <p:spPr>
          <a:xfrm>
            <a:off x="9969730" y="11388065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0" name="Google Shape;120;p25"/>
          <p:cNvSpPr/>
          <p:nvPr>
            <p:ph idx="13" type="pic"/>
          </p:nvPr>
        </p:nvSpPr>
        <p:spPr>
          <a:xfrm>
            <a:off x="1110331" y="2683074"/>
            <a:ext cx="1524000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5"/>
          <p:cNvSpPr/>
          <p:nvPr>
            <p:ph idx="14" type="pic"/>
          </p:nvPr>
        </p:nvSpPr>
        <p:spPr>
          <a:xfrm>
            <a:off x="9969730" y="2683074"/>
            <a:ext cx="1524000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5"/>
          <p:cNvSpPr/>
          <p:nvPr>
            <p:ph idx="15" type="pic"/>
          </p:nvPr>
        </p:nvSpPr>
        <p:spPr>
          <a:xfrm>
            <a:off x="1110331" y="8000496"/>
            <a:ext cx="1524000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5"/>
          <p:cNvSpPr/>
          <p:nvPr>
            <p:ph idx="16" type="pic"/>
          </p:nvPr>
        </p:nvSpPr>
        <p:spPr>
          <a:xfrm>
            <a:off x="9969730" y="8000496"/>
            <a:ext cx="1524000" cy="152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327485" y="-641338"/>
            <a:ext cx="1926000" cy="24162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6"/>
          <p:cNvSpPr txBox="1"/>
          <p:nvPr>
            <p:ph type="title"/>
          </p:nvPr>
        </p:nvSpPr>
        <p:spPr>
          <a:xfrm>
            <a:off x="2564146" y="796867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6"/>
          <p:cNvSpPr txBox="1"/>
          <p:nvPr/>
        </p:nvSpPr>
        <p:spPr>
          <a:xfrm>
            <a:off x="487718" y="13067767"/>
            <a:ext cx="965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</a:pPr>
            <a:r>
              <a:rPr lang="en-US" sz="20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RP2 Project Review</a:t>
            </a:r>
            <a:endParaRPr sz="2000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Google Shape;9;p16"/>
          <p:cNvSpPr txBox="1"/>
          <p:nvPr>
            <p:ph idx="12" type="sldNum"/>
          </p:nvPr>
        </p:nvSpPr>
        <p:spPr>
          <a:xfrm>
            <a:off x="23170430" y="13031659"/>
            <a:ext cx="7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1588" y="0"/>
            <a:ext cx="2037773" cy="158457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2.png"/><Relationship Id="rId4" Type="http://schemas.openxmlformats.org/officeDocument/2006/relationships/image" Target="../media/image5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png"/><Relationship Id="rId4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Relationship Id="rId4" Type="http://schemas.openxmlformats.org/officeDocument/2006/relationships/image" Target="../media/image48.jpg"/><Relationship Id="rId9" Type="http://schemas.openxmlformats.org/officeDocument/2006/relationships/image" Target="../media/image28.png"/><Relationship Id="rId5" Type="http://schemas.openxmlformats.org/officeDocument/2006/relationships/image" Target="../media/image36.jpg"/><Relationship Id="rId6" Type="http://schemas.openxmlformats.org/officeDocument/2006/relationships/image" Target="../media/image35.jpg"/><Relationship Id="rId7" Type="http://schemas.openxmlformats.org/officeDocument/2006/relationships/image" Target="../media/image26.png"/><Relationship Id="rId8" Type="http://schemas.openxmlformats.org/officeDocument/2006/relationships/image" Target="../media/image24.jpg"/><Relationship Id="rId11" Type="http://schemas.openxmlformats.org/officeDocument/2006/relationships/image" Target="../media/image23.png"/><Relationship Id="rId10" Type="http://schemas.openxmlformats.org/officeDocument/2006/relationships/image" Target="../media/image25.png"/><Relationship Id="rId13" Type="http://schemas.openxmlformats.org/officeDocument/2006/relationships/image" Target="../media/image34.jpg"/><Relationship Id="rId12" Type="http://schemas.openxmlformats.org/officeDocument/2006/relationships/image" Target="../media/image22.png"/><Relationship Id="rId14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"/>
          <p:cNvSpPr txBox="1"/>
          <p:nvPr>
            <p:ph idx="1" type="body"/>
          </p:nvPr>
        </p:nvSpPr>
        <p:spPr>
          <a:xfrm>
            <a:off x="254830" y="11413598"/>
            <a:ext cx="22224900" cy="53347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2800"/>
              <a:t>Carolin Leluschko, Maria Eugenia Molina Jack, Matteo Vinci &amp; colleagues                                                                   November 21st 2024</a:t>
            </a:r>
            <a:endParaRPr/>
          </a:p>
        </p:txBody>
      </p:sp>
      <p:sp>
        <p:nvSpPr>
          <p:cNvPr id="442" name="Google Shape;442;p1"/>
          <p:cNvSpPr txBox="1"/>
          <p:nvPr>
            <p:ph idx="2" type="body"/>
          </p:nvPr>
        </p:nvSpPr>
        <p:spPr>
          <a:xfrm>
            <a:off x="1079500" y="5824288"/>
            <a:ext cx="222249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-US"/>
              <a:t>UC1: Aquatic Litter Drones</a:t>
            </a:r>
            <a:endParaRPr/>
          </a:p>
        </p:txBody>
      </p:sp>
      <p:pic>
        <p:nvPicPr>
          <p:cNvPr id="443" name="Google Shape;4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249" y="12075647"/>
            <a:ext cx="4177772" cy="1200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blue circles&#10;&#10;Description automatically generated" id="444" name="Google Shape;44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4050" y="12171092"/>
            <a:ext cx="3185450" cy="110865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 shot of a computer&#10;&#10;Description automatically generated" id="591" name="Google Shape;5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4846" y="2669160"/>
            <a:ext cx="18752411" cy="10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10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Second year progress - Joint List litter mapping test</a:t>
            </a:r>
            <a:endParaRPr/>
          </a:p>
        </p:txBody>
      </p:sp>
      <p:sp>
        <p:nvSpPr>
          <p:cNvPr id="593" name="Google Shape;593;p1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Aquatic Litter Drones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1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What JLIST categories are found?</a:t>
            </a:r>
            <a:endParaRPr/>
          </a:p>
        </p:txBody>
      </p:sp>
      <p:sp>
        <p:nvSpPr>
          <p:cNvPr id="599" name="Google Shape;599;p11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Mapping Joint List</a:t>
            </a:r>
            <a:endParaRPr/>
          </a:p>
        </p:txBody>
      </p:sp>
      <p:pic>
        <p:nvPicPr>
          <p:cNvPr descr="A graph with numbers and a number&#10;&#10;Description automatically generated" id="600" name="Google Shape;6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600" y="2360169"/>
            <a:ext cx="22972024" cy="1038966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11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2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What JLIST categories are found?</a:t>
            </a:r>
            <a:endParaRPr/>
          </a:p>
        </p:txBody>
      </p:sp>
      <p:sp>
        <p:nvSpPr>
          <p:cNvPr id="607" name="Google Shape;607;p1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Mapping Joint List</a:t>
            </a:r>
            <a:endParaRPr/>
          </a:p>
        </p:txBody>
      </p:sp>
      <p:pic>
        <p:nvPicPr>
          <p:cNvPr descr="A graph of numbers and a bar&#10;&#10;Description automatically generated" id="608" name="Google Shape;6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7373" y="2682214"/>
            <a:ext cx="15273408" cy="8840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9" name="Google Shape;609;p12"/>
          <p:cNvGraphicFramePr/>
          <p:nvPr/>
        </p:nvGraphicFramePr>
        <p:xfrm>
          <a:off x="374815" y="283188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{BB36BA50-D20C-4212-BC0E-9C62EE75F6D8}</a:tableStyleId>
              </a:tblPr>
              <a:tblGrid>
                <a:gridCol w="1465800"/>
                <a:gridCol w="6882150"/>
              </a:tblGrid>
              <a:tr h="69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2E2E2E"/>
                          </a:solidFill>
                        </a:rPr>
                        <a:t>JLIST Code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2E2E2E"/>
                          </a:solidFill>
                        </a:rPr>
                        <a:t>JLIST Category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J224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Plastic food containers made of foamed polystyrene</a:t>
                      </a:r>
                      <a:endParaRPr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Plastic drink bottles &gt; 0.5 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J30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Plastic crisps packets/sweets wrappers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J36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Other plastic heavy-duty sacks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Plastic drink bottles &lt;= 0.5 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J227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Cups and lids of hard plastic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J226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Cups and lids of foamed polystyrene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9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J225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Plastic food containers made of hard non-foamed plastic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J89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Plastic construction waste (not foamed insulation)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Small plastic bags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J136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Footwear made of plastic – not flip flop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J244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Paper cups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J158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Other paper items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J245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Paper food trays, food wrappers, drink containers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J200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Glass bottles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J21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Plastic caps/lids drinks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J176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Metal food cans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J102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Plastic flip flops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610" name="Google Shape;610;p12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3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Bottles PET</a:t>
            </a:r>
            <a:endParaRPr/>
          </a:p>
        </p:txBody>
      </p:sp>
      <p:sp>
        <p:nvSpPr>
          <p:cNvPr id="616" name="Google Shape;616;p1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Mapping Joint List</a:t>
            </a:r>
            <a:endParaRPr/>
          </a:p>
        </p:txBody>
      </p:sp>
      <p:pic>
        <p:nvPicPr>
          <p:cNvPr id="617" name="Google Shape;6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395" y="2821448"/>
            <a:ext cx="23148877" cy="86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3"/>
          <p:cNvSpPr txBox="1"/>
          <p:nvPr/>
        </p:nvSpPr>
        <p:spPr>
          <a:xfrm>
            <a:off x="14415761" y="10324331"/>
            <a:ext cx="45815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Plastic drink bottles &gt; 0.5L</a:t>
            </a:r>
            <a:endParaRPr/>
          </a:p>
        </p:txBody>
      </p:sp>
      <p:sp>
        <p:nvSpPr>
          <p:cNvPr id="619" name="Google Shape;619;p13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4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Plans for 3rd year</a:t>
            </a:r>
            <a:endParaRPr/>
          </a:p>
        </p:txBody>
      </p:sp>
      <p:sp>
        <p:nvSpPr>
          <p:cNvPr id="625" name="Google Shape;625;p14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Aquatic Litter Drones</a:t>
            </a:r>
            <a:endParaRPr/>
          </a:p>
        </p:txBody>
      </p:sp>
      <p:sp>
        <p:nvSpPr>
          <p:cNvPr id="626" name="Google Shape;626;p14"/>
          <p:cNvSpPr txBox="1"/>
          <p:nvPr/>
        </p:nvSpPr>
        <p:spPr>
          <a:xfrm>
            <a:off x="12655592" y="4680882"/>
            <a:ext cx="10529999" cy="7346419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different state-of-the-art CNN architectures for litter quantification model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 multitenancy support of the service with OSCAR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another test, classifying the items with less detailed categories of JLIST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4"/>
          <p:cNvSpPr txBox="1"/>
          <p:nvPr/>
        </p:nvSpPr>
        <p:spPr>
          <a:xfrm>
            <a:off x="824932" y="4681708"/>
            <a:ext cx="10529999" cy="7346419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the available service (e.g. to TGML)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the results and the service at relevant events (e.g. OCEANS)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feedback</a:t>
            </a:r>
            <a:endParaRPr/>
          </a:p>
        </p:txBody>
      </p:sp>
      <p:sp>
        <p:nvSpPr>
          <p:cNvPr id="628" name="Google Shape;628;p14"/>
          <p:cNvSpPr/>
          <p:nvPr/>
        </p:nvSpPr>
        <p:spPr>
          <a:xfrm>
            <a:off x="831060" y="2822751"/>
            <a:ext cx="9279931" cy="110032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28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4"/>
          <p:cNvSpPr/>
          <p:nvPr/>
        </p:nvSpPr>
        <p:spPr>
          <a:xfrm>
            <a:off x="12781182" y="2823577"/>
            <a:ext cx="9279931" cy="110032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28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Further Developments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4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5"/>
          <p:cNvSpPr txBox="1"/>
          <p:nvPr>
            <p:ph idx="1" type="body"/>
          </p:nvPr>
        </p:nvSpPr>
        <p:spPr>
          <a:xfrm>
            <a:off x="2438050" y="5092234"/>
            <a:ext cx="12318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636" name="Google Shape;636;p15"/>
          <p:cNvSpPr txBox="1"/>
          <p:nvPr>
            <p:ph idx="2" type="body"/>
          </p:nvPr>
        </p:nvSpPr>
        <p:spPr>
          <a:xfrm>
            <a:off x="2438049" y="6667500"/>
            <a:ext cx="1312630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Contact: litter_assessment_support@dfki.de</a:t>
            </a:r>
            <a:endParaRPr/>
          </a:p>
        </p:txBody>
      </p:sp>
      <p:sp>
        <p:nvSpPr>
          <p:cNvPr id="637" name="Google Shape;637;p15"/>
          <p:cNvSpPr txBox="1"/>
          <p:nvPr>
            <p:ph idx="4294967295" type="sldNum"/>
          </p:nvPr>
        </p:nvSpPr>
        <p:spPr>
          <a:xfrm>
            <a:off x="60848240" y="25332538"/>
            <a:ext cx="39015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00" lIns="223475" spcFirstLastPara="1" rIns="223475" wrap="square" tIns="111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8" name="Google Shape;6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4367" y="542464"/>
            <a:ext cx="6091238" cy="1742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blue circles&#10;&#10;Description automatically generated" id="639" name="Google Shape;63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29197" y="536929"/>
            <a:ext cx="5335983" cy="17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5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Use Case Overview</a:t>
            </a:r>
            <a:endParaRPr/>
          </a:p>
        </p:txBody>
      </p:sp>
      <p:sp>
        <p:nvSpPr>
          <p:cNvPr id="451" name="Google Shape;451;p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Aquatic Litter Drones</a:t>
            </a:r>
            <a:endParaRPr/>
          </a:p>
        </p:txBody>
      </p:sp>
      <p:pic>
        <p:nvPicPr>
          <p:cNvPr descr="Micasense Altum-PT" id="452" name="Google Shape;4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934" y="3106069"/>
            <a:ext cx="3290279" cy="135081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"/>
          <p:cNvSpPr/>
          <p:nvPr/>
        </p:nvSpPr>
        <p:spPr>
          <a:xfrm rot="5400000">
            <a:off x="2145071" y="4650439"/>
            <a:ext cx="845459" cy="44264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28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5450" y="8835131"/>
            <a:ext cx="1976150" cy="1516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houses by a body of water&#10;&#10;Description automatically generated" id="455" name="Google Shape;45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4193" y="5599597"/>
            <a:ext cx="1976160" cy="142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74193" y="7240779"/>
            <a:ext cx="1982717" cy="1451926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"/>
          <p:cNvSpPr/>
          <p:nvPr/>
        </p:nvSpPr>
        <p:spPr>
          <a:xfrm>
            <a:off x="3774763" y="7730906"/>
            <a:ext cx="845459" cy="44264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28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"/>
          <p:cNvSpPr txBox="1"/>
          <p:nvPr/>
        </p:nvSpPr>
        <p:spPr>
          <a:xfrm>
            <a:off x="783776" y="11637729"/>
            <a:ext cx="18488665" cy="1095784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users: NGOs, monitoring agencies, environmental managers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9" name="Google Shape;459;p2"/>
          <p:cNvGrpSpPr/>
          <p:nvPr/>
        </p:nvGrpSpPr>
        <p:grpSpPr>
          <a:xfrm>
            <a:off x="4903359" y="2023370"/>
            <a:ext cx="17907706" cy="9244178"/>
            <a:chOff x="6064629" y="1148210"/>
            <a:chExt cx="17907706" cy="9244178"/>
          </a:xfrm>
        </p:grpSpPr>
        <p:pic>
          <p:nvPicPr>
            <p:cNvPr descr="A blue and orange logo&#10;&#10;Description automatically generated" id="460" name="Google Shape;460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399512" y="1148210"/>
              <a:ext cx="2660491" cy="20300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p2"/>
            <p:cNvSpPr/>
            <p:nvPr/>
          </p:nvSpPr>
          <p:spPr>
            <a:xfrm>
              <a:off x="6064629" y="3181477"/>
              <a:ext cx="17907706" cy="7210911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284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ttps://cdn.imagine-ai.eu/app/uploads/2024/09/cambodia1-pld.png" id="462" name="Google Shape;462;p2"/>
            <p:cNvPicPr preferRelativeResize="0"/>
            <p:nvPr/>
          </p:nvPicPr>
          <p:blipFill rotWithShape="1">
            <a:blip r:embed="rId8">
              <a:alphaModFix/>
            </a:blip>
            <a:srcRect b="20946" l="13370" r="31557" t="13512"/>
            <a:stretch/>
          </p:blipFill>
          <p:spPr>
            <a:xfrm>
              <a:off x="14295387" y="4209305"/>
              <a:ext cx="3231098" cy="2439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cdn.imagine-ai.eu/app/uploads/2024/09/cambodia1-plq.png" id="463" name="Google Shape;463;p2"/>
            <p:cNvPicPr preferRelativeResize="0"/>
            <p:nvPr/>
          </p:nvPicPr>
          <p:blipFill rotWithShape="1">
            <a:blip r:embed="rId9">
              <a:alphaModFix/>
            </a:blip>
            <a:srcRect b="21284" l="11175" r="33407" t="13851"/>
            <a:stretch/>
          </p:blipFill>
          <p:spPr>
            <a:xfrm>
              <a:off x="14291995" y="6918913"/>
              <a:ext cx="3231134" cy="2404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roup of trash floating in water&#10;&#10;Description automatically generated" id="464" name="Google Shape;464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216856" y="5812470"/>
              <a:ext cx="1876425" cy="205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red grid over a body of water&#10;&#10;Description automatically generated" id="465" name="Google Shape;465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847061" y="4780512"/>
              <a:ext cx="1633008" cy="1630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 shot of a person standing on a river&#10;&#10;Description automatically generated" id="466" name="Google Shape;466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844841" y="7076282"/>
              <a:ext cx="1637241" cy="17346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7" name="Google Shape;467;p2"/>
            <p:cNvCxnSpPr/>
            <p:nvPr/>
          </p:nvCxnSpPr>
          <p:spPr>
            <a:xfrm flipH="1" rot="10800000">
              <a:off x="8107756" y="5796644"/>
              <a:ext cx="677333" cy="558800"/>
            </a:xfrm>
            <a:prstGeom prst="straightConnector1">
              <a:avLst/>
            </a:prstGeom>
            <a:noFill/>
            <a:ln cap="flat" cmpd="sng" w="28575">
              <a:solidFill>
                <a:srgbClr val="005CA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68" name="Google Shape;468;p2"/>
            <p:cNvCxnSpPr/>
            <p:nvPr/>
          </p:nvCxnSpPr>
          <p:spPr>
            <a:xfrm>
              <a:off x="8108478" y="7265090"/>
              <a:ext cx="694266" cy="355600"/>
            </a:xfrm>
            <a:prstGeom prst="straightConnector1">
              <a:avLst/>
            </a:prstGeom>
            <a:noFill/>
            <a:ln cap="flat" cmpd="sng" w="28575">
              <a:solidFill>
                <a:srgbClr val="005CA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69" name="Google Shape;469;p2"/>
            <p:cNvSpPr txBox="1"/>
            <p:nvPr/>
          </p:nvSpPr>
          <p:spPr>
            <a:xfrm>
              <a:off x="8846544" y="4462806"/>
              <a:ext cx="16290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128x128x3</a:t>
              </a:r>
              <a:endParaRPr/>
            </a:p>
          </p:txBody>
        </p:sp>
        <p:sp>
          <p:nvSpPr>
            <p:cNvPr id="470" name="Google Shape;470;p2"/>
            <p:cNvSpPr txBox="1"/>
            <p:nvPr/>
          </p:nvSpPr>
          <p:spPr>
            <a:xfrm>
              <a:off x="8847370" y="6769341"/>
              <a:ext cx="16290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64x64x3</a:t>
              </a:r>
              <a:endParaRPr/>
            </a:p>
          </p:txBody>
        </p:sp>
        <p:cxnSp>
          <p:nvCxnSpPr>
            <p:cNvPr id="471" name="Google Shape;471;p2"/>
            <p:cNvCxnSpPr/>
            <p:nvPr/>
          </p:nvCxnSpPr>
          <p:spPr>
            <a:xfrm flipH="1" rot="10800000">
              <a:off x="10464162" y="5497836"/>
              <a:ext cx="677332" cy="1"/>
            </a:xfrm>
            <a:prstGeom prst="straightConnector1">
              <a:avLst/>
            </a:prstGeom>
            <a:noFill/>
            <a:ln cap="flat" cmpd="sng" w="28575">
              <a:solidFill>
                <a:srgbClr val="005CA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descr="Neural Network: A Complete Beginners Guide - Gadictos" id="472" name="Google Shape;472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253948" y="4762863"/>
              <a:ext cx="2162834" cy="1632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eural Network: A Complete Beginners Guide - Gadictos" id="473" name="Google Shape;473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225827" y="7248528"/>
              <a:ext cx="2161609" cy="15510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4" name="Google Shape;474;p2"/>
            <p:cNvCxnSpPr/>
            <p:nvPr/>
          </p:nvCxnSpPr>
          <p:spPr>
            <a:xfrm flipH="1" rot="10800000">
              <a:off x="10464988" y="7955841"/>
              <a:ext cx="677332" cy="1"/>
            </a:xfrm>
            <a:prstGeom prst="straightConnector1">
              <a:avLst/>
            </a:prstGeom>
            <a:noFill/>
            <a:ln cap="flat" cmpd="sng" w="28575">
              <a:solidFill>
                <a:srgbClr val="005CA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75" name="Google Shape;475;p2"/>
            <p:cNvSpPr txBox="1"/>
            <p:nvPr/>
          </p:nvSpPr>
          <p:spPr>
            <a:xfrm>
              <a:off x="11220193" y="4463735"/>
              <a:ext cx="23402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Plastic Litter Detection</a:t>
              </a:r>
              <a:endParaRPr/>
            </a:p>
          </p:txBody>
        </p:sp>
        <p:sp>
          <p:nvSpPr>
            <p:cNvPr id="476" name="Google Shape;476;p2"/>
            <p:cNvSpPr txBox="1"/>
            <p:nvPr/>
          </p:nvSpPr>
          <p:spPr>
            <a:xfrm>
              <a:off x="11221019" y="6921430"/>
              <a:ext cx="26619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Plastic Litter Quantification</a:t>
              </a:r>
              <a:endParaRPr/>
            </a:p>
          </p:txBody>
        </p:sp>
        <p:cxnSp>
          <p:nvCxnSpPr>
            <p:cNvPr id="477" name="Google Shape;477;p2"/>
            <p:cNvCxnSpPr/>
            <p:nvPr/>
          </p:nvCxnSpPr>
          <p:spPr>
            <a:xfrm flipH="1" rot="10800000">
              <a:off x="13410237" y="5498662"/>
              <a:ext cx="677332" cy="1"/>
            </a:xfrm>
            <a:prstGeom prst="straightConnector1">
              <a:avLst/>
            </a:prstGeom>
            <a:noFill/>
            <a:ln cap="flat" cmpd="sng" w="28575">
              <a:solidFill>
                <a:srgbClr val="005CA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78" name="Google Shape;478;p2"/>
            <p:cNvCxnSpPr/>
            <p:nvPr/>
          </p:nvCxnSpPr>
          <p:spPr>
            <a:xfrm flipH="1" rot="10800000">
              <a:off x="13360573" y="7956667"/>
              <a:ext cx="677332" cy="1"/>
            </a:xfrm>
            <a:prstGeom prst="straightConnector1">
              <a:avLst/>
            </a:prstGeom>
            <a:noFill/>
            <a:ln cap="flat" cmpd="sng" w="28575">
              <a:solidFill>
                <a:srgbClr val="005CA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descr="A table with text on it&#10;&#10;Description automatically generated" id="479" name="Google Shape;479;p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7783481" y="4522800"/>
              <a:ext cx="5772150" cy="483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" name="Google Shape;480;p2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"/>
          <p:cNvSpPr/>
          <p:nvPr/>
        </p:nvSpPr>
        <p:spPr>
          <a:xfrm>
            <a:off x="1026795" y="2673138"/>
            <a:ext cx="6083300" cy="86571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2F2F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Use Case Overview – starting point</a:t>
            </a:r>
            <a:endParaRPr/>
          </a:p>
        </p:txBody>
      </p:sp>
      <p:sp>
        <p:nvSpPr>
          <p:cNvPr id="487" name="Google Shape;487;p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Aquatic Litter Drones</a:t>
            </a:r>
            <a:endParaRPr/>
          </a:p>
        </p:txBody>
      </p:sp>
      <p:sp>
        <p:nvSpPr>
          <p:cNvPr id="488" name="Google Shape;488;p3"/>
          <p:cNvSpPr txBox="1"/>
          <p:nvPr/>
        </p:nvSpPr>
        <p:spPr>
          <a:xfrm>
            <a:off x="3012641" y="2703641"/>
            <a:ext cx="18774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b="0" i="0" sz="8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grammer male outline" id="489" name="Google Shape;48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283" y="8630291"/>
            <a:ext cx="1875513" cy="1946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grammer female outline" id="490" name="Google Shape;49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6593" y="9179646"/>
            <a:ext cx="1859162" cy="1946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stion Mark outline" id="491" name="Google Shape;49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5670" y="8248048"/>
            <a:ext cx="931333" cy="931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stion Mark outline" id="492" name="Google Shape;49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6839" y="7554556"/>
            <a:ext cx="931333" cy="931333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"/>
          <p:cNvSpPr/>
          <p:nvPr/>
        </p:nvSpPr>
        <p:spPr>
          <a:xfrm>
            <a:off x="1024257" y="3970654"/>
            <a:ext cx="6079065" cy="309872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Not user-friendly and hard coded GitHub repository 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"/>
          <p:cNvSpPr/>
          <p:nvPr/>
        </p:nvSpPr>
        <p:spPr>
          <a:xfrm>
            <a:off x="7499139" y="3970656"/>
            <a:ext cx="6079066" cy="3064669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Outdated and inefficient model architecture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"/>
          <p:cNvSpPr/>
          <p:nvPr/>
        </p:nvSpPr>
        <p:spPr>
          <a:xfrm>
            <a:off x="13891261" y="3970655"/>
            <a:ext cx="9296399" cy="309872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Generic litter categories that work well with AI classification models but are not compatible with EU litter monitoring categories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3"/>
          <p:cNvGrpSpPr/>
          <p:nvPr/>
        </p:nvGrpSpPr>
        <p:grpSpPr>
          <a:xfrm>
            <a:off x="12036332" y="7376496"/>
            <a:ext cx="10775160" cy="5595283"/>
            <a:chOff x="12721656" y="2277101"/>
            <a:chExt cx="10775160" cy="5595283"/>
          </a:xfrm>
        </p:grpSpPr>
        <p:pic>
          <p:nvPicPr>
            <p:cNvPr descr="A collage of images of garbage&#10;&#10;Description automatically generated" id="497" name="Google Shape;497;p3"/>
            <p:cNvPicPr preferRelativeResize="0"/>
            <p:nvPr/>
          </p:nvPicPr>
          <p:blipFill rotWithShape="1">
            <a:blip r:embed="rId6">
              <a:alphaModFix/>
            </a:blip>
            <a:srcRect b="83840" l="19304" r="45" t="8614"/>
            <a:stretch/>
          </p:blipFill>
          <p:spPr>
            <a:xfrm>
              <a:off x="15553141" y="7124183"/>
              <a:ext cx="7943675" cy="748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llage of images of garbage&#10;&#10;Description automatically generated" id="498" name="Google Shape;498;p3"/>
            <p:cNvPicPr preferRelativeResize="0"/>
            <p:nvPr/>
          </p:nvPicPr>
          <p:blipFill rotWithShape="1">
            <a:blip r:embed="rId6">
              <a:alphaModFix/>
            </a:blip>
            <a:srcRect b="25294" l="19444" r="222" t="25381"/>
            <a:stretch/>
          </p:blipFill>
          <p:spPr>
            <a:xfrm>
              <a:off x="15554364" y="2277101"/>
              <a:ext cx="7939359" cy="48734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9" name="Google Shape;499;p3"/>
            <p:cNvSpPr txBox="1"/>
            <p:nvPr/>
          </p:nvSpPr>
          <p:spPr>
            <a:xfrm>
              <a:off x="12721656" y="2404368"/>
              <a:ext cx="2870323" cy="5355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  <a:t>Wrappers under 10cm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endParaRPr b="0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  <a:t>Wrappers over 10 cm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endParaRPr b="0" i="0" sz="1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  <a:t>Bottles PET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endParaRPr b="0" i="0" sz="1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  <a:t>Polystyrene under 20cm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endParaRPr b="0" i="0" sz="1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  <a:t>Polystyrene over 20cm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endParaRPr b="0" i="0" sz="1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  <a:t>Bottles PET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endParaRPr b="0" i="0" sz="1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  <a:t>Bags LPDE</a:t>
              </a:r>
              <a:endParaRPr/>
            </a:p>
          </p:txBody>
        </p:sp>
      </p:grpSp>
      <p:sp>
        <p:nvSpPr>
          <p:cNvPr id="500" name="Google Shape;500;p3"/>
          <p:cNvSpPr/>
          <p:nvPr/>
        </p:nvSpPr>
        <p:spPr>
          <a:xfrm>
            <a:off x="7499773" y="2674831"/>
            <a:ext cx="6083300" cy="86571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28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"/>
          <p:cNvSpPr txBox="1"/>
          <p:nvPr/>
        </p:nvSpPr>
        <p:spPr>
          <a:xfrm>
            <a:off x="8917082" y="2704699"/>
            <a:ext cx="36554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 models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"/>
          <p:cNvSpPr/>
          <p:nvPr/>
        </p:nvSpPr>
        <p:spPr>
          <a:xfrm>
            <a:off x="13889565" y="2660225"/>
            <a:ext cx="9283700" cy="88264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28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"/>
          <p:cNvSpPr txBox="1"/>
          <p:nvPr/>
        </p:nvSpPr>
        <p:spPr>
          <a:xfrm>
            <a:off x="15707772" y="2689881"/>
            <a:ext cx="60938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Resulting litter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Use Case Overview</a:t>
            </a:r>
            <a:endParaRPr/>
          </a:p>
        </p:txBody>
      </p:sp>
      <p:sp>
        <p:nvSpPr>
          <p:cNvPr id="510" name="Google Shape;510;p4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Aquatic Litter Drones</a:t>
            </a:r>
            <a:endParaRPr/>
          </a:p>
        </p:txBody>
      </p:sp>
      <p:sp>
        <p:nvSpPr>
          <p:cNvPr id="511" name="Google Shape;511;p4"/>
          <p:cNvSpPr/>
          <p:nvPr/>
        </p:nvSpPr>
        <p:spPr>
          <a:xfrm>
            <a:off x="2280754" y="4561828"/>
            <a:ext cx="8170794" cy="266698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Use AI and remote sensing images to detect and classify litter</a:t>
            </a:r>
            <a:endParaRPr b="0" i="0" sz="44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"/>
          <p:cNvSpPr/>
          <p:nvPr/>
        </p:nvSpPr>
        <p:spPr>
          <a:xfrm>
            <a:off x="12901915" y="4562683"/>
            <a:ext cx="8170794" cy="266698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Find trade-off for suited litter categories for classification</a:t>
            </a:r>
            <a:endParaRPr b="0" i="0" sz="14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"/>
          <p:cNvSpPr/>
          <p:nvPr/>
        </p:nvSpPr>
        <p:spPr>
          <a:xfrm>
            <a:off x="2282464" y="7540706"/>
            <a:ext cx="8188311" cy="455885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Generate more litter distribution data by covering more area with drones and areas that are not manually accessible </a:t>
            </a:r>
            <a:endParaRPr/>
          </a:p>
        </p:txBody>
      </p:sp>
      <p:sp>
        <p:nvSpPr>
          <p:cNvPr id="514" name="Google Shape;514;p4"/>
          <p:cNvSpPr/>
          <p:nvPr/>
        </p:nvSpPr>
        <p:spPr>
          <a:xfrm>
            <a:off x="12902769" y="7540705"/>
            <a:ext cx="8170794" cy="455885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Make the service as easy to use as possible for users to upload their data and get classification results</a:t>
            </a:r>
            <a:endParaRPr/>
          </a:p>
        </p:txBody>
      </p:sp>
      <p:sp>
        <p:nvSpPr>
          <p:cNvPr id="515" name="Google Shape;515;p4"/>
          <p:cNvSpPr/>
          <p:nvPr/>
        </p:nvSpPr>
        <p:spPr>
          <a:xfrm>
            <a:off x="2264198" y="2971941"/>
            <a:ext cx="8188311" cy="862713"/>
          </a:xfrm>
          <a:prstGeom prst="roundRect">
            <a:avLst>
              <a:gd fmla="val 16667" name="adj"/>
            </a:avLst>
          </a:prstGeom>
          <a:solidFill>
            <a:srgbClr val="EDEDED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Aim</a:t>
            </a:r>
            <a:endParaRPr/>
          </a:p>
        </p:txBody>
      </p:sp>
      <p:sp>
        <p:nvSpPr>
          <p:cNvPr id="516" name="Google Shape;516;p4"/>
          <p:cNvSpPr/>
          <p:nvPr/>
        </p:nvSpPr>
        <p:spPr>
          <a:xfrm>
            <a:off x="12902770" y="2972795"/>
            <a:ext cx="8188311" cy="862713"/>
          </a:xfrm>
          <a:prstGeom prst="roundRect">
            <a:avLst>
              <a:gd fmla="val 16667" name="adj"/>
            </a:avLst>
          </a:prstGeom>
          <a:solidFill>
            <a:srgbClr val="EDEDED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4"/>
          <p:cNvSpPr/>
          <p:nvPr/>
        </p:nvSpPr>
        <p:spPr>
          <a:xfrm>
            <a:off x="11003334" y="5519078"/>
            <a:ext cx="1305775" cy="7660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EDED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4"/>
          <p:cNvSpPr/>
          <p:nvPr/>
        </p:nvSpPr>
        <p:spPr>
          <a:xfrm>
            <a:off x="11004188" y="9437259"/>
            <a:ext cx="1305775" cy="7660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EDED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4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"/>
          <p:cNvSpPr/>
          <p:nvPr/>
        </p:nvSpPr>
        <p:spPr>
          <a:xfrm>
            <a:off x="976630" y="2723303"/>
            <a:ext cx="6083300" cy="86571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28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Use Case Overview – second year progress</a:t>
            </a:r>
            <a:endParaRPr/>
          </a:p>
        </p:txBody>
      </p:sp>
      <p:sp>
        <p:nvSpPr>
          <p:cNvPr id="526" name="Google Shape;526;p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Aquatic Litter Drones</a:t>
            </a:r>
            <a:endParaRPr/>
          </a:p>
        </p:txBody>
      </p:sp>
      <p:sp>
        <p:nvSpPr>
          <p:cNvPr id="527" name="Google Shape;527;p5"/>
          <p:cNvSpPr txBox="1"/>
          <p:nvPr/>
        </p:nvSpPr>
        <p:spPr>
          <a:xfrm>
            <a:off x="2962476" y="2720363"/>
            <a:ext cx="18774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b="0" i="0" sz="8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5"/>
          <p:cNvSpPr/>
          <p:nvPr/>
        </p:nvSpPr>
        <p:spPr>
          <a:xfrm>
            <a:off x="974092" y="4020819"/>
            <a:ext cx="6079065" cy="309872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Not user-friendly and hard coded GitHub repository 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5"/>
          <p:cNvSpPr/>
          <p:nvPr/>
        </p:nvSpPr>
        <p:spPr>
          <a:xfrm>
            <a:off x="7448974" y="4020821"/>
            <a:ext cx="6079066" cy="309872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Outdated and inefficient model architecture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5"/>
          <p:cNvSpPr/>
          <p:nvPr/>
        </p:nvSpPr>
        <p:spPr>
          <a:xfrm>
            <a:off x="13841096" y="4020820"/>
            <a:ext cx="9296399" cy="309872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Generic litter categories that work well with AI classification models but are not compatible with EU litter monitoring categories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5"/>
          <p:cNvSpPr/>
          <p:nvPr/>
        </p:nvSpPr>
        <p:spPr>
          <a:xfrm>
            <a:off x="7449608" y="2724996"/>
            <a:ext cx="6083300" cy="86571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28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5"/>
          <p:cNvSpPr txBox="1"/>
          <p:nvPr/>
        </p:nvSpPr>
        <p:spPr>
          <a:xfrm>
            <a:off x="8866917" y="2721421"/>
            <a:ext cx="36554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 models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5"/>
          <p:cNvSpPr/>
          <p:nvPr/>
        </p:nvSpPr>
        <p:spPr>
          <a:xfrm>
            <a:off x="13839400" y="2710390"/>
            <a:ext cx="9283700" cy="88264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28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5"/>
          <p:cNvSpPr txBox="1"/>
          <p:nvPr/>
        </p:nvSpPr>
        <p:spPr>
          <a:xfrm>
            <a:off x="15657607" y="2706603"/>
            <a:ext cx="60938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Resulting litter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box Checked outline" id="535" name="Google Shape;5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329" y="1084581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"/>
          <p:cNvSpPr txBox="1"/>
          <p:nvPr/>
        </p:nvSpPr>
        <p:spPr>
          <a:xfrm>
            <a:off x="1377951" y="10259694"/>
            <a:ext cx="499533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Standard operation procedures for drone flights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box Checked outline" id="537" name="Google Shape;5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54025" y="803826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"/>
          <p:cNvSpPr txBox="1"/>
          <p:nvPr/>
        </p:nvSpPr>
        <p:spPr>
          <a:xfrm>
            <a:off x="14656647" y="8038250"/>
            <a:ext cx="84158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Joint List litter mapping test</a:t>
            </a:r>
            <a:endParaRPr/>
          </a:p>
        </p:txBody>
      </p:sp>
      <p:sp>
        <p:nvSpPr>
          <p:cNvPr id="539" name="Google Shape;539;p5"/>
          <p:cNvSpPr txBox="1"/>
          <p:nvPr/>
        </p:nvSpPr>
        <p:spPr>
          <a:xfrm>
            <a:off x="8057726" y="7784041"/>
            <a:ext cx="530013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Check performance bias</a:t>
            </a:r>
            <a:endParaRPr/>
          </a:p>
        </p:txBody>
      </p:sp>
      <p:pic>
        <p:nvPicPr>
          <p:cNvPr descr="Checkbox Checked outline" id="540" name="Google Shape;5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9132" y="803826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"/>
          <p:cNvSpPr txBox="1"/>
          <p:nvPr/>
        </p:nvSpPr>
        <p:spPr>
          <a:xfrm>
            <a:off x="8110855" y="9739631"/>
            <a:ext cx="5300133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Tested state-of-the-art CNN architectures for the litter detection 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box Checked outline" id="542" name="Google Shape;5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825" y="1066526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 outline" id="543" name="Google Shape;5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021" y="803826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"/>
          <p:cNvSpPr txBox="1"/>
          <p:nvPr/>
        </p:nvSpPr>
        <p:spPr>
          <a:xfrm>
            <a:off x="1379643" y="7318373"/>
            <a:ext cx="5875866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Methodology is available in operational environment on iMagine platform</a:t>
            </a:r>
            <a:endParaRPr/>
          </a:p>
        </p:txBody>
      </p:sp>
      <p:sp>
        <p:nvSpPr>
          <p:cNvPr id="545" name="Google Shape;545;p5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Second year progress – operational environment</a:t>
            </a:r>
            <a:endParaRPr/>
          </a:p>
        </p:txBody>
      </p:sp>
      <p:sp>
        <p:nvSpPr>
          <p:cNvPr id="551" name="Google Shape;551;p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Aquatic Litter Drones</a:t>
            </a:r>
            <a:endParaRPr/>
          </a:p>
        </p:txBody>
      </p:sp>
      <p:sp>
        <p:nvSpPr>
          <p:cNvPr id="552" name="Google Shape;552;p6"/>
          <p:cNvSpPr txBox="1"/>
          <p:nvPr/>
        </p:nvSpPr>
        <p:spPr>
          <a:xfrm>
            <a:off x="632306" y="2683059"/>
            <a:ext cx="13103866" cy="929375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Integration of the software into deepaas API, available on github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Litter assessment as module on the iMagine marketplace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Integration into OSCAR based on the previously set up API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3495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graph&#10;&#10;Description automatically generated" id="553" name="Google Shape;5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6305" y="2891071"/>
            <a:ext cx="9744075" cy="8898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web page&#10;&#10;Description automatically generated" id="554" name="Google Shape;55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7956" y="7305989"/>
            <a:ext cx="10846859" cy="5164667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6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Second year progress – SOP for drone flights</a:t>
            </a:r>
            <a:endParaRPr/>
          </a:p>
        </p:txBody>
      </p:sp>
      <p:sp>
        <p:nvSpPr>
          <p:cNvPr id="561" name="Google Shape;561;p7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Aquatic Litter Drones</a:t>
            </a:r>
            <a:endParaRPr/>
          </a:p>
        </p:txBody>
      </p:sp>
      <p:sp>
        <p:nvSpPr>
          <p:cNvPr id="562" name="Google Shape;562;p7"/>
          <p:cNvSpPr txBox="1"/>
          <p:nvPr/>
        </p:nvSpPr>
        <p:spPr>
          <a:xfrm>
            <a:off x="632306" y="2683059"/>
            <a:ext cx="22654265" cy="929375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operation procedures for drone flights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produce images that can be used with the service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 on drone models and the appropriate altitudes</a:t>
            </a:r>
            <a:endParaRPr/>
          </a:p>
          <a:p>
            <a:pPr indent="-23495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video game&#10;&#10;Description automatically generated" id="563" name="Google Shape;5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301" y="6108577"/>
            <a:ext cx="20653375" cy="6190191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Second year progress – avoid bias in dataset </a:t>
            </a:r>
            <a:endParaRPr/>
          </a:p>
        </p:txBody>
      </p:sp>
      <p:sp>
        <p:nvSpPr>
          <p:cNvPr id="570" name="Google Shape;570;p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Aquatic Litter Drones</a:t>
            </a:r>
            <a:endParaRPr/>
          </a:p>
        </p:txBody>
      </p:sp>
      <p:sp>
        <p:nvSpPr>
          <p:cNvPr id="571" name="Google Shape;571;p8"/>
          <p:cNvSpPr txBox="1"/>
          <p:nvPr/>
        </p:nvSpPr>
        <p:spPr>
          <a:xfrm>
            <a:off x="632306" y="2683059"/>
            <a:ext cx="22654265" cy="929375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Collected and labelled data show unbalanced class distribution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performance (Precision, Recall, F1-Score) does not show bias</a:t>
            </a:r>
            <a:endParaRPr/>
          </a:p>
          <a:p>
            <a:pPr indent="-23495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aph of different colored rectangular objects&#10;&#10;Description automatically generated" id="572" name="Google Shape;5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4904" y="5551815"/>
            <a:ext cx="8374591" cy="5218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types of soil&#10;&#10;Description automatically generated" id="573" name="Google Shape;573;p8"/>
          <p:cNvPicPr preferRelativeResize="0"/>
          <p:nvPr/>
        </p:nvPicPr>
        <p:blipFill rotWithShape="1">
          <a:blip r:embed="rId4">
            <a:alphaModFix/>
          </a:blip>
          <a:srcRect b="8223" l="0" r="205" t="1575"/>
          <a:stretch/>
        </p:blipFill>
        <p:spPr>
          <a:xfrm>
            <a:off x="10945541" y="6093293"/>
            <a:ext cx="8700177" cy="468680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</a:pPr>
            <a:r>
              <a:rPr lang="en-US"/>
              <a:t>Second year progress – CNN architectures</a:t>
            </a:r>
            <a:endParaRPr/>
          </a:p>
        </p:txBody>
      </p:sp>
      <p:sp>
        <p:nvSpPr>
          <p:cNvPr id="580" name="Google Shape;580;p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/>
              <a:t>Aquatic Litter Drones</a:t>
            </a:r>
            <a:endParaRPr/>
          </a:p>
        </p:txBody>
      </p:sp>
      <p:sp>
        <p:nvSpPr>
          <p:cNvPr id="581" name="Google Shape;581;p9"/>
          <p:cNvSpPr txBox="1"/>
          <p:nvPr/>
        </p:nvSpPr>
        <p:spPr>
          <a:xfrm>
            <a:off x="632306" y="2683059"/>
            <a:ext cx="22654265" cy="929375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Comparison of initial model and state-of-the-art architectures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Large models: ResNet50, </a:t>
            </a:r>
            <a:r>
              <a:rPr b="1" i="0" lang="en-US" sz="4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DenseNet121 (Accuracy = 0.911)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Small models: </a:t>
            </a:r>
            <a:r>
              <a:rPr b="1" i="0" lang="en-US" sz="4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MobileNetV2 (Accuracy = 0.910)</a:t>
            </a:r>
            <a:r>
              <a:rPr b="0" i="0" lang="en-US" sz="4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SqueezeNet1.1</a:t>
            </a:r>
            <a:endParaRPr/>
          </a:p>
          <a:p>
            <a:pPr indent="-234950" lvl="0" marL="5715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82" name="Google Shape;5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6273" y="5659865"/>
            <a:ext cx="15178617" cy="63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9"/>
          <p:cNvSpPr txBox="1"/>
          <p:nvPr/>
        </p:nvSpPr>
        <p:spPr>
          <a:xfrm>
            <a:off x="5137577" y="12272609"/>
            <a:ext cx="25663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(a) DenseNet121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/>
          </a:p>
        </p:txBody>
      </p:sp>
      <p:sp>
        <p:nvSpPr>
          <p:cNvPr id="584" name="Google Shape;584;p9"/>
          <p:cNvSpPr txBox="1"/>
          <p:nvPr/>
        </p:nvSpPr>
        <p:spPr>
          <a:xfrm>
            <a:off x="12661412" y="12273436"/>
            <a:ext cx="4056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(b) MobileNetV2 </a:t>
            </a:r>
            <a:endParaRPr/>
          </a:p>
        </p:txBody>
      </p:sp>
      <p:sp>
        <p:nvSpPr>
          <p:cNvPr id="585" name="Google Shape;585;p9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GI Templa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5FAA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