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Sansita"/>
      <p:regular r:id="rId25"/>
      <p:bold r:id="rId26"/>
      <p:italic r:id="rId27"/>
      <p:boldItalic r:id="rId28"/>
    </p:embeddedFont>
    <p:embeddedFont>
      <p:font typeface="DM Sans"/>
      <p:bold r:id="rId29"/>
      <p:boldItalic r:id="rId30"/>
    </p:embeddedFont>
    <p:embeddedFont>
      <p:font typeface="Open Sans"/>
      <p:bold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3" roundtripDataSignature="AMtx7mh4yPzOtXk3M/MUC312rSixGx6A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ansita-bold.fntdata"/><Relationship Id="rId25" Type="http://schemas.openxmlformats.org/officeDocument/2006/relationships/font" Target="fonts/Sansita-regular.fntdata"/><Relationship Id="rId28" Type="http://schemas.openxmlformats.org/officeDocument/2006/relationships/font" Target="fonts/Sansita-boldItalic.fntdata"/><Relationship Id="rId27" Type="http://schemas.openxmlformats.org/officeDocument/2006/relationships/font" Target="fonts/Sansit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DM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DMSans-boldItalic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86" name="Google Shape;86;p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" name="Google Shape;87;p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90" name="Google Shape;90;p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99" name="Google Shape;399;p1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00" name="Google Shape;400;p1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1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402" name="Google Shape;402;p1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03" name="Google Shape;403;p1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39" name="Google Shape;439;p1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40" name="Google Shape;440;p1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442" name="Google Shape;442;p1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43" name="Google Shape;443;p1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15175d547c_1_6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315175d547c_1_69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1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1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62" name="Google Shape;562;p1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63" name="Google Shape;563;p1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1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1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66" name="Google Shape;566;p1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1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59" name="Google Shape;659;p1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60" name="Google Shape;660;p1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p1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1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63" name="Google Shape;663;p1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2" name="Google Shape;102;p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3" name="Google Shape;103;p2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6" name="Google Shape;106;p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1" name="Google Shape;151;p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2" name="Google Shape;152;p3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154" name="Google Shape;154;p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5" name="Google Shape;155;p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80" name="Google Shape;180;p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1" name="Google Shape;181;p4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183" name="Google Shape;183;p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84" name="Google Shape;184;p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14" name="Google Shape;214;p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15" name="Google Shape;215;p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217" name="Google Shape;217;p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18" name="Google Shape;218;p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49" name="Google Shape;249;p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50" name="Google Shape;250;p6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252" name="Google Shape;252;p6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53" name="Google Shape;253;p6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85" name="Google Shape;285;p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86" name="Google Shape;286;p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288" name="Google Shape;288;p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89" name="Google Shape;289;p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2" name="Google Shape;322;p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23" name="Google Shape;323;p8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325" name="Google Shape;325;p8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6" name="Google Shape;326;p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0" name="Google Shape;360;p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61" name="Google Shape;361;p9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implementation requires an increase of our overall knowledge, demanding more science and improved access to observation data and analytical 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builds upon national environmental observation and monitoring networks and programs, complemented with EU initiatives such as the Copernicus programme (CMEMS) and EMODnet, and European Research Infrastructures (RIs).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Great additional potential in collecting and processing image data using high-performance image analysis tools, including Artificial Intelligence (AI) techniques, and in more sharing of image repositories.</a:t>
            </a:r>
            <a:endParaRPr/>
          </a:p>
        </p:txBody>
      </p:sp>
      <p:sp>
        <p:nvSpPr>
          <p:cNvPr id="363" name="Google Shape;363;p9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4" name="Google Shape;364;p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2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19.png"/><Relationship Id="rId13" Type="http://schemas.openxmlformats.org/officeDocument/2006/relationships/image" Target="../media/image34.jpg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5" Type="http://schemas.openxmlformats.org/officeDocument/2006/relationships/image" Target="../media/image3.png"/><Relationship Id="rId14" Type="http://schemas.openxmlformats.org/officeDocument/2006/relationships/hyperlink" Target="https://github.com/SierraSergio/Deep_ramp" TargetMode="External"/><Relationship Id="rId17" Type="http://schemas.openxmlformats.org/officeDocument/2006/relationships/image" Target="../media/image42.jpg"/><Relationship Id="rId16" Type="http://schemas.openxmlformats.org/officeDocument/2006/relationships/image" Target="../media/image39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18" Type="http://schemas.openxmlformats.org/officeDocument/2006/relationships/image" Target="../media/image36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41.png"/><Relationship Id="rId11" Type="http://schemas.openxmlformats.org/officeDocument/2006/relationships/image" Target="../media/image29.jpg"/><Relationship Id="rId10" Type="http://schemas.openxmlformats.org/officeDocument/2006/relationships/image" Target="../media/image19.png"/><Relationship Id="rId21" Type="http://schemas.openxmlformats.org/officeDocument/2006/relationships/image" Target="../media/image38.png"/><Relationship Id="rId13" Type="http://schemas.openxmlformats.org/officeDocument/2006/relationships/image" Target="../media/image34.jpg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5" Type="http://schemas.openxmlformats.org/officeDocument/2006/relationships/image" Target="../media/image42.jpg"/><Relationship Id="rId14" Type="http://schemas.openxmlformats.org/officeDocument/2006/relationships/image" Target="../media/image39.png"/><Relationship Id="rId17" Type="http://schemas.openxmlformats.org/officeDocument/2006/relationships/image" Target="../media/image36.png"/><Relationship Id="rId16" Type="http://schemas.openxmlformats.org/officeDocument/2006/relationships/hyperlink" Target="https://github.com/SierraSergio/Deep_ramp" TargetMode="External"/><Relationship Id="rId5" Type="http://schemas.openxmlformats.org/officeDocument/2006/relationships/image" Target="../media/image23.png"/><Relationship Id="rId19" Type="http://schemas.openxmlformats.org/officeDocument/2006/relationships/image" Target="../media/image47.png"/><Relationship Id="rId6" Type="http://schemas.openxmlformats.org/officeDocument/2006/relationships/image" Target="../media/image18.png"/><Relationship Id="rId18" Type="http://schemas.openxmlformats.org/officeDocument/2006/relationships/image" Target="../media/image43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0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0.png"/><Relationship Id="rId4" Type="http://schemas.openxmlformats.org/officeDocument/2006/relationships/image" Target="../media/image50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0.png"/><Relationship Id="rId4" Type="http://schemas.openxmlformats.org/officeDocument/2006/relationships/image" Target="../media/image50.png"/><Relationship Id="rId5" Type="http://schemas.openxmlformats.org/officeDocument/2006/relationships/image" Target="../media/image6.png"/><Relationship Id="rId6" Type="http://schemas.openxmlformats.org/officeDocument/2006/relationships/image" Target="../media/image45.png"/><Relationship Id="rId7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png"/><Relationship Id="rId4" Type="http://schemas.openxmlformats.org/officeDocument/2006/relationships/image" Target="../media/image50.png"/><Relationship Id="rId5" Type="http://schemas.openxmlformats.org/officeDocument/2006/relationships/image" Target="../media/image6.png"/><Relationship Id="rId6" Type="http://schemas.openxmlformats.org/officeDocument/2006/relationships/image" Target="../media/image45.png"/><Relationship Id="rId7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hyperlink" Target="http://drive.google.com/file/d/1k9AmvS9YCmYIl1NHEDiUgR-dFGqbSBlD/view" TargetMode="External"/><Relationship Id="rId5" Type="http://schemas.openxmlformats.org/officeDocument/2006/relationships/image" Target="../media/image55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57.png"/><Relationship Id="rId13" Type="http://schemas.openxmlformats.org/officeDocument/2006/relationships/image" Target="../media/image56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Relationship Id="rId9" Type="http://schemas.openxmlformats.org/officeDocument/2006/relationships/image" Target="../media/image66.png"/><Relationship Id="rId15" Type="http://schemas.openxmlformats.org/officeDocument/2006/relationships/image" Target="../media/image61.png"/><Relationship Id="rId14" Type="http://schemas.openxmlformats.org/officeDocument/2006/relationships/image" Target="../media/image65.png"/><Relationship Id="rId5" Type="http://schemas.openxmlformats.org/officeDocument/2006/relationships/image" Target="../media/image68.png"/><Relationship Id="rId6" Type="http://schemas.openxmlformats.org/officeDocument/2006/relationships/image" Target="../media/image54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67.png"/><Relationship Id="rId5" Type="http://schemas.openxmlformats.org/officeDocument/2006/relationships/image" Target="../media/image64.png"/><Relationship Id="rId6" Type="http://schemas.openxmlformats.org/officeDocument/2006/relationships/image" Target="../media/image69.png"/><Relationship Id="rId7" Type="http://schemas.openxmlformats.org/officeDocument/2006/relationships/image" Target="../media/image62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11" Type="http://schemas.openxmlformats.org/officeDocument/2006/relationships/image" Target="../media/image15.png"/><Relationship Id="rId10" Type="http://schemas.openxmlformats.org/officeDocument/2006/relationships/image" Target="../media/image20.png"/><Relationship Id="rId12" Type="http://schemas.openxmlformats.org/officeDocument/2006/relationships/image" Target="../media/image1.png"/><Relationship Id="rId9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31.png"/><Relationship Id="rId7" Type="http://schemas.openxmlformats.org/officeDocument/2006/relationships/image" Target="../media/image13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11" Type="http://schemas.openxmlformats.org/officeDocument/2006/relationships/hyperlink" Target="https://github.com/SierraSergio/Deep_ramp" TargetMode="External"/><Relationship Id="rId10" Type="http://schemas.openxmlformats.org/officeDocument/2006/relationships/image" Target="../media/image19.png"/><Relationship Id="rId12" Type="http://schemas.openxmlformats.org/officeDocument/2006/relationships/image" Target="../media/image3.png"/><Relationship Id="rId9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19.png"/><Relationship Id="rId13" Type="http://schemas.openxmlformats.org/officeDocument/2006/relationships/image" Target="../media/image3.png"/><Relationship Id="rId12" Type="http://schemas.openxmlformats.org/officeDocument/2006/relationships/hyperlink" Target="https://github.com/SierraSergio/Deep_ramp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19.png"/><Relationship Id="rId13" Type="http://schemas.openxmlformats.org/officeDocument/2006/relationships/hyperlink" Target="https://github.com/SierraSergio/Deep_ramp" TargetMode="External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19.png"/><Relationship Id="rId13" Type="http://schemas.openxmlformats.org/officeDocument/2006/relationships/image" Target="../media/image34.jpg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5" Type="http://schemas.openxmlformats.org/officeDocument/2006/relationships/image" Target="../media/image3.png"/><Relationship Id="rId14" Type="http://schemas.openxmlformats.org/officeDocument/2006/relationships/hyperlink" Target="https://github.com/SierraSergio/Deep_ramp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19.png"/><Relationship Id="rId13" Type="http://schemas.openxmlformats.org/officeDocument/2006/relationships/image" Target="../media/image34.jpg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5" Type="http://schemas.openxmlformats.org/officeDocument/2006/relationships/image" Target="../media/image3.png"/><Relationship Id="rId14" Type="http://schemas.openxmlformats.org/officeDocument/2006/relationships/hyperlink" Target="https://github.com/SierraSergio/Deep_ramp" TargetMode="External"/><Relationship Id="rId16" Type="http://schemas.openxmlformats.org/officeDocument/2006/relationships/image" Target="../media/image39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19.png"/><Relationship Id="rId13" Type="http://schemas.openxmlformats.org/officeDocument/2006/relationships/image" Target="../media/image34.jpg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5" Type="http://schemas.openxmlformats.org/officeDocument/2006/relationships/image" Target="../media/image3.png"/><Relationship Id="rId14" Type="http://schemas.openxmlformats.org/officeDocument/2006/relationships/hyperlink" Target="https://github.com/SierraSergio/Deep_ramp" TargetMode="External"/><Relationship Id="rId17" Type="http://schemas.openxmlformats.org/officeDocument/2006/relationships/image" Target="../media/image42.jpg"/><Relationship Id="rId16" Type="http://schemas.openxmlformats.org/officeDocument/2006/relationships/image" Target="../media/image39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FAA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g 6@4x.png" id="92" name="Google Shape;92;p1"/>
          <p:cNvSpPr/>
          <p:nvPr/>
        </p:nvSpPr>
        <p:spPr>
          <a:xfrm>
            <a:off x="7591808" y="-2820336"/>
            <a:ext cx="11731520" cy="6475067"/>
          </a:xfrm>
          <a:custGeom>
            <a:rect b="b" l="l" r="r" t="t"/>
            <a:pathLst>
              <a:path extrusionOk="0" h="6475067" w="11731520">
                <a:moveTo>
                  <a:pt x="0" y="0"/>
                </a:moveTo>
                <a:lnTo>
                  <a:pt x="11731520" y="0"/>
                </a:lnTo>
                <a:lnTo>
                  <a:pt x="11731520" y="6475067"/>
                </a:lnTo>
                <a:lnTo>
                  <a:pt x="0" y="6475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" l="0" r="0" t="0"/>
            </a:stretch>
          </a:blipFill>
          <a:ln>
            <a:noFill/>
          </a:ln>
        </p:spPr>
      </p:sp>
      <p:grpSp>
        <p:nvGrpSpPr>
          <p:cNvPr id="93" name="Google Shape;93;p1"/>
          <p:cNvGrpSpPr/>
          <p:nvPr/>
        </p:nvGrpSpPr>
        <p:grpSpPr>
          <a:xfrm>
            <a:off x="468984" y="-935205"/>
            <a:ext cx="2699385" cy="3304413"/>
            <a:chOff x="0" y="0"/>
            <a:chExt cx="3599180" cy="4405884"/>
          </a:xfrm>
        </p:grpSpPr>
        <p:sp>
          <p:nvSpPr>
            <p:cNvPr id="94" name="Google Shape;94;p1"/>
            <p:cNvSpPr/>
            <p:nvPr/>
          </p:nvSpPr>
          <p:spPr>
            <a:xfrm>
              <a:off x="0" y="0"/>
              <a:ext cx="3599180" cy="4405884"/>
            </a:xfrm>
            <a:custGeom>
              <a:rect b="b" l="l" r="r" t="t"/>
              <a:pathLst>
                <a:path extrusionOk="0" h="4405884" w="3599180">
                  <a:moveTo>
                    <a:pt x="0" y="677291"/>
                  </a:moveTo>
                  <a:cubicBezTo>
                    <a:pt x="0" y="303149"/>
                    <a:pt x="303149" y="0"/>
                    <a:pt x="677291" y="0"/>
                  </a:cubicBezTo>
                  <a:lnTo>
                    <a:pt x="2921889" y="0"/>
                  </a:lnTo>
                  <a:cubicBezTo>
                    <a:pt x="3295904" y="0"/>
                    <a:pt x="3599180" y="303149"/>
                    <a:pt x="3599180" y="677291"/>
                  </a:cubicBezTo>
                  <a:lnTo>
                    <a:pt x="3599180" y="3728593"/>
                  </a:lnTo>
                  <a:cubicBezTo>
                    <a:pt x="3599180" y="4102608"/>
                    <a:pt x="3296031" y="4405884"/>
                    <a:pt x="2921889" y="4405884"/>
                  </a:cubicBezTo>
                  <a:lnTo>
                    <a:pt x="677291" y="4405884"/>
                  </a:lnTo>
                  <a:cubicBezTo>
                    <a:pt x="303149" y="4405757"/>
                    <a:pt x="0" y="4102608"/>
                    <a:pt x="0" y="37285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24275" y="1504426"/>
              <a:ext cx="3368376" cy="2619252"/>
            </a:xfrm>
            <a:custGeom>
              <a:rect b="b" l="l" r="r" t="t"/>
              <a:pathLst>
                <a:path extrusionOk="0" h="2619252" w="3368376">
                  <a:moveTo>
                    <a:pt x="0" y="0"/>
                  </a:moveTo>
                  <a:lnTo>
                    <a:pt x="3368376" y="0"/>
                  </a:lnTo>
                  <a:lnTo>
                    <a:pt x="3368376" y="2619252"/>
                  </a:lnTo>
                  <a:lnTo>
                    <a:pt x="0" y="26192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96" name="Google Shape;96;p1"/>
          <p:cNvSpPr txBox="1"/>
          <p:nvPr/>
        </p:nvSpPr>
        <p:spPr>
          <a:xfrm>
            <a:off x="906886" y="7550147"/>
            <a:ext cx="8488800" cy="108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Alberto Gayá-Vilar &amp; colleagues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COST (IEO-CSIC)</a:t>
            </a:r>
            <a:endParaRPr/>
          </a:p>
        </p:txBody>
      </p:sp>
      <p:sp>
        <p:nvSpPr>
          <p:cNvPr id="97" name="Google Shape;97;p1"/>
          <p:cNvSpPr/>
          <p:nvPr/>
        </p:nvSpPr>
        <p:spPr>
          <a:xfrm>
            <a:off x="4919965" y="8183504"/>
            <a:ext cx="4926691" cy="1567629"/>
          </a:xfrm>
          <a:custGeom>
            <a:rect b="b" l="l" r="r" t="t"/>
            <a:pathLst>
              <a:path extrusionOk="0" h="1567629" w="4926691">
                <a:moveTo>
                  <a:pt x="0" y="0"/>
                </a:moveTo>
                <a:lnTo>
                  <a:pt x="4926691" y="0"/>
                </a:lnTo>
                <a:lnTo>
                  <a:pt x="4926691" y="1567629"/>
                </a:lnTo>
                <a:lnTo>
                  <a:pt x="0" y="1567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95000"/>
            </a:blip>
            <a:stretch>
              <a:fillRect b="-3961" l="-3320" r="-3386" t="0"/>
            </a:stretch>
          </a:blipFill>
          <a:ln>
            <a:noFill/>
          </a:ln>
        </p:spPr>
      </p:sp>
      <p:sp>
        <p:nvSpPr>
          <p:cNvPr id="98" name="Google Shape;98;p1"/>
          <p:cNvSpPr txBox="1"/>
          <p:nvPr/>
        </p:nvSpPr>
        <p:spPr>
          <a:xfrm>
            <a:off x="860425" y="4861105"/>
            <a:ext cx="16567075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5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iMagine - Cold Coral Segmentation          </a:t>
            </a: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9846656" y="8726944"/>
            <a:ext cx="7596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iMagine RP2 Project Review</a:t>
            </a:r>
            <a:endParaRPr sz="30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18/11/2024</a:t>
            </a:r>
            <a:endParaRPr sz="30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0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406" name="Google Shape;406;p10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407" name="Google Shape;407;p10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10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0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10" name="Google Shape;410;p10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1" name="Google Shape;411;p10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10"/>
          <p:cNvSpPr/>
          <p:nvPr/>
        </p:nvSpPr>
        <p:spPr>
          <a:xfrm>
            <a:off x="317926" y="7547662"/>
            <a:ext cx="1005704" cy="949859"/>
          </a:xfrm>
          <a:custGeom>
            <a:rect b="b" l="l" r="r" t="t"/>
            <a:pathLst>
              <a:path extrusionOk="0" h="949859" w="1005704">
                <a:moveTo>
                  <a:pt x="0" y="0"/>
                </a:moveTo>
                <a:lnTo>
                  <a:pt x="1005704" y="0"/>
                </a:lnTo>
                <a:lnTo>
                  <a:pt x="1005704" y="949859"/>
                </a:lnTo>
                <a:lnTo>
                  <a:pt x="0" y="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877" l="0" r="0" t="0"/>
            </a:stretch>
          </a:blipFill>
          <a:ln>
            <a:noFill/>
          </a:ln>
        </p:spPr>
      </p:sp>
      <p:cxnSp>
        <p:nvCxnSpPr>
          <p:cNvPr id="413" name="Google Shape;413;p10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4" name="Google Shape;414;p10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415" name="Google Shape;415;p10"/>
          <p:cNvSpPr/>
          <p:nvPr/>
        </p:nvSpPr>
        <p:spPr>
          <a:xfrm>
            <a:off x="9667120" y="7286016"/>
            <a:ext cx="1915176" cy="736576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29" l="0" r="-331201" t="-647852"/>
            </a:stretch>
          </a:blipFill>
          <a:ln>
            <a:noFill/>
          </a:ln>
        </p:spPr>
      </p:sp>
      <p:sp>
        <p:nvSpPr>
          <p:cNvPr id="416" name="Google Shape;416;p10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10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0"/>
          <p:cNvSpPr/>
          <p:nvPr/>
        </p:nvSpPr>
        <p:spPr>
          <a:xfrm>
            <a:off x="5416389" y="5863041"/>
            <a:ext cx="2857905" cy="4039442"/>
          </a:xfrm>
          <a:custGeom>
            <a:rect b="b" l="l" r="r" t="t"/>
            <a:pathLst>
              <a:path extrusionOk="0" h="4039442" w="2857905">
                <a:moveTo>
                  <a:pt x="0" y="0"/>
                </a:moveTo>
                <a:lnTo>
                  <a:pt x="2857905" y="0"/>
                </a:lnTo>
                <a:lnTo>
                  <a:pt x="2857905" y="4039442"/>
                </a:lnTo>
                <a:lnTo>
                  <a:pt x="0" y="403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19" name="Google Shape;419;p10"/>
          <p:cNvSpPr/>
          <p:nvPr/>
        </p:nvSpPr>
        <p:spPr>
          <a:xfrm>
            <a:off x="3900632" y="8574205"/>
            <a:ext cx="1396152" cy="1377619"/>
          </a:xfrm>
          <a:custGeom>
            <a:rect b="b" l="l" r="r" t="t"/>
            <a:pathLst>
              <a:path extrusionOk="0" h="1377619" w="1396152">
                <a:moveTo>
                  <a:pt x="0" y="0"/>
                </a:moveTo>
                <a:lnTo>
                  <a:pt x="1396152" y="0"/>
                </a:lnTo>
                <a:lnTo>
                  <a:pt x="1396152" y="1377619"/>
                </a:lnTo>
                <a:lnTo>
                  <a:pt x="0" y="1377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10"/>
          <p:cNvSpPr/>
          <p:nvPr/>
        </p:nvSpPr>
        <p:spPr>
          <a:xfrm>
            <a:off x="10079300" y="3028039"/>
            <a:ext cx="4661599" cy="3099964"/>
          </a:xfrm>
          <a:custGeom>
            <a:rect b="b" l="l" r="r" t="t"/>
            <a:pathLst>
              <a:path extrusionOk="0" h="3099964" w="4661599">
                <a:moveTo>
                  <a:pt x="0" y="0"/>
                </a:moveTo>
                <a:lnTo>
                  <a:pt x="4661599" y="0"/>
                </a:lnTo>
                <a:lnTo>
                  <a:pt x="4661599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21" name="Google Shape;421;p10"/>
          <p:cNvSpPr/>
          <p:nvPr/>
        </p:nvSpPr>
        <p:spPr>
          <a:xfrm>
            <a:off x="10351998" y="3280802"/>
            <a:ext cx="4632573" cy="3099964"/>
          </a:xfrm>
          <a:custGeom>
            <a:rect b="b" l="l" r="r" t="t"/>
            <a:pathLst>
              <a:path extrusionOk="0" h="3099964" w="4632573">
                <a:moveTo>
                  <a:pt x="0" y="0"/>
                </a:moveTo>
                <a:lnTo>
                  <a:pt x="4632573" y="0"/>
                </a:lnTo>
                <a:lnTo>
                  <a:pt x="4632573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22" name="Google Shape;422;p10"/>
          <p:cNvSpPr/>
          <p:nvPr/>
        </p:nvSpPr>
        <p:spPr>
          <a:xfrm>
            <a:off x="10624708" y="3603169"/>
            <a:ext cx="4632573" cy="3080661"/>
          </a:xfrm>
          <a:custGeom>
            <a:rect b="b" l="l" r="r" t="t"/>
            <a:pathLst>
              <a:path extrusionOk="0" h="3080661" w="4632573">
                <a:moveTo>
                  <a:pt x="0" y="0"/>
                </a:moveTo>
                <a:lnTo>
                  <a:pt x="4632573" y="0"/>
                </a:lnTo>
                <a:lnTo>
                  <a:pt x="4632573" y="3080662"/>
                </a:lnTo>
                <a:lnTo>
                  <a:pt x="0" y="3080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23" name="Google Shape;423;p10"/>
          <p:cNvSpPr txBox="1"/>
          <p:nvPr/>
        </p:nvSpPr>
        <p:spPr>
          <a:xfrm>
            <a:off x="1323630" y="7724578"/>
            <a:ext cx="3854633" cy="772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sng" cap="none" strike="noStrike">
                <a:solidFill>
                  <a:srgbClr val="0E67AD"/>
                </a:solidFill>
                <a:latin typeface="Open Sans"/>
                <a:ea typeface="Open Sans"/>
                <a:cs typeface="Open Sans"/>
                <a:sym typeface="Open Sa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https://github.com/SierraSergio/Deep_ramp</a:t>
            </a:r>
            <a:endParaRPr/>
          </a:p>
        </p:txBody>
      </p:sp>
      <p:sp>
        <p:nvSpPr>
          <p:cNvPr id="424" name="Google Shape;424;p10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425" name="Google Shape;425;p10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426" name="Google Shape;426;p10"/>
          <p:cNvSpPr txBox="1"/>
          <p:nvPr/>
        </p:nvSpPr>
        <p:spPr>
          <a:xfrm>
            <a:off x="9835628" y="1984510"/>
            <a:ext cx="5148943" cy="53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grpSp>
        <p:nvGrpSpPr>
          <p:cNvPr id="427" name="Google Shape;427;p10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428" name="Google Shape;428;p10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429" name="Google Shape;429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10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1" name="Google Shape;431;p10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32" name="Google Shape;432;p10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sp>
        <p:nvSpPr>
          <p:cNvPr id="433" name="Google Shape;433;p10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  <p:sp>
        <p:nvSpPr>
          <p:cNvPr id="434" name="Google Shape;434;p10"/>
          <p:cNvSpPr/>
          <p:nvPr/>
        </p:nvSpPr>
        <p:spPr>
          <a:xfrm>
            <a:off x="10949333" y="4026958"/>
            <a:ext cx="4602997" cy="3080172"/>
          </a:xfrm>
          <a:custGeom>
            <a:rect b="b" l="l" r="r" t="t"/>
            <a:pathLst>
              <a:path extrusionOk="0" h="3080172" w="4602997">
                <a:moveTo>
                  <a:pt x="0" y="0"/>
                </a:moveTo>
                <a:lnTo>
                  <a:pt x="4602997" y="0"/>
                </a:lnTo>
                <a:lnTo>
                  <a:pt x="4602997" y="3080173"/>
                </a:lnTo>
                <a:lnTo>
                  <a:pt x="0" y="308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35" name="Google Shape;435;p10"/>
          <p:cNvSpPr/>
          <p:nvPr/>
        </p:nvSpPr>
        <p:spPr>
          <a:xfrm>
            <a:off x="11172825" y="4322955"/>
            <a:ext cx="4602997" cy="3080172"/>
          </a:xfrm>
          <a:custGeom>
            <a:rect b="b" l="l" r="r" t="t"/>
            <a:pathLst>
              <a:path extrusionOk="0" h="3080172" w="4602997">
                <a:moveTo>
                  <a:pt x="0" y="0"/>
                </a:moveTo>
                <a:lnTo>
                  <a:pt x="4602997" y="0"/>
                </a:lnTo>
                <a:lnTo>
                  <a:pt x="4602997" y="3080172"/>
                </a:lnTo>
                <a:lnTo>
                  <a:pt x="0" y="3080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36" name="Google Shape;436;p10"/>
          <p:cNvSpPr/>
          <p:nvPr/>
        </p:nvSpPr>
        <p:spPr>
          <a:xfrm>
            <a:off x="9730264" y="2454203"/>
            <a:ext cx="8132441" cy="6099330"/>
          </a:xfrm>
          <a:custGeom>
            <a:rect b="b" l="l" r="r" t="t"/>
            <a:pathLst>
              <a:path extrusionOk="0" h="6099330" w="8132441">
                <a:moveTo>
                  <a:pt x="0" y="0"/>
                </a:moveTo>
                <a:lnTo>
                  <a:pt x="8132441" y="0"/>
                </a:lnTo>
                <a:lnTo>
                  <a:pt x="8132441" y="6099330"/>
                </a:lnTo>
                <a:lnTo>
                  <a:pt x="0" y="6099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 amt="82000"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11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446" name="Google Shape;446;p11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447" name="Google Shape;447;p11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" name="Google Shape;448;p11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1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50" name="Google Shape;450;p11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1" name="Google Shape;451;p11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11"/>
          <p:cNvSpPr/>
          <p:nvPr/>
        </p:nvSpPr>
        <p:spPr>
          <a:xfrm>
            <a:off x="317926" y="7547662"/>
            <a:ext cx="1005704" cy="949859"/>
          </a:xfrm>
          <a:custGeom>
            <a:rect b="b" l="l" r="r" t="t"/>
            <a:pathLst>
              <a:path extrusionOk="0" h="949859" w="1005704">
                <a:moveTo>
                  <a:pt x="0" y="0"/>
                </a:moveTo>
                <a:lnTo>
                  <a:pt x="1005704" y="0"/>
                </a:lnTo>
                <a:lnTo>
                  <a:pt x="1005704" y="949859"/>
                </a:lnTo>
                <a:lnTo>
                  <a:pt x="0" y="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877" l="0" r="0" t="0"/>
            </a:stretch>
          </a:blipFill>
          <a:ln>
            <a:noFill/>
          </a:ln>
        </p:spPr>
      </p:sp>
      <p:cxnSp>
        <p:nvCxnSpPr>
          <p:cNvPr id="453" name="Google Shape;453;p11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4" name="Google Shape;454;p11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455" name="Google Shape;455;p11"/>
          <p:cNvSpPr/>
          <p:nvPr/>
        </p:nvSpPr>
        <p:spPr>
          <a:xfrm>
            <a:off x="9667120" y="7286016"/>
            <a:ext cx="1915176" cy="736576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29" l="0" r="-331201" t="-647852"/>
            </a:stretch>
          </a:blipFill>
          <a:ln>
            <a:noFill/>
          </a:ln>
        </p:spPr>
      </p:sp>
      <p:sp>
        <p:nvSpPr>
          <p:cNvPr id="456" name="Google Shape;456;p11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1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11"/>
          <p:cNvSpPr/>
          <p:nvPr/>
        </p:nvSpPr>
        <p:spPr>
          <a:xfrm>
            <a:off x="5416389" y="5863041"/>
            <a:ext cx="2857905" cy="4039442"/>
          </a:xfrm>
          <a:custGeom>
            <a:rect b="b" l="l" r="r" t="t"/>
            <a:pathLst>
              <a:path extrusionOk="0" h="4039442" w="2857905">
                <a:moveTo>
                  <a:pt x="0" y="0"/>
                </a:moveTo>
                <a:lnTo>
                  <a:pt x="2857905" y="0"/>
                </a:lnTo>
                <a:lnTo>
                  <a:pt x="2857905" y="4039442"/>
                </a:lnTo>
                <a:lnTo>
                  <a:pt x="0" y="403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59" name="Google Shape;459;p11"/>
          <p:cNvSpPr/>
          <p:nvPr/>
        </p:nvSpPr>
        <p:spPr>
          <a:xfrm>
            <a:off x="3900632" y="8574205"/>
            <a:ext cx="1396152" cy="1377619"/>
          </a:xfrm>
          <a:custGeom>
            <a:rect b="b" l="l" r="r" t="t"/>
            <a:pathLst>
              <a:path extrusionOk="0" h="1377619" w="1396152">
                <a:moveTo>
                  <a:pt x="0" y="0"/>
                </a:moveTo>
                <a:lnTo>
                  <a:pt x="1396152" y="0"/>
                </a:lnTo>
                <a:lnTo>
                  <a:pt x="1396152" y="1377619"/>
                </a:lnTo>
                <a:lnTo>
                  <a:pt x="0" y="1377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11"/>
          <p:cNvSpPr/>
          <p:nvPr/>
        </p:nvSpPr>
        <p:spPr>
          <a:xfrm>
            <a:off x="10079300" y="3028039"/>
            <a:ext cx="4661599" cy="3099964"/>
          </a:xfrm>
          <a:custGeom>
            <a:rect b="b" l="l" r="r" t="t"/>
            <a:pathLst>
              <a:path extrusionOk="0" h="3099964" w="4661599">
                <a:moveTo>
                  <a:pt x="0" y="0"/>
                </a:moveTo>
                <a:lnTo>
                  <a:pt x="4661599" y="0"/>
                </a:lnTo>
                <a:lnTo>
                  <a:pt x="4661599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61" name="Google Shape;461;p11"/>
          <p:cNvSpPr/>
          <p:nvPr/>
        </p:nvSpPr>
        <p:spPr>
          <a:xfrm>
            <a:off x="10351998" y="3280802"/>
            <a:ext cx="4632573" cy="3099964"/>
          </a:xfrm>
          <a:custGeom>
            <a:rect b="b" l="l" r="r" t="t"/>
            <a:pathLst>
              <a:path extrusionOk="0" h="3099964" w="4632573">
                <a:moveTo>
                  <a:pt x="0" y="0"/>
                </a:moveTo>
                <a:lnTo>
                  <a:pt x="4632573" y="0"/>
                </a:lnTo>
                <a:lnTo>
                  <a:pt x="4632573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62" name="Google Shape;462;p11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  <p:sp>
        <p:nvSpPr>
          <p:cNvPr id="463" name="Google Shape;463;p11"/>
          <p:cNvSpPr/>
          <p:nvPr/>
        </p:nvSpPr>
        <p:spPr>
          <a:xfrm>
            <a:off x="10624708" y="3603169"/>
            <a:ext cx="4632573" cy="3080661"/>
          </a:xfrm>
          <a:custGeom>
            <a:rect b="b" l="l" r="r" t="t"/>
            <a:pathLst>
              <a:path extrusionOk="0" h="3080661" w="4632573">
                <a:moveTo>
                  <a:pt x="0" y="0"/>
                </a:moveTo>
                <a:lnTo>
                  <a:pt x="4632573" y="0"/>
                </a:lnTo>
                <a:lnTo>
                  <a:pt x="4632573" y="3080662"/>
                </a:lnTo>
                <a:lnTo>
                  <a:pt x="0" y="3080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64" name="Google Shape;464;p11"/>
          <p:cNvSpPr/>
          <p:nvPr/>
        </p:nvSpPr>
        <p:spPr>
          <a:xfrm>
            <a:off x="10949333" y="4026958"/>
            <a:ext cx="4602997" cy="3080172"/>
          </a:xfrm>
          <a:custGeom>
            <a:rect b="b" l="l" r="r" t="t"/>
            <a:pathLst>
              <a:path extrusionOk="0" h="3080172" w="4602997">
                <a:moveTo>
                  <a:pt x="0" y="0"/>
                </a:moveTo>
                <a:lnTo>
                  <a:pt x="4602997" y="0"/>
                </a:lnTo>
                <a:lnTo>
                  <a:pt x="4602997" y="3080173"/>
                </a:lnTo>
                <a:lnTo>
                  <a:pt x="0" y="308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65" name="Google Shape;465;p11"/>
          <p:cNvSpPr/>
          <p:nvPr/>
        </p:nvSpPr>
        <p:spPr>
          <a:xfrm>
            <a:off x="11172825" y="4322955"/>
            <a:ext cx="4602997" cy="3080172"/>
          </a:xfrm>
          <a:custGeom>
            <a:rect b="b" l="l" r="r" t="t"/>
            <a:pathLst>
              <a:path extrusionOk="0" h="3080172" w="4602997">
                <a:moveTo>
                  <a:pt x="0" y="0"/>
                </a:moveTo>
                <a:lnTo>
                  <a:pt x="4602997" y="0"/>
                </a:lnTo>
                <a:lnTo>
                  <a:pt x="4602997" y="3080172"/>
                </a:lnTo>
                <a:lnTo>
                  <a:pt x="0" y="3080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66" name="Google Shape;466;p11"/>
          <p:cNvSpPr txBox="1"/>
          <p:nvPr/>
        </p:nvSpPr>
        <p:spPr>
          <a:xfrm>
            <a:off x="1323630" y="7724578"/>
            <a:ext cx="3854633" cy="772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sng" cap="none" strike="noStrike">
                <a:solidFill>
                  <a:srgbClr val="0E67AD"/>
                </a:solidFill>
                <a:latin typeface="Open Sans"/>
                <a:ea typeface="Open Sans"/>
                <a:cs typeface="Open Sans"/>
                <a:sym typeface="Open Sans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https://github.com/SierraSergio/Deep_ramp</a:t>
            </a:r>
            <a:endParaRPr/>
          </a:p>
        </p:txBody>
      </p:sp>
      <p:sp>
        <p:nvSpPr>
          <p:cNvPr id="467" name="Google Shape;467;p11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468" name="Google Shape;468;p11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469" name="Google Shape;469;p11"/>
          <p:cNvSpPr txBox="1"/>
          <p:nvPr/>
        </p:nvSpPr>
        <p:spPr>
          <a:xfrm>
            <a:off x="9753600" y="2044637"/>
            <a:ext cx="53130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sp>
        <p:nvSpPr>
          <p:cNvPr id="470" name="Google Shape;470;p11"/>
          <p:cNvSpPr/>
          <p:nvPr/>
        </p:nvSpPr>
        <p:spPr>
          <a:xfrm>
            <a:off x="9624901" y="2279741"/>
            <a:ext cx="8132441" cy="6099330"/>
          </a:xfrm>
          <a:custGeom>
            <a:rect b="b" l="l" r="r" t="t"/>
            <a:pathLst>
              <a:path extrusionOk="0" h="6099330" w="8132441">
                <a:moveTo>
                  <a:pt x="0" y="0"/>
                </a:moveTo>
                <a:lnTo>
                  <a:pt x="8132441" y="0"/>
                </a:lnTo>
                <a:lnTo>
                  <a:pt x="8132441" y="6099330"/>
                </a:lnTo>
                <a:lnTo>
                  <a:pt x="0" y="6099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 amt="82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1" name="Google Shape;471;p11"/>
          <p:cNvGrpSpPr/>
          <p:nvPr/>
        </p:nvGrpSpPr>
        <p:grpSpPr>
          <a:xfrm>
            <a:off x="11172825" y="3593288"/>
            <a:ext cx="6947109" cy="6358536"/>
            <a:chOff x="0" y="0"/>
            <a:chExt cx="9262812" cy="8478048"/>
          </a:xfrm>
        </p:grpSpPr>
        <p:sp>
          <p:nvSpPr>
            <p:cNvPr id="472" name="Google Shape;472;p11"/>
            <p:cNvSpPr/>
            <p:nvPr/>
          </p:nvSpPr>
          <p:spPr>
            <a:xfrm>
              <a:off x="4356234" y="6473953"/>
              <a:ext cx="4906578" cy="2004095"/>
            </a:xfrm>
            <a:custGeom>
              <a:rect b="b" l="l" r="r" t="t"/>
              <a:pathLst>
                <a:path extrusionOk="0" h="2004095" w="4906578">
                  <a:moveTo>
                    <a:pt x="0" y="0"/>
                  </a:moveTo>
                  <a:lnTo>
                    <a:pt x="4906578" y="0"/>
                  </a:lnTo>
                  <a:lnTo>
                    <a:pt x="4906578" y="2004095"/>
                  </a:lnTo>
                  <a:lnTo>
                    <a:pt x="0" y="20040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11"/>
            <p:cNvSpPr/>
            <p:nvPr/>
          </p:nvSpPr>
          <p:spPr>
            <a:xfrm>
              <a:off x="0" y="456590"/>
              <a:ext cx="7560636" cy="7081991"/>
            </a:xfrm>
            <a:custGeom>
              <a:rect b="b" l="l" r="r" t="t"/>
              <a:pathLst>
                <a:path extrusionOk="0" h="7081991" w="7560636">
                  <a:moveTo>
                    <a:pt x="0" y="0"/>
                  </a:moveTo>
                  <a:lnTo>
                    <a:pt x="7560636" y="0"/>
                  </a:lnTo>
                  <a:lnTo>
                    <a:pt x="7560636" y="7081992"/>
                  </a:lnTo>
                  <a:lnTo>
                    <a:pt x="0" y="70819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4" name="Google Shape;474;p11"/>
            <p:cNvSpPr/>
            <p:nvPr/>
          </p:nvSpPr>
          <p:spPr>
            <a:xfrm>
              <a:off x="7007305" y="0"/>
              <a:ext cx="918260" cy="1148906"/>
            </a:xfrm>
            <a:custGeom>
              <a:rect b="b" l="l" r="r" t="t"/>
              <a:pathLst>
                <a:path extrusionOk="0" h="1148906" w="918260">
                  <a:moveTo>
                    <a:pt x="0" y="0"/>
                  </a:moveTo>
                  <a:lnTo>
                    <a:pt x="918260" y="0"/>
                  </a:lnTo>
                  <a:lnTo>
                    <a:pt x="918260" y="1148906"/>
                  </a:lnTo>
                  <a:lnTo>
                    <a:pt x="0" y="11489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75" name="Google Shape;475;p11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pic>
        <p:nvPicPr>
          <p:cNvPr id="476" name="Google Shape;476;p1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156200" y="8927849"/>
            <a:ext cx="2122485" cy="7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12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482" name="Google Shape;482;p12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483" name="Google Shape;483;p12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4" name="Google Shape;484;p12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12"/>
          <p:cNvSpPr txBox="1"/>
          <p:nvPr/>
        </p:nvSpPr>
        <p:spPr>
          <a:xfrm>
            <a:off x="2273078" y="624600"/>
            <a:ext cx="1433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New approach</a:t>
            </a:r>
            <a:endParaRPr/>
          </a:p>
        </p:txBody>
      </p:sp>
      <p:grpSp>
        <p:nvGrpSpPr>
          <p:cNvPr id="487" name="Google Shape;487;p12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488" name="Google Shape;488;p12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489" name="Google Shape;489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12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1" name="Google Shape;491;p12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92" name="Google Shape;492;p12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g315175d547c_1_69"/>
          <p:cNvGrpSpPr/>
          <p:nvPr/>
        </p:nvGrpSpPr>
        <p:grpSpPr>
          <a:xfrm>
            <a:off x="-286058" y="-1026946"/>
            <a:ext cx="20001135" cy="2896993"/>
            <a:chOff x="0" y="-28575"/>
            <a:chExt cx="5267754" cy="762989"/>
          </a:xfrm>
        </p:grpSpPr>
        <p:sp>
          <p:nvSpPr>
            <p:cNvPr id="498" name="Google Shape;498;g315175d547c_1_69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499" name="Google Shape;499;g315175d547c_1_69"/>
            <p:cNvSpPr txBox="1"/>
            <p:nvPr/>
          </p:nvSpPr>
          <p:spPr>
            <a:xfrm>
              <a:off x="0" y="-28575"/>
              <a:ext cx="5267700" cy="76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g315175d547c_1_69"/>
          <p:cNvGrpSpPr/>
          <p:nvPr/>
        </p:nvGrpSpPr>
        <p:grpSpPr>
          <a:xfrm>
            <a:off x="468831" y="2474801"/>
            <a:ext cx="12434088" cy="6451692"/>
            <a:chOff x="0" y="-28575"/>
            <a:chExt cx="3274800" cy="1699200"/>
          </a:xfrm>
        </p:grpSpPr>
        <p:sp>
          <p:nvSpPr>
            <p:cNvPr id="501" name="Google Shape;501;g315175d547c_1_69"/>
            <p:cNvSpPr/>
            <p:nvPr/>
          </p:nvSpPr>
          <p:spPr>
            <a:xfrm>
              <a:off x="0" y="0"/>
              <a:ext cx="3274799" cy="1670618"/>
            </a:xfrm>
            <a:custGeom>
              <a:rect b="b" l="l" r="r" t="t"/>
              <a:pathLst>
                <a:path extrusionOk="0" h="1670618" w="3274799">
                  <a:moveTo>
                    <a:pt x="19302" y="0"/>
                  </a:moveTo>
                  <a:lnTo>
                    <a:pt x="3255497" y="0"/>
                  </a:lnTo>
                  <a:cubicBezTo>
                    <a:pt x="3260616" y="0"/>
                    <a:pt x="3265525" y="2034"/>
                    <a:pt x="3269145" y="5653"/>
                  </a:cubicBezTo>
                  <a:cubicBezTo>
                    <a:pt x="3272765" y="9273"/>
                    <a:pt x="3274799" y="14183"/>
                    <a:pt x="3274799" y="19302"/>
                  </a:cubicBezTo>
                  <a:lnTo>
                    <a:pt x="3274799" y="1651316"/>
                  </a:lnTo>
                  <a:cubicBezTo>
                    <a:pt x="3274799" y="1656435"/>
                    <a:pt x="3272765" y="1661345"/>
                    <a:pt x="3269145" y="1664964"/>
                  </a:cubicBezTo>
                  <a:cubicBezTo>
                    <a:pt x="3265525" y="1668584"/>
                    <a:pt x="3260616" y="1670618"/>
                    <a:pt x="3255497" y="1670618"/>
                  </a:cubicBezTo>
                  <a:lnTo>
                    <a:pt x="19302" y="1670618"/>
                  </a:lnTo>
                  <a:cubicBezTo>
                    <a:pt x="14183" y="1670618"/>
                    <a:pt x="9273" y="1668584"/>
                    <a:pt x="5653" y="1664964"/>
                  </a:cubicBezTo>
                  <a:cubicBezTo>
                    <a:pt x="2034" y="1661345"/>
                    <a:pt x="0" y="1656435"/>
                    <a:pt x="0" y="1651316"/>
                  </a:cubicBezTo>
                  <a:lnTo>
                    <a:pt x="0" y="19302"/>
                  </a:lnTo>
                  <a:cubicBezTo>
                    <a:pt x="0" y="14183"/>
                    <a:pt x="2034" y="9273"/>
                    <a:pt x="5653" y="5653"/>
                  </a:cubicBezTo>
                  <a:cubicBezTo>
                    <a:pt x="9273" y="2034"/>
                    <a:pt x="14183" y="0"/>
                    <a:pt x="19302" y="0"/>
                  </a:cubicBezTo>
                  <a:close/>
                </a:path>
              </a:pathLst>
            </a:custGeom>
            <a:solidFill>
              <a:srgbClr val="74B2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g315175d547c_1_69"/>
            <p:cNvSpPr txBox="1"/>
            <p:nvPr/>
          </p:nvSpPr>
          <p:spPr>
            <a:xfrm>
              <a:off x="0" y="-28575"/>
              <a:ext cx="3274800" cy="16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g315175d547c_1_69"/>
          <p:cNvSpPr/>
          <p:nvPr/>
        </p:nvSpPr>
        <p:spPr>
          <a:xfrm>
            <a:off x="654962" y="2765714"/>
            <a:ext cx="12075309" cy="5992372"/>
          </a:xfrm>
          <a:custGeom>
            <a:rect b="b" l="l" r="r" t="t"/>
            <a:pathLst>
              <a:path extrusionOk="0" h="5992372" w="12075309">
                <a:moveTo>
                  <a:pt x="0" y="0"/>
                </a:moveTo>
                <a:lnTo>
                  <a:pt x="12075309" y="0"/>
                </a:lnTo>
                <a:lnTo>
                  <a:pt x="12075309" y="5992372"/>
                </a:lnTo>
                <a:lnTo>
                  <a:pt x="0" y="5992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g315175d547c_1_69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315175d547c_1_69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06" name="Google Shape;506;g315175d547c_1_69"/>
          <p:cNvGrpSpPr/>
          <p:nvPr/>
        </p:nvGrpSpPr>
        <p:grpSpPr>
          <a:xfrm>
            <a:off x="5834663" y="5094465"/>
            <a:ext cx="1702328" cy="660392"/>
            <a:chOff x="0" y="-9423"/>
            <a:chExt cx="812800" cy="315313"/>
          </a:xfrm>
        </p:grpSpPr>
        <p:sp>
          <p:nvSpPr>
            <p:cNvPr id="507" name="Google Shape;507;g315175d547c_1_69"/>
            <p:cNvSpPr/>
            <p:nvPr/>
          </p:nvSpPr>
          <p:spPr>
            <a:xfrm>
              <a:off x="0" y="0"/>
              <a:ext cx="812800" cy="305890"/>
            </a:xfrm>
            <a:custGeom>
              <a:rect b="b" l="l" r="r" t="t"/>
              <a:pathLst>
                <a:path extrusionOk="0" h="305890" w="812800">
                  <a:moveTo>
                    <a:pt x="406400" y="0"/>
                  </a:moveTo>
                  <a:cubicBezTo>
                    <a:pt x="181951" y="0"/>
                    <a:pt x="0" y="68476"/>
                    <a:pt x="0" y="152945"/>
                  </a:cubicBezTo>
                  <a:cubicBezTo>
                    <a:pt x="0" y="237414"/>
                    <a:pt x="181951" y="305890"/>
                    <a:pt x="406400" y="305890"/>
                  </a:cubicBezTo>
                  <a:cubicBezTo>
                    <a:pt x="630849" y="305890"/>
                    <a:pt x="812800" y="237414"/>
                    <a:pt x="812800" y="152945"/>
                  </a:cubicBezTo>
                  <a:cubicBezTo>
                    <a:pt x="812800" y="6847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B2E3"/>
            </a:solidFill>
            <a:ln cap="sq" cmpd="sng" w="19050">
              <a:solidFill>
                <a:srgbClr val="1814D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g315175d547c_1_69"/>
            <p:cNvSpPr txBox="1"/>
            <p:nvPr/>
          </p:nvSpPr>
          <p:spPr>
            <a:xfrm>
              <a:off x="76200" y="-9423"/>
              <a:ext cx="660300" cy="2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32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670 img</a:t>
              </a:r>
              <a:endParaRPr/>
            </a:p>
          </p:txBody>
        </p:sp>
      </p:grpSp>
      <p:sp>
        <p:nvSpPr>
          <p:cNvPr id="509" name="Google Shape;509;g315175d547c_1_69"/>
          <p:cNvSpPr txBox="1"/>
          <p:nvPr/>
        </p:nvSpPr>
        <p:spPr>
          <a:xfrm>
            <a:off x="2273078" y="624600"/>
            <a:ext cx="1433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New approach</a:t>
            </a:r>
            <a:endParaRPr/>
          </a:p>
        </p:txBody>
      </p:sp>
      <p:grpSp>
        <p:nvGrpSpPr>
          <p:cNvPr id="510" name="Google Shape;510;g315175d547c_1_69"/>
          <p:cNvGrpSpPr/>
          <p:nvPr/>
        </p:nvGrpSpPr>
        <p:grpSpPr>
          <a:xfrm>
            <a:off x="15830569" y="8478551"/>
            <a:ext cx="1559479" cy="1559497"/>
            <a:chOff x="0" y="0"/>
            <a:chExt cx="2079305" cy="2079330"/>
          </a:xfrm>
        </p:grpSpPr>
        <p:grpSp>
          <p:nvGrpSpPr>
            <p:cNvPr id="511" name="Google Shape;511;g315175d547c_1_69"/>
            <p:cNvGrpSpPr/>
            <p:nvPr/>
          </p:nvGrpSpPr>
          <p:grpSpPr>
            <a:xfrm>
              <a:off x="0" y="0"/>
              <a:ext cx="2079305" cy="2079305"/>
              <a:chOff x="0" y="0"/>
              <a:chExt cx="812800" cy="812800"/>
            </a:xfrm>
          </p:grpSpPr>
          <p:sp>
            <p:nvSpPr>
              <p:cNvPr id="512" name="Google Shape;512;g315175d547c_1_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g315175d547c_1_69"/>
              <p:cNvSpPr txBox="1"/>
              <p:nvPr/>
            </p:nvSpPr>
            <p:spPr>
              <a:xfrm>
                <a:off x="76200" y="95250"/>
                <a:ext cx="660300" cy="64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4" name="Google Shape;514;g315175d547c_1_69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15" name="Google Shape;515;g315175d547c_1_69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13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521" name="Google Shape;521;p13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522" name="Google Shape;522;p13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13"/>
          <p:cNvGrpSpPr/>
          <p:nvPr/>
        </p:nvGrpSpPr>
        <p:grpSpPr>
          <a:xfrm>
            <a:off x="468831" y="2474801"/>
            <a:ext cx="12434001" cy="6451623"/>
            <a:chOff x="0" y="-28575"/>
            <a:chExt cx="3274799" cy="1699193"/>
          </a:xfrm>
        </p:grpSpPr>
        <p:sp>
          <p:nvSpPr>
            <p:cNvPr id="524" name="Google Shape;524;p13"/>
            <p:cNvSpPr/>
            <p:nvPr/>
          </p:nvSpPr>
          <p:spPr>
            <a:xfrm>
              <a:off x="0" y="0"/>
              <a:ext cx="3274799" cy="1670618"/>
            </a:xfrm>
            <a:custGeom>
              <a:rect b="b" l="l" r="r" t="t"/>
              <a:pathLst>
                <a:path extrusionOk="0" h="1670618" w="3274799">
                  <a:moveTo>
                    <a:pt x="19302" y="0"/>
                  </a:moveTo>
                  <a:lnTo>
                    <a:pt x="3255497" y="0"/>
                  </a:lnTo>
                  <a:cubicBezTo>
                    <a:pt x="3260616" y="0"/>
                    <a:pt x="3265525" y="2034"/>
                    <a:pt x="3269145" y="5653"/>
                  </a:cubicBezTo>
                  <a:cubicBezTo>
                    <a:pt x="3272765" y="9273"/>
                    <a:pt x="3274799" y="14183"/>
                    <a:pt x="3274799" y="19302"/>
                  </a:cubicBezTo>
                  <a:lnTo>
                    <a:pt x="3274799" y="1651316"/>
                  </a:lnTo>
                  <a:cubicBezTo>
                    <a:pt x="3274799" y="1656435"/>
                    <a:pt x="3272765" y="1661345"/>
                    <a:pt x="3269145" y="1664964"/>
                  </a:cubicBezTo>
                  <a:cubicBezTo>
                    <a:pt x="3265525" y="1668584"/>
                    <a:pt x="3260616" y="1670618"/>
                    <a:pt x="3255497" y="1670618"/>
                  </a:cubicBezTo>
                  <a:lnTo>
                    <a:pt x="19302" y="1670618"/>
                  </a:lnTo>
                  <a:cubicBezTo>
                    <a:pt x="14183" y="1670618"/>
                    <a:pt x="9273" y="1668584"/>
                    <a:pt x="5653" y="1664964"/>
                  </a:cubicBezTo>
                  <a:cubicBezTo>
                    <a:pt x="2034" y="1661345"/>
                    <a:pt x="0" y="1656435"/>
                    <a:pt x="0" y="1651316"/>
                  </a:cubicBezTo>
                  <a:lnTo>
                    <a:pt x="0" y="19302"/>
                  </a:lnTo>
                  <a:cubicBezTo>
                    <a:pt x="0" y="14183"/>
                    <a:pt x="2034" y="9273"/>
                    <a:pt x="5653" y="5653"/>
                  </a:cubicBezTo>
                  <a:cubicBezTo>
                    <a:pt x="9273" y="2034"/>
                    <a:pt x="14183" y="0"/>
                    <a:pt x="19302" y="0"/>
                  </a:cubicBezTo>
                  <a:close/>
                </a:path>
              </a:pathLst>
            </a:custGeom>
            <a:solidFill>
              <a:srgbClr val="74B2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13"/>
            <p:cNvSpPr txBox="1"/>
            <p:nvPr/>
          </p:nvSpPr>
          <p:spPr>
            <a:xfrm>
              <a:off x="0" y="-28575"/>
              <a:ext cx="3274799" cy="1699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654962" y="2765714"/>
            <a:ext cx="12075309" cy="5992372"/>
          </a:xfrm>
          <a:custGeom>
            <a:rect b="b" l="l" r="r" t="t"/>
            <a:pathLst>
              <a:path extrusionOk="0" h="5992372" w="12075309">
                <a:moveTo>
                  <a:pt x="0" y="0"/>
                </a:moveTo>
                <a:lnTo>
                  <a:pt x="12075309" y="0"/>
                </a:lnTo>
                <a:lnTo>
                  <a:pt x="12075309" y="5992372"/>
                </a:lnTo>
                <a:lnTo>
                  <a:pt x="0" y="5992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13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13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13"/>
          <p:cNvSpPr/>
          <p:nvPr/>
        </p:nvSpPr>
        <p:spPr>
          <a:xfrm>
            <a:off x="11103150" y="-366700"/>
            <a:ext cx="4969869" cy="4214527"/>
          </a:xfrm>
          <a:custGeom>
            <a:rect b="b" l="l" r="r" t="t"/>
            <a:pathLst>
              <a:path extrusionOk="0" h="5351780" w="6351270">
                <a:moveTo>
                  <a:pt x="5858510" y="0"/>
                </a:moveTo>
                <a:lnTo>
                  <a:pt x="491490" y="0"/>
                </a:lnTo>
                <a:cubicBezTo>
                  <a:pt x="220980" y="0"/>
                  <a:pt x="0" y="220980"/>
                  <a:pt x="0" y="491490"/>
                </a:cubicBezTo>
                <a:lnTo>
                  <a:pt x="0" y="3191510"/>
                </a:lnTo>
                <a:cubicBezTo>
                  <a:pt x="0" y="3462020"/>
                  <a:pt x="220980" y="3683000"/>
                  <a:pt x="491490" y="3683000"/>
                </a:cubicBezTo>
                <a:lnTo>
                  <a:pt x="1841500" y="3683000"/>
                </a:lnTo>
                <a:lnTo>
                  <a:pt x="1841500" y="5351780"/>
                </a:lnTo>
                <a:lnTo>
                  <a:pt x="3318510" y="3683000"/>
                </a:lnTo>
                <a:lnTo>
                  <a:pt x="5859780" y="3683000"/>
                </a:lnTo>
                <a:cubicBezTo>
                  <a:pt x="6130290" y="3683000"/>
                  <a:pt x="6351270" y="3462020"/>
                  <a:pt x="6351270" y="3191510"/>
                </a:cubicBezTo>
                <a:lnTo>
                  <a:pt x="6351270" y="491490"/>
                </a:lnTo>
                <a:cubicBezTo>
                  <a:pt x="6350000" y="220980"/>
                  <a:pt x="6129020" y="0"/>
                  <a:pt x="585851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9146" l="-103475" r="-115952" t="-72050"/>
            </a:stretch>
          </a:blipFill>
          <a:ln cap="sq" cmpd="sng" w="190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0" name="Google Shape;530;p13"/>
          <p:cNvGrpSpPr/>
          <p:nvPr/>
        </p:nvGrpSpPr>
        <p:grpSpPr>
          <a:xfrm>
            <a:off x="5834663" y="5094465"/>
            <a:ext cx="1702337" cy="660395"/>
            <a:chOff x="0" y="-9423"/>
            <a:chExt cx="812800" cy="315313"/>
          </a:xfrm>
        </p:grpSpPr>
        <p:sp>
          <p:nvSpPr>
            <p:cNvPr id="531" name="Google Shape;531;p13"/>
            <p:cNvSpPr/>
            <p:nvPr/>
          </p:nvSpPr>
          <p:spPr>
            <a:xfrm>
              <a:off x="0" y="0"/>
              <a:ext cx="812800" cy="305890"/>
            </a:xfrm>
            <a:custGeom>
              <a:rect b="b" l="l" r="r" t="t"/>
              <a:pathLst>
                <a:path extrusionOk="0" h="305890" w="812800">
                  <a:moveTo>
                    <a:pt x="406400" y="0"/>
                  </a:moveTo>
                  <a:cubicBezTo>
                    <a:pt x="181951" y="0"/>
                    <a:pt x="0" y="68476"/>
                    <a:pt x="0" y="152945"/>
                  </a:cubicBezTo>
                  <a:cubicBezTo>
                    <a:pt x="0" y="237414"/>
                    <a:pt x="181951" y="305890"/>
                    <a:pt x="406400" y="305890"/>
                  </a:cubicBezTo>
                  <a:cubicBezTo>
                    <a:pt x="630849" y="305890"/>
                    <a:pt x="812800" y="237414"/>
                    <a:pt x="812800" y="152945"/>
                  </a:cubicBezTo>
                  <a:cubicBezTo>
                    <a:pt x="812800" y="6847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B2E3"/>
            </a:solidFill>
            <a:ln cap="sq" cmpd="sng" w="19050">
              <a:solidFill>
                <a:srgbClr val="1814D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13"/>
            <p:cNvSpPr txBox="1"/>
            <p:nvPr/>
          </p:nvSpPr>
          <p:spPr>
            <a:xfrm>
              <a:off x="76200" y="-9423"/>
              <a:ext cx="660400" cy="2866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32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670 img</a:t>
              </a:r>
              <a:endParaRPr/>
            </a:p>
          </p:txBody>
        </p:sp>
      </p:grpSp>
      <p:sp>
        <p:nvSpPr>
          <p:cNvPr id="533" name="Google Shape;533;p13"/>
          <p:cNvSpPr txBox="1"/>
          <p:nvPr/>
        </p:nvSpPr>
        <p:spPr>
          <a:xfrm>
            <a:off x="2273078" y="624600"/>
            <a:ext cx="1433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New approach</a:t>
            </a:r>
            <a:endParaRPr b="1" sz="42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34" name="Google Shape;534;p13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535" name="Google Shape;535;p13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536" name="Google Shape;536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13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13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39" name="Google Shape;539;p13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14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545" name="Google Shape;545;p14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546" name="Google Shape;546;p14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7" name="Google Shape;547;p14"/>
          <p:cNvGrpSpPr/>
          <p:nvPr/>
        </p:nvGrpSpPr>
        <p:grpSpPr>
          <a:xfrm>
            <a:off x="468831" y="2474801"/>
            <a:ext cx="12434001" cy="6451623"/>
            <a:chOff x="0" y="-28575"/>
            <a:chExt cx="3274799" cy="1699193"/>
          </a:xfrm>
        </p:grpSpPr>
        <p:sp>
          <p:nvSpPr>
            <p:cNvPr id="548" name="Google Shape;548;p14"/>
            <p:cNvSpPr/>
            <p:nvPr/>
          </p:nvSpPr>
          <p:spPr>
            <a:xfrm>
              <a:off x="0" y="0"/>
              <a:ext cx="3274799" cy="1670618"/>
            </a:xfrm>
            <a:custGeom>
              <a:rect b="b" l="l" r="r" t="t"/>
              <a:pathLst>
                <a:path extrusionOk="0" h="1670618" w="3274799">
                  <a:moveTo>
                    <a:pt x="19302" y="0"/>
                  </a:moveTo>
                  <a:lnTo>
                    <a:pt x="3255497" y="0"/>
                  </a:lnTo>
                  <a:cubicBezTo>
                    <a:pt x="3260616" y="0"/>
                    <a:pt x="3265525" y="2034"/>
                    <a:pt x="3269145" y="5653"/>
                  </a:cubicBezTo>
                  <a:cubicBezTo>
                    <a:pt x="3272765" y="9273"/>
                    <a:pt x="3274799" y="14183"/>
                    <a:pt x="3274799" y="19302"/>
                  </a:cubicBezTo>
                  <a:lnTo>
                    <a:pt x="3274799" y="1651316"/>
                  </a:lnTo>
                  <a:cubicBezTo>
                    <a:pt x="3274799" y="1656435"/>
                    <a:pt x="3272765" y="1661345"/>
                    <a:pt x="3269145" y="1664964"/>
                  </a:cubicBezTo>
                  <a:cubicBezTo>
                    <a:pt x="3265525" y="1668584"/>
                    <a:pt x="3260616" y="1670618"/>
                    <a:pt x="3255497" y="1670618"/>
                  </a:cubicBezTo>
                  <a:lnTo>
                    <a:pt x="19302" y="1670618"/>
                  </a:lnTo>
                  <a:cubicBezTo>
                    <a:pt x="14183" y="1670618"/>
                    <a:pt x="9273" y="1668584"/>
                    <a:pt x="5653" y="1664964"/>
                  </a:cubicBezTo>
                  <a:cubicBezTo>
                    <a:pt x="2034" y="1661345"/>
                    <a:pt x="0" y="1656435"/>
                    <a:pt x="0" y="1651316"/>
                  </a:cubicBezTo>
                  <a:lnTo>
                    <a:pt x="0" y="19302"/>
                  </a:lnTo>
                  <a:cubicBezTo>
                    <a:pt x="0" y="14183"/>
                    <a:pt x="2034" y="9273"/>
                    <a:pt x="5653" y="5653"/>
                  </a:cubicBezTo>
                  <a:cubicBezTo>
                    <a:pt x="9273" y="2034"/>
                    <a:pt x="14183" y="0"/>
                    <a:pt x="19302" y="0"/>
                  </a:cubicBezTo>
                  <a:close/>
                </a:path>
              </a:pathLst>
            </a:custGeom>
            <a:solidFill>
              <a:srgbClr val="74B2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14"/>
            <p:cNvSpPr txBox="1"/>
            <p:nvPr/>
          </p:nvSpPr>
          <p:spPr>
            <a:xfrm>
              <a:off x="0" y="-28575"/>
              <a:ext cx="3274799" cy="16991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0" name="Google Shape;550;p14"/>
          <p:cNvSpPr/>
          <p:nvPr/>
        </p:nvSpPr>
        <p:spPr>
          <a:xfrm>
            <a:off x="654962" y="2765714"/>
            <a:ext cx="12075309" cy="5992372"/>
          </a:xfrm>
          <a:custGeom>
            <a:rect b="b" l="l" r="r" t="t"/>
            <a:pathLst>
              <a:path extrusionOk="0" h="5992372" w="12075309">
                <a:moveTo>
                  <a:pt x="0" y="0"/>
                </a:moveTo>
                <a:lnTo>
                  <a:pt x="12075309" y="0"/>
                </a:lnTo>
                <a:lnTo>
                  <a:pt x="12075309" y="5992372"/>
                </a:lnTo>
                <a:lnTo>
                  <a:pt x="0" y="5992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14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14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53" name="Google Shape;553;p14"/>
          <p:cNvGrpSpPr/>
          <p:nvPr/>
        </p:nvGrpSpPr>
        <p:grpSpPr>
          <a:xfrm>
            <a:off x="5834663" y="5094465"/>
            <a:ext cx="1702337" cy="660395"/>
            <a:chOff x="0" y="-9423"/>
            <a:chExt cx="812800" cy="315313"/>
          </a:xfrm>
        </p:grpSpPr>
        <p:sp>
          <p:nvSpPr>
            <p:cNvPr id="554" name="Google Shape;554;p14"/>
            <p:cNvSpPr/>
            <p:nvPr/>
          </p:nvSpPr>
          <p:spPr>
            <a:xfrm>
              <a:off x="0" y="0"/>
              <a:ext cx="812800" cy="305890"/>
            </a:xfrm>
            <a:custGeom>
              <a:rect b="b" l="l" r="r" t="t"/>
              <a:pathLst>
                <a:path extrusionOk="0" h="305890" w="812800">
                  <a:moveTo>
                    <a:pt x="406400" y="0"/>
                  </a:moveTo>
                  <a:cubicBezTo>
                    <a:pt x="181951" y="0"/>
                    <a:pt x="0" y="68476"/>
                    <a:pt x="0" y="152945"/>
                  </a:cubicBezTo>
                  <a:cubicBezTo>
                    <a:pt x="0" y="237414"/>
                    <a:pt x="181951" y="305890"/>
                    <a:pt x="406400" y="305890"/>
                  </a:cubicBezTo>
                  <a:cubicBezTo>
                    <a:pt x="630849" y="305890"/>
                    <a:pt x="812800" y="237414"/>
                    <a:pt x="812800" y="152945"/>
                  </a:cubicBezTo>
                  <a:cubicBezTo>
                    <a:pt x="812800" y="6847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B2E3"/>
            </a:solidFill>
            <a:ln cap="sq" cmpd="sng" w="19050">
              <a:solidFill>
                <a:srgbClr val="1814D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14"/>
            <p:cNvSpPr txBox="1"/>
            <p:nvPr/>
          </p:nvSpPr>
          <p:spPr>
            <a:xfrm>
              <a:off x="76200" y="-9423"/>
              <a:ext cx="660400" cy="2866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32" u="none" cap="none" strike="noStrik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670 img</a:t>
              </a:r>
              <a:endParaRPr/>
            </a:p>
          </p:txBody>
        </p:sp>
      </p:grpSp>
      <p:sp>
        <p:nvSpPr>
          <p:cNvPr id="556" name="Google Shape;556;p14"/>
          <p:cNvSpPr txBox="1"/>
          <p:nvPr/>
        </p:nvSpPr>
        <p:spPr>
          <a:xfrm>
            <a:off x="2273078" y="624600"/>
            <a:ext cx="1433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New approach</a:t>
            </a:r>
            <a:endParaRPr b="1" sz="42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7" name="Google Shape;557;p14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sp>
        <p:nvSpPr>
          <p:cNvPr id="558" name="Google Shape;558;p14"/>
          <p:cNvSpPr/>
          <p:nvPr/>
        </p:nvSpPr>
        <p:spPr>
          <a:xfrm>
            <a:off x="11103150" y="-366700"/>
            <a:ext cx="4969869" cy="4214527"/>
          </a:xfrm>
          <a:custGeom>
            <a:rect b="b" l="l" r="r" t="t"/>
            <a:pathLst>
              <a:path extrusionOk="0" h="5351780" w="6351270">
                <a:moveTo>
                  <a:pt x="5858510" y="0"/>
                </a:moveTo>
                <a:lnTo>
                  <a:pt x="491490" y="0"/>
                </a:lnTo>
                <a:cubicBezTo>
                  <a:pt x="220980" y="0"/>
                  <a:pt x="0" y="220980"/>
                  <a:pt x="0" y="491490"/>
                </a:cubicBezTo>
                <a:lnTo>
                  <a:pt x="0" y="3191510"/>
                </a:lnTo>
                <a:cubicBezTo>
                  <a:pt x="0" y="3462020"/>
                  <a:pt x="220980" y="3683000"/>
                  <a:pt x="491490" y="3683000"/>
                </a:cubicBezTo>
                <a:lnTo>
                  <a:pt x="1841500" y="3683000"/>
                </a:lnTo>
                <a:lnTo>
                  <a:pt x="1841500" y="5351780"/>
                </a:lnTo>
                <a:lnTo>
                  <a:pt x="3318510" y="3683000"/>
                </a:lnTo>
                <a:lnTo>
                  <a:pt x="5859780" y="3683000"/>
                </a:lnTo>
                <a:cubicBezTo>
                  <a:pt x="6130290" y="3683000"/>
                  <a:pt x="6351270" y="3462020"/>
                  <a:pt x="6351270" y="3191510"/>
                </a:cubicBezTo>
                <a:lnTo>
                  <a:pt x="6351270" y="491490"/>
                </a:lnTo>
                <a:cubicBezTo>
                  <a:pt x="6350000" y="220980"/>
                  <a:pt x="6129020" y="0"/>
                  <a:pt x="585851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9148" l="-103478" r="-115949" t="-72047"/>
            </a:stretch>
          </a:blipFill>
          <a:ln cap="sq" cmpd="sng" w="190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9" name="Google Shape;55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4676" y="5443847"/>
            <a:ext cx="12300923" cy="452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5"/>
          <p:cNvSpPr/>
          <p:nvPr/>
        </p:nvSpPr>
        <p:spPr>
          <a:xfrm>
            <a:off x="-5745900" y="1310400"/>
            <a:ext cx="8142600" cy="8976600"/>
          </a:xfrm>
          <a:prstGeom prst="ellipse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15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15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15"/>
          <p:cNvSpPr/>
          <p:nvPr/>
        </p:nvSpPr>
        <p:spPr>
          <a:xfrm>
            <a:off x="-36400" y="1223452"/>
            <a:ext cx="2393442" cy="8976455"/>
          </a:xfrm>
          <a:custGeom>
            <a:rect b="b" l="l" r="r" t="t"/>
            <a:pathLst>
              <a:path extrusionOk="0" h="11968607" w="3191256">
                <a:moveTo>
                  <a:pt x="111887" y="3683"/>
                </a:moveTo>
                <a:cubicBezTo>
                  <a:pt x="2049018" y="1387094"/>
                  <a:pt x="3191255" y="3627120"/>
                  <a:pt x="3173222" y="6007481"/>
                </a:cubicBezTo>
                <a:cubicBezTo>
                  <a:pt x="3155188" y="8387842"/>
                  <a:pt x="1979422" y="10610342"/>
                  <a:pt x="21717" y="11964416"/>
                </a:cubicBezTo>
                <a:lnTo>
                  <a:pt x="14478" y="11954002"/>
                </a:lnTo>
                <a:lnTo>
                  <a:pt x="8763" y="11942699"/>
                </a:lnTo>
                <a:lnTo>
                  <a:pt x="14478" y="11954002"/>
                </a:lnTo>
                <a:lnTo>
                  <a:pt x="7239" y="11943588"/>
                </a:lnTo>
                <a:cubicBezTo>
                  <a:pt x="1958213" y="10594213"/>
                  <a:pt x="3129915" y="8379459"/>
                  <a:pt x="3147822" y="6007354"/>
                </a:cubicBezTo>
                <a:lnTo>
                  <a:pt x="3160522" y="6007481"/>
                </a:lnTo>
                <a:lnTo>
                  <a:pt x="3147822" y="6007354"/>
                </a:lnTo>
                <a:cubicBezTo>
                  <a:pt x="3165728" y="3635248"/>
                  <a:pt x="2027427" y="1403095"/>
                  <a:pt x="97028" y="24511"/>
                </a:cubicBezTo>
                <a:lnTo>
                  <a:pt x="104393" y="14224"/>
                </a:lnTo>
                <a:lnTo>
                  <a:pt x="111760" y="3937"/>
                </a:lnTo>
                <a:moveTo>
                  <a:pt x="97028" y="24638"/>
                </a:moveTo>
                <a:cubicBezTo>
                  <a:pt x="91313" y="20574"/>
                  <a:pt x="90043" y="12573"/>
                  <a:pt x="94106" y="6985"/>
                </a:cubicBezTo>
                <a:cubicBezTo>
                  <a:pt x="98170" y="1397"/>
                  <a:pt x="106172" y="0"/>
                  <a:pt x="111760" y="4064"/>
                </a:cubicBezTo>
                <a:cubicBezTo>
                  <a:pt x="2048891" y="1387475"/>
                  <a:pt x="3191128" y="3627501"/>
                  <a:pt x="3173095" y="6007862"/>
                </a:cubicBezTo>
                <a:cubicBezTo>
                  <a:pt x="3155061" y="8388222"/>
                  <a:pt x="1979295" y="10610722"/>
                  <a:pt x="21590" y="11964797"/>
                </a:cubicBezTo>
                <a:cubicBezTo>
                  <a:pt x="21082" y="11965177"/>
                  <a:pt x="20574" y="11965431"/>
                  <a:pt x="20066" y="11965685"/>
                </a:cubicBezTo>
                <a:cubicBezTo>
                  <a:pt x="14097" y="11968606"/>
                  <a:pt x="6857" y="11966574"/>
                  <a:pt x="3429" y="11960732"/>
                </a:cubicBezTo>
                <a:cubicBezTo>
                  <a:pt x="0" y="11954891"/>
                  <a:pt x="1651" y="11947651"/>
                  <a:pt x="7112" y="11943842"/>
                </a:cubicBezTo>
                <a:cubicBezTo>
                  <a:pt x="1958086" y="10594466"/>
                  <a:pt x="3129788" y="8379713"/>
                  <a:pt x="3147695" y="6007607"/>
                </a:cubicBezTo>
                <a:lnTo>
                  <a:pt x="3160395" y="6007734"/>
                </a:lnTo>
                <a:lnTo>
                  <a:pt x="3147695" y="6007607"/>
                </a:lnTo>
                <a:cubicBezTo>
                  <a:pt x="3165601" y="3635501"/>
                  <a:pt x="2027300" y="1403349"/>
                  <a:pt x="96901" y="24764"/>
                </a:cubicBezTo>
                <a:close/>
              </a:path>
            </a:pathLst>
          </a:custGeom>
          <a:solidFill>
            <a:srgbClr val="005F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2" name="Google Shape;572;p15"/>
          <p:cNvGrpSpPr/>
          <p:nvPr/>
        </p:nvGrpSpPr>
        <p:grpSpPr>
          <a:xfrm>
            <a:off x="930542" y="2383759"/>
            <a:ext cx="1321017" cy="1363878"/>
            <a:chOff x="0" y="-57150"/>
            <a:chExt cx="1761355" cy="1818505"/>
          </a:xfrm>
        </p:grpSpPr>
        <p:sp>
          <p:nvSpPr>
            <p:cNvPr id="573" name="Google Shape;573;p15"/>
            <p:cNvSpPr/>
            <p:nvPr/>
          </p:nvSpPr>
          <p:spPr>
            <a:xfrm>
              <a:off x="12700" y="12700"/>
              <a:ext cx="1693672" cy="1693672"/>
            </a:xfrm>
            <a:custGeom>
              <a:rect b="b" l="l" r="r" t="t"/>
              <a:pathLst>
                <a:path extrusionOk="0" h="1693672" w="1693672">
                  <a:moveTo>
                    <a:pt x="0" y="846836"/>
                  </a:moveTo>
                  <a:cubicBezTo>
                    <a:pt x="0" y="379095"/>
                    <a:pt x="379095" y="0"/>
                    <a:pt x="846836" y="0"/>
                  </a:cubicBezTo>
                  <a:cubicBezTo>
                    <a:pt x="1314577" y="0"/>
                    <a:pt x="1693672" y="379095"/>
                    <a:pt x="1693672" y="846836"/>
                  </a:cubicBezTo>
                  <a:cubicBezTo>
                    <a:pt x="1693672" y="1314577"/>
                    <a:pt x="1314577" y="1693672"/>
                    <a:pt x="846836" y="1693672"/>
                  </a:cubicBezTo>
                  <a:cubicBezTo>
                    <a:pt x="379095" y="1693672"/>
                    <a:pt x="0" y="1314450"/>
                    <a:pt x="0" y="8468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0" y="0"/>
              <a:ext cx="1719072" cy="1719072"/>
            </a:xfrm>
            <a:custGeom>
              <a:rect b="b" l="l" r="r" t="t"/>
              <a:pathLst>
                <a:path extrusionOk="0" h="1719072" w="1719072">
                  <a:moveTo>
                    <a:pt x="0" y="859536"/>
                  </a:moveTo>
                  <a:cubicBezTo>
                    <a:pt x="0" y="384810"/>
                    <a:pt x="384810" y="0"/>
                    <a:pt x="859536" y="0"/>
                  </a:cubicBezTo>
                  <a:lnTo>
                    <a:pt x="859536" y="12700"/>
                  </a:lnTo>
                  <a:lnTo>
                    <a:pt x="859536" y="0"/>
                  </a:lnTo>
                  <a:cubicBezTo>
                    <a:pt x="1334262" y="0"/>
                    <a:pt x="1719072" y="384810"/>
                    <a:pt x="1719072" y="859536"/>
                  </a:cubicBezTo>
                  <a:cubicBezTo>
                    <a:pt x="1719072" y="1334262"/>
                    <a:pt x="1334262" y="1719072"/>
                    <a:pt x="859536" y="1719072"/>
                  </a:cubicBezTo>
                  <a:lnTo>
                    <a:pt x="859536" y="1706372"/>
                  </a:lnTo>
                  <a:lnTo>
                    <a:pt x="859536" y="1719072"/>
                  </a:lnTo>
                  <a:cubicBezTo>
                    <a:pt x="384810" y="1719072"/>
                    <a:pt x="0" y="1334262"/>
                    <a:pt x="0" y="859536"/>
                  </a:cubicBezTo>
                  <a:lnTo>
                    <a:pt x="12700" y="859536"/>
                  </a:lnTo>
                  <a:lnTo>
                    <a:pt x="23495" y="866267"/>
                  </a:lnTo>
                  <a:cubicBezTo>
                    <a:pt x="20574" y="871093"/>
                    <a:pt x="14732" y="873379"/>
                    <a:pt x="9271" y="871855"/>
                  </a:cubicBezTo>
                  <a:cubicBezTo>
                    <a:pt x="3810" y="870331"/>
                    <a:pt x="0" y="865251"/>
                    <a:pt x="0" y="859536"/>
                  </a:cubicBezTo>
                  <a:moveTo>
                    <a:pt x="25400" y="859536"/>
                  </a:moveTo>
                  <a:lnTo>
                    <a:pt x="12700" y="859536"/>
                  </a:lnTo>
                  <a:lnTo>
                    <a:pt x="1905" y="852805"/>
                  </a:lnTo>
                  <a:cubicBezTo>
                    <a:pt x="4826" y="847979"/>
                    <a:pt x="10668" y="845693"/>
                    <a:pt x="16129" y="847217"/>
                  </a:cubicBezTo>
                  <a:cubicBezTo>
                    <a:pt x="21590" y="848741"/>
                    <a:pt x="25400" y="853694"/>
                    <a:pt x="25400" y="859409"/>
                  </a:cubicBezTo>
                  <a:cubicBezTo>
                    <a:pt x="25400" y="1320038"/>
                    <a:pt x="398907" y="1693545"/>
                    <a:pt x="859536" y="1693545"/>
                  </a:cubicBezTo>
                  <a:cubicBezTo>
                    <a:pt x="1320165" y="1693545"/>
                    <a:pt x="1693672" y="1320038"/>
                    <a:pt x="1693672" y="859409"/>
                  </a:cubicBezTo>
                  <a:lnTo>
                    <a:pt x="1706372" y="859409"/>
                  </a:lnTo>
                  <a:lnTo>
                    <a:pt x="1693672" y="859409"/>
                  </a:lnTo>
                  <a:cubicBezTo>
                    <a:pt x="1693672" y="398907"/>
                    <a:pt x="1320165" y="25400"/>
                    <a:pt x="859536" y="25400"/>
                  </a:cubicBezTo>
                  <a:lnTo>
                    <a:pt x="859536" y="12700"/>
                  </a:lnTo>
                  <a:lnTo>
                    <a:pt x="859536" y="25400"/>
                  </a:lnTo>
                  <a:cubicBezTo>
                    <a:pt x="398907" y="25400"/>
                    <a:pt x="25400" y="398907"/>
                    <a:pt x="25400" y="859536"/>
                  </a:cubicBezTo>
                  <a:close/>
                </a:path>
              </a:pathLst>
            </a:custGeom>
            <a:solidFill>
              <a:srgbClr val="237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15"/>
            <p:cNvSpPr txBox="1"/>
            <p:nvPr/>
          </p:nvSpPr>
          <p:spPr>
            <a:xfrm>
              <a:off x="0" y="-57150"/>
              <a:ext cx="1761355" cy="1818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6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7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O1</a:t>
              </a:r>
              <a:endParaRPr/>
            </a:p>
          </p:txBody>
        </p:sp>
      </p:grpSp>
      <p:grpSp>
        <p:nvGrpSpPr>
          <p:cNvPr id="576" name="Google Shape;576;p15"/>
          <p:cNvGrpSpPr/>
          <p:nvPr/>
        </p:nvGrpSpPr>
        <p:grpSpPr>
          <a:xfrm>
            <a:off x="1591050" y="4400100"/>
            <a:ext cx="1321017" cy="1363878"/>
            <a:chOff x="0" y="-57150"/>
            <a:chExt cx="1761355" cy="1818505"/>
          </a:xfrm>
        </p:grpSpPr>
        <p:sp>
          <p:nvSpPr>
            <p:cNvPr id="577" name="Google Shape;577;p15"/>
            <p:cNvSpPr/>
            <p:nvPr/>
          </p:nvSpPr>
          <p:spPr>
            <a:xfrm>
              <a:off x="12700" y="12700"/>
              <a:ext cx="1693672" cy="1693672"/>
            </a:xfrm>
            <a:custGeom>
              <a:rect b="b" l="l" r="r" t="t"/>
              <a:pathLst>
                <a:path extrusionOk="0" h="1693672" w="1693672">
                  <a:moveTo>
                    <a:pt x="0" y="846836"/>
                  </a:moveTo>
                  <a:cubicBezTo>
                    <a:pt x="0" y="379095"/>
                    <a:pt x="379095" y="0"/>
                    <a:pt x="846836" y="0"/>
                  </a:cubicBezTo>
                  <a:cubicBezTo>
                    <a:pt x="1314577" y="0"/>
                    <a:pt x="1693672" y="379095"/>
                    <a:pt x="1693672" y="846836"/>
                  </a:cubicBezTo>
                  <a:cubicBezTo>
                    <a:pt x="1693672" y="1314577"/>
                    <a:pt x="1314577" y="1693672"/>
                    <a:pt x="846836" y="1693672"/>
                  </a:cubicBezTo>
                  <a:cubicBezTo>
                    <a:pt x="379095" y="1693672"/>
                    <a:pt x="0" y="1314450"/>
                    <a:pt x="0" y="8468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0" y="0"/>
              <a:ext cx="1719072" cy="1719072"/>
            </a:xfrm>
            <a:custGeom>
              <a:rect b="b" l="l" r="r" t="t"/>
              <a:pathLst>
                <a:path extrusionOk="0" h="1719072" w="1719072">
                  <a:moveTo>
                    <a:pt x="0" y="859536"/>
                  </a:moveTo>
                  <a:cubicBezTo>
                    <a:pt x="0" y="384810"/>
                    <a:pt x="384810" y="0"/>
                    <a:pt x="859536" y="0"/>
                  </a:cubicBezTo>
                  <a:lnTo>
                    <a:pt x="859536" y="12700"/>
                  </a:lnTo>
                  <a:lnTo>
                    <a:pt x="859536" y="0"/>
                  </a:lnTo>
                  <a:cubicBezTo>
                    <a:pt x="1334262" y="0"/>
                    <a:pt x="1719072" y="384810"/>
                    <a:pt x="1719072" y="859536"/>
                  </a:cubicBezTo>
                  <a:cubicBezTo>
                    <a:pt x="1719072" y="1334262"/>
                    <a:pt x="1334262" y="1719072"/>
                    <a:pt x="859536" y="1719072"/>
                  </a:cubicBezTo>
                  <a:lnTo>
                    <a:pt x="859536" y="1706372"/>
                  </a:lnTo>
                  <a:lnTo>
                    <a:pt x="859536" y="1719072"/>
                  </a:lnTo>
                  <a:cubicBezTo>
                    <a:pt x="384810" y="1719072"/>
                    <a:pt x="0" y="1334262"/>
                    <a:pt x="0" y="859536"/>
                  </a:cubicBezTo>
                  <a:lnTo>
                    <a:pt x="12700" y="859536"/>
                  </a:lnTo>
                  <a:lnTo>
                    <a:pt x="23495" y="866267"/>
                  </a:lnTo>
                  <a:cubicBezTo>
                    <a:pt x="20574" y="871093"/>
                    <a:pt x="14732" y="873379"/>
                    <a:pt x="9271" y="871855"/>
                  </a:cubicBezTo>
                  <a:cubicBezTo>
                    <a:pt x="3810" y="870331"/>
                    <a:pt x="0" y="865251"/>
                    <a:pt x="0" y="859536"/>
                  </a:cubicBezTo>
                  <a:moveTo>
                    <a:pt x="25400" y="859536"/>
                  </a:moveTo>
                  <a:lnTo>
                    <a:pt x="12700" y="859536"/>
                  </a:lnTo>
                  <a:lnTo>
                    <a:pt x="1905" y="852805"/>
                  </a:lnTo>
                  <a:cubicBezTo>
                    <a:pt x="4826" y="847979"/>
                    <a:pt x="10668" y="845693"/>
                    <a:pt x="16129" y="847217"/>
                  </a:cubicBezTo>
                  <a:cubicBezTo>
                    <a:pt x="21590" y="848741"/>
                    <a:pt x="25400" y="853694"/>
                    <a:pt x="25400" y="859409"/>
                  </a:cubicBezTo>
                  <a:cubicBezTo>
                    <a:pt x="25400" y="1320038"/>
                    <a:pt x="398907" y="1693545"/>
                    <a:pt x="859536" y="1693545"/>
                  </a:cubicBezTo>
                  <a:cubicBezTo>
                    <a:pt x="1320165" y="1693545"/>
                    <a:pt x="1693672" y="1320038"/>
                    <a:pt x="1693672" y="859409"/>
                  </a:cubicBezTo>
                  <a:lnTo>
                    <a:pt x="1706372" y="859409"/>
                  </a:lnTo>
                  <a:lnTo>
                    <a:pt x="1693672" y="859409"/>
                  </a:lnTo>
                  <a:cubicBezTo>
                    <a:pt x="1693672" y="398907"/>
                    <a:pt x="1320165" y="25400"/>
                    <a:pt x="859536" y="25400"/>
                  </a:cubicBezTo>
                  <a:lnTo>
                    <a:pt x="859536" y="12700"/>
                  </a:lnTo>
                  <a:lnTo>
                    <a:pt x="859536" y="25400"/>
                  </a:lnTo>
                  <a:cubicBezTo>
                    <a:pt x="398907" y="25400"/>
                    <a:pt x="25400" y="398907"/>
                    <a:pt x="25400" y="859536"/>
                  </a:cubicBezTo>
                  <a:close/>
                </a:path>
              </a:pathLst>
            </a:custGeom>
            <a:solidFill>
              <a:srgbClr val="237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15"/>
            <p:cNvSpPr txBox="1"/>
            <p:nvPr/>
          </p:nvSpPr>
          <p:spPr>
            <a:xfrm>
              <a:off x="0" y="-57150"/>
              <a:ext cx="1761355" cy="1818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6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7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O2</a:t>
              </a:r>
              <a:endParaRPr/>
            </a:p>
          </p:txBody>
        </p:sp>
      </p:grpSp>
      <p:grpSp>
        <p:nvGrpSpPr>
          <p:cNvPr id="580" name="Google Shape;580;p15"/>
          <p:cNvGrpSpPr/>
          <p:nvPr/>
        </p:nvGrpSpPr>
        <p:grpSpPr>
          <a:xfrm>
            <a:off x="1591050" y="6416100"/>
            <a:ext cx="1321017" cy="1363878"/>
            <a:chOff x="0" y="-57150"/>
            <a:chExt cx="1761355" cy="1818505"/>
          </a:xfrm>
        </p:grpSpPr>
        <p:sp>
          <p:nvSpPr>
            <p:cNvPr id="581" name="Google Shape;581;p15"/>
            <p:cNvSpPr/>
            <p:nvPr/>
          </p:nvSpPr>
          <p:spPr>
            <a:xfrm>
              <a:off x="12700" y="12700"/>
              <a:ext cx="1693672" cy="1693672"/>
            </a:xfrm>
            <a:custGeom>
              <a:rect b="b" l="l" r="r" t="t"/>
              <a:pathLst>
                <a:path extrusionOk="0" h="1693672" w="1693672">
                  <a:moveTo>
                    <a:pt x="0" y="846836"/>
                  </a:moveTo>
                  <a:cubicBezTo>
                    <a:pt x="0" y="379095"/>
                    <a:pt x="379095" y="0"/>
                    <a:pt x="846836" y="0"/>
                  </a:cubicBezTo>
                  <a:cubicBezTo>
                    <a:pt x="1314577" y="0"/>
                    <a:pt x="1693672" y="379095"/>
                    <a:pt x="1693672" y="846836"/>
                  </a:cubicBezTo>
                  <a:cubicBezTo>
                    <a:pt x="1693672" y="1314577"/>
                    <a:pt x="1314577" y="1693672"/>
                    <a:pt x="846836" y="1693672"/>
                  </a:cubicBezTo>
                  <a:cubicBezTo>
                    <a:pt x="379095" y="1693672"/>
                    <a:pt x="0" y="1314450"/>
                    <a:pt x="0" y="8468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0" y="0"/>
              <a:ext cx="1719072" cy="1719072"/>
            </a:xfrm>
            <a:custGeom>
              <a:rect b="b" l="l" r="r" t="t"/>
              <a:pathLst>
                <a:path extrusionOk="0" h="1719072" w="1719072">
                  <a:moveTo>
                    <a:pt x="0" y="859536"/>
                  </a:moveTo>
                  <a:cubicBezTo>
                    <a:pt x="0" y="384810"/>
                    <a:pt x="384810" y="0"/>
                    <a:pt x="859536" y="0"/>
                  </a:cubicBezTo>
                  <a:lnTo>
                    <a:pt x="859536" y="12700"/>
                  </a:lnTo>
                  <a:lnTo>
                    <a:pt x="859536" y="0"/>
                  </a:lnTo>
                  <a:cubicBezTo>
                    <a:pt x="1334262" y="0"/>
                    <a:pt x="1719072" y="384810"/>
                    <a:pt x="1719072" y="859536"/>
                  </a:cubicBezTo>
                  <a:cubicBezTo>
                    <a:pt x="1719072" y="1334262"/>
                    <a:pt x="1334262" y="1719072"/>
                    <a:pt x="859536" y="1719072"/>
                  </a:cubicBezTo>
                  <a:lnTo>
                    <a:pt x="859536" y="1706372"/>
                  </a:lnTo>
                  <a:lnTo>
                    <a:pt x="859536" y="1719072"/>
                  </a:lnTo>
                  <a:cubicBezTo>
                    <a:pt x="384810" y="1719072"/>
                    <a:pt x="0" y="1334262"/>
                    <a:pt x="0" y="859536"/>
                  </a:cubicBezTo>
                  <a:lnTo>
                    <a:pt x="12700" y="859536"/>
                  </a:lnTo>
                  <a:lnTo>
                    <a:pt x="23495" y="866267"/>
                  </a:lnTo>
                  <a:cubicBezTo>
                    <a:pt x="20574" y="871093"/>
                    <a:pt x="14732" y="873379"/>
                    <a:pt x="9271" y="871855"/>
                  </a:cubicBezTo>
                  <a:cubicBezTo>
                    <a:pt x="3810" y="870331"/>
                    <a:pt x="0" y="865251"/>
                    <a:pt x="0" y="859536"/>
                  </a:cubicBezTo>
                  <a:moveTo>
                    <a:pt x="25400" y="859536"/>
                  </a:moveTo>
                  <a:lnTo>
                    <a:pt x="12700" y="859536"/>
                  </a:lnTo>
                  <a:lnTo>
                    <a:pt x="1905" y="852805"/>
                  </a:lnTo>
                  <a:cubicBezTo>
                    <a:pt x="4826" y="847979"/>
                    <a:pt x="10668" y="845693"/>
                    <a:pt x="16129" y="847217"/>
                  </a:cubicBezTo>
                  <a:cubicBezTo>
                    <a:pt x="21590" y="848741"/>
                    <a:pt x="25400" y="853694"/>
                    <a:pt x="25400" y="859409"/>
                  </a:cubicBezTo>
                  <a:cubicBezTo>
                    <a:pt x="25400" y="1320038"/>
                    <a:pt x="398907" y="1693545"/>
                    <a:pt x="859536" y="1693545"/>
                  </a:cubicBezTo>
                  <a:cubicBezTo>
                    <a:pt x="1320165" y="1693545"/>
                    <a:pt x="1693672" y="1320038"/>
                    <a:pt x="1693672" y="859409"/>
                  </a:cubicBezTo>
                  <a:lnTo>
                    <a:pt x="1706372" y="859409"/>
                  </a:lnTo>
                  <a:lnTo>
                    <a:pt x="1693672" y="859409"/>
                  </a:lnTo>
                  <a:cubicBezTo>
                    <a:pt x="1693672" y="398907"/>
                    <a:pt x="1320165" y="25400"/>
                    <a:pt x="859536" y="25400"/>
                  </a:cubicBezTo>
                  <a:lnTo>
                    <a:pt x="859536" y="12700"/>
                  </a:lnTo>
                  <a:lnTo>
                    <a:pt x="859536" y="25400"/>
                  </a:lnTo>
                  <a:cubicBezTo>
                    <a:pt x="398907" y="25400"/>
                    <a:pt x="25400" y="398907"/>
                    <a:pt x="25400" y="859536"/>
                  </a:cubicBezTo>
                  <a:close/>
                </a:path>
              </a:pathLst>
            </a:custGeom>
            <a:solidFill>
              <a:srgbClr val="237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15"/>
            <p:cNvSpPr txBox="1"/>
            <p:nvPr/>
          </p:nvSpPr>
          <p:spPr>
            <a:xfrm>
              <a:off x="0" y="-57150"/>
              <a:ext cx="1761355" cy="1818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6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7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O3</a:t>
              </a:r>
              <a:endParaRPr/>
            </a:p>
          </p:txBody>
        </p:sp>
      </p:grpSp>
      <p:grpSp>
        <p:nvGrpSpPr>
          <p:cNvPr id="584" name="Google Shape;584;p15"/>
          <p:cNvGrpSpPr/>
          <p:nvPr/>
        </p:nvGrpSpPr>
        <p:grpSpPr>
          <a:xfrm>
            <a:off x="630931" y="8432442"/>
            <a:ext cx="1321017" cy="1363878"/>
            <a:chOff x="0" y="-57150"/>
            <a:chExt cx="1761355" cy="1818505"/>
          </a:xfrm>
        </p:grpSpPr>
        <p:sp>
          <p:nvSpPr>
            <p:cNvPr id="585" name="Google Shape;585;p15"/>
            <p:cNvSpPr/>
            <p:nvPr/>
          </p:nvSpPr>
          <p:spPr>
            <a:xfrm>
              <a:off x="12700" y="12700"/>
              <a:ext cx="1693672" cy="1693672"/>
            </a:xfrm>
            <a:custGeom>
              <a:rect b="b" l="l" r="r" t="t"/>
              <a:pathLst>
                <a:path extrusionOk="0" h="1693672" w="1693672">
                  <a:moveTo>
                    <a:pt x="0" y="846836"/>
                  </a:moveTo>
                  <a:cubicBezTo>
                    <a:pt x="0" y="379095"/>
                    <a:pt x="379095" y="0"/>
                    <a:pt x="846836" y="0"/>
                  </a:cubicBezTo>
                  <a:cubicBezTo>
                    <a:pt x="1314577" y="0"/>
                    <a:pt x="1693672" y="379095"/>
                    <a:pt x="1693672" y="846836"/>
                  </a:cubicBezTo>
                  <a:cubicBezTo>
                    <a:pt x="1693672" y="1314577"/>
                    <a:pt x="1314577" y="1693672"/>
                    <a:pt x="846836" y="1693672"/>
                  </a:cubicBezTo>
                  <a:cubicBezTo>
                    <a:pt x="379095" y="1693672"/>
                    <a:pt x="0" y="1314450"/>
                    <a:pt x="0" y="8468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0" y="0"/>
              <a:ext cx="1719072" cy="1719072"/>
            </a:xfrm>
            <a:custGeom>
              <a:rect b="b" l="l" r="r" t="t"/>
              <a:pathLst>
                <a:path extrusionOk="0" h="1719072" w="1719072">
                  <a:moveTo>
                    <a:pt x="0" y="859536"/>
                  </a:moveTo>
                  <a:cubicBezTo>
                    <a:pt x="0" y="384810"/>
                    <a:pt x="384810" y="0"/>
                    <a:pt x="859536" y="0"/>
                  </a:cubicBezTo>
                  <a:lnTo>
                    <a:pt x="859536" y="12700"/>
                  </a:lnTo>
                  <a:lnTo>
                    <a:pt x="859536" y="0"/>
                  </a:lnTo>
                  <a:cubicBezTo>
                    <a:pt x="1334262" y="0"/>
                    <a:pt x="1719072" y="384810"/>
                    <a:pt x="1719072" y="859536"/>
                  </a:cubicBezTo>
                  <a:cubicBezTo>
                    <a:pt x="1719072" y="1334262"/>
                    <a:pt x="1334262" y="1719072"/>
                    <a:pt x="859536" y="1719072"/>
                  </a:cubicBezTo>
                  <a:lnTo>
                    <a:pt x="859536" y="1706372"/>
                  </a:lnTo>
                  <a:lnTo>
                    <a:pt x="859536" y="1719072"/>
                  </a:lnTo>
                  <a:cubicBezTo>
                    <a:pt x="384810" y="1719072"/>
                    <a:pt x="0" y="1334262"/>
                    <a:pt x="0" y="859536"/>
                  </a:cubicBezTo>
                  <a:lnTo>
                    <a:pt x="12700" y="859536"/>
                  </a:lnTo>
                  <a:lnTo>
                    <a:pt x="23495" y="866267"/>
                  </a:lnTo>
                  <a:cubicBezTo>
                    <a:pt x="20574" y="871093"/>
                    <a:pt x="14732" y="873379"/>
                    <a:pt x="9271" y="871855"/>
                  </a:cubicBezTo>
                  <a:cubicBezTo>
                    <a:pt x="3810" y="870331"/>
                    <a:pt x="0" y="865251"/>
                    <a:pt x="0" y="859536"/>
                  </a:cubicBezTo>
                  <a:moveTo>
                    <a:pt x="25400" y="859536"/>
                  </a:moveTo>
                  <a:lnTo>
                    <a:pt x="12700" y="859536"/>
                  </a:lnTo>
                  <a:lnTo>
                    <a:pt x="1905" y="852805"/>
                  </a:lnTo>
                  <a:cubicBezTo>
                    <a:pt x="4826" y="847979"/>
                    <a:pt x="10668" y="845693"/>
                    <a:pt x="16129" y="847217"/>
                  </a:cubicBezTo>
                  <a:cubicBezTo>
                    <a:pt x="21590" y="848741"/>
                    <a:pt x="25400" y="853694"/>
                    <a:pt x="25400" y="859409"/>
                  </a:cubicBezTo>
                  <a:cubicBezTo>
                    <a:pt x="25400" y="1320038"/>
                    <a:pt x="398907" y="1693545"/>
                    <a:pt x="859536" y="1693545"/>
                  </a:cubicBezTo>
                  <a:cubicBezTo>
                    <a:pt x="1320165" y="1693545"/>
                    <a:pt x="1693672" y="1320038"/>
                    <a:pt x="1693672" y="859409"/>
                  </a:cubicBezTo>
                  <a:lnTo>
                    <a:pt x="1706372" y="859409"/>
                  </a:lnTo>
                  <a:lnTo>
                    <a:pt x="1693672" y="859409"/>
                  </a:lnTo>
                  <a:cubicBezTo>
                    <a:pt x="1693672" y="398907"/>
                    <a:pt x="1320165" y="25400"/>
                    <a:pt x="859536" y="25400"/>
                  </a:cubicBezTo>
                  <a:lnTo>
                    <a:pt x="859536" y="12700"/>
                  </a:lnTo>
                  <a:lnTo>
                    <a:pt x="859536" y="25400"/>
                  </a:lnTo>
                  <a:cubicBezTo>
                    <a:pt x="398907" y="25400"/>
                    <a:pt x="25400" y="398907"/>
                    <a:pt x="25400" y="859536"/>
                  </a:cubicBezTo>
                  <a:close/>
                </a:path>
              </a:pathLst>
            </a:custGeom>
            <a:solidFill>
              <a:srgbClr val="237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15"/>
            <p:cNvSpPr txBox="1"/>
            <p:nvPr/>
          </p:nvSpPr>
          <p:spPr>
            <a:xfrm>
              <a:off x="0" y="-57150"/>
              <a:ext cx="1761355" cy="1818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996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7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O4</a:t>
              </a:r>
              <a:endParaRPr/>
            </a:p>
          </p:txBody>
        </p:sp>
      </p:grpSp>
      <p:sp>
        <p:nvSpPr>
          <p:cNvPr id="588" name="Google Shape;588;p15"/>
          <p:cNvSpPr/>
          <p:nvPr/>
        </p:nvSpPr>
        <p:spPr>
          <a:xfrm>
            <a:off x="15120846" y="2096409"/>
            <a:ext cx="1629877" cy="1618024"/>
          </a:xfrm>
          <a:custGeom>
            <a:rect b="b" l="l" r="r" t="t"/>
            <a:pathLst>
              <a:path extrusionOk="0" h="1618024" w="1629877">
                <a:moveTo>
                  <a:pt x="0" y="0"/>
                </a:moveTo>
                <a:lnTo>
                  <a:pt x="1629877" y="0"/>
                </a:lnTo>
                <a:lnTo>
                  <a:pt x="1629877" y="1618023"/>
                </a:lnTo>
                <a:lnTo>
                  <a:pt x="0" y="1618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9" name="Google Shape;589;p15"/>
          <p:cNvSpPr/>
          <p:nvPr/>
        </p:nvSpPr>
        <p:spPr>
          <a:xfrm>
            <a:off x="15120846" y="4101189"/>
            <a:ext cx="1771332" cy="1771332"/>
          </a:xfrm>
          <a:custGeom>
            <a:rect b="b" l="l" r="r" t="t"/>
            <a:pathLst>
              <a:path extrusionOk="0" h="1771332" w="1771332">
                <a:moveTo>
                  <a:pt x="0" y="0"/>
                </a:moveTo>
                <a:lnTo>
                  <a:pt x="1771332" y="0"/>
                </a:lnTo>
                <a:lnTo>
                  <a:pt x="1771332" y="1771333"/>
                </a:lnTo>
                <a:lnTo>
                  <a:pt x="0" y="1771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0" name="Google Shape;590;p15"/>
          <p:cNvSpPr/>
          <p:nvPr/>
        </p:nvSpPr>
        <p:spPr>
          <a:xfrm>
            <a:off x="14720842" y="6221179"/>
            <a:ext cx="2429885" cy="1723700"/>
          </a:xfrm>
          <a:custGeom>
            <a:rect b="b" l="l" r="r" t="t"/>
            <a:pathLst>
              <a:path extrusionOk="0" h="1723700" w="2429885">
                <a:moveTo>
                  <a:pt x="0" y="0"/>
                </a:moveTo>
                <a:lnTo>
                  <a:pt x="2429885" y="0"/>
                </a:lnTo>
                <a:lnTo>
                  <a:pt x="2429885" y="1723700"/>
                </a:lnTo>
                <a:lnTo>
                  <a:pt x="0" y="1723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15"/>
          <p:cNvSpPr/>
          <p:nvPr/>
        </p:nvSpPr>
        <p:spPr>
          <a:xfrm>
            <a:off x="14830064" y="8116329"/>
            <a:ext cx="1920659" cy="1920659"/>
          </a:xfrm>
          <a:custGeom>
            <a:rect b="b" l="l" r="r" t="t"/>
            <a:pathLst>
              <a:path extrusionOk="0" h="1920659" w="1920659">
                <a:moveTo>
                  <a:pt x="0" y="0"/>
                </a:moveTo>
                <a:lnTo>
                  <a:pt x="1920659" y="0"/>
                </a:lnTo>
                <a:lnTo>
                  <a:pt x="1920659" y="1920659"/>
                </a:lnTo>
                <a:lnTo>
                  <a:pt x="0" y="1920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15"/>
          <p:cNvSpPr txBox="1"/>
          <p:nvPr/>
        </p:nvSpPr>
        <p:spPr>
          <a:xfrm>
            <a:off x="2357044" y="434081"/>
            <a:ext cx="15309900" cy="12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25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rPr>
              <a:t>iMagine: A positive experience with the platform and its resources</a:t>
            </a:r>
            <a:endParaRPr sz="400"/>
          </a:p>
        </p:txBody>
      </p:sp>
      <p:sp>
        <p:nvSpPr>
          <p:cNvPr id="593" name="Google Shape;593;p15"/>
          <p:cNvSpPr txBox="1"/>
          <p:nvPr/>
        </p:nvSpPr>
        <p:spPr>
          <a:xfrm>
            <a:off x="2396694" y="2332355"/>
            <a:ext cx="10162467" cy="1458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5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Advice and technical support: </a:t>
            </a:r>
            <a:r>
              <a:rPr b="0" i="0" lang="en-US" sz="255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Resolving doubts and providing code for managing annotation formats, which has streamlined the development process</a:t>
            </a:r>
            <a:endParaRPr/>
          </a:p>
        </p:txBody>
      </p:sp>
      <p:sp>
        <p:nvSpPr>
          <p:cNvPr id="594" name="Google Shape;594;p15"/>
          <p:cNvSpPr txBox="1"/>
          <p:nvPr/>
        </p:nvSpPr>
        <p:spPr>
          <a:xfrm>
            <a:off x="3232809" y="4587562"/>
            <a:ext cx="10162467" cy="9629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5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Annotation tools:</a:t>
            </a:r>
            <a:r>
              <a:rPr b="0" i="0" lang="en-US" sz="255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 CVAT, which has made the task of labeling images easier</a:t>
            </a:r>
            <a:endParaRPr/>
          </a:p>
        </p:txBody>
      </p:sp>
      <p:sp>
        <p:nvSpPr>
          <p:cNvPr id="595" name="Google Shape;595;p15"/>
          <p:cNvSpPr txBox="1"/>
          <p:nvPr/>
        </p:nvSpPr>
        <p:spPr>
          <a:xfrm>
            <a:off x="3232809" y="6595119"/>
            <a:ext cx="10162467" cy="9629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5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Data storage:</a:t>
            </a:r>
            <a:r>
              <a:rPr b="0" i="0" lang="en-US" sz="255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 NextCloud, which has allowed secure and efficient access to project data</a:t>
            </a:r>
            <a:endParaRPr/>
          </a:p>
        </p:txBody>
      </p:sp>
      <p:sp>
        <p:nvSpPr>
          <p:cNvPr id="596" name="Google Shape;596;p15"/>
          <p:cNvSpPr txBox="1"/>
          <p:nvPr/>
        </p:nvSpPr>
        <p:spPr>
          <a:xfrm>
            <a:off x="2251558" y="8733922"/>
            <a:ext cx="10162467" cy="963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5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Training:</a:t>
            </a:r>
            <a:r>
              <a:rPr b="0" i="0" lang="en-US" sz="255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  Workshops that have helped us better understand the platform and expand our contact network</a:t>
            </a:r>
            <a:endParaRPr/>
          </a:p>
        </p:txBody>
      </p:sp>
      <p:sp>
        <p:nvSpPr>
          <p:cNvPr id="597" name="Google Shape;597;p15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17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603" name="Google Shape;603;p17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604" name="Google Shape;604;p17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17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17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17"/>
          <p:cNvSpPr txBox="1"/>
          <p:nvPr/>
        </p:nvSpPr>
        <p:spPr>
          <a:xfrm>
            <a:off x="2459919" y="622087"/>
            <a:ext cx="11912375" cy="714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25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DEMO</a:t>
            </a:r>
            <a:endParaRPr/>
          </a:p>
        </p:txBody>
      </p:sp>
      <p:pic>
        <p:nvPicPr>
          <p:cNvPr id="608" name="Google Shape;608;p17" title="Screencast from 12-11-24 15:10:58.webm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5300" y="1507322"/>
            <a:ext cx="16752787" cy="8112154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7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8"/>
          <p:cNvSpPr/>
          <p:nvPr/>
        </p:nvSpPr>
        <p:spPr>
          <a:xfrm>
            <a:off x="6305583" y="6933007"/>
            <a:ext cx="1297986" cy="129798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551" l="-41700" r="-42400" t="-9743"/>
            </a:stretch>
          </a:blipFill>
          <a:ln cap="sq" cmpd="sng" w="38100">
            <a:solidFill>
              <a:srgbClr val="74B2E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18"/>
          <p:cNvSpPr/>
          <p:nvPr/>
        </p:nvSpPr>
        <p:spPr>
          <a:xfrm>
            <a:off x="6305583" y="5446105"/>
            <a:ext cx="1297986" cy="129798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663" l="0" r="0" t="-16664"/>
            </a:stretch>
          </a:blipFill>
          <a:ln cap="sq" cmpd="sng" w="38100">
            <a:solidFill>
              <a:srgbClr val="CFE0C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18"/>
          <p:cNvSpPr/>
          <p:nvPr/>
        </p:nvSpPr>
        <p:spPr>
          <a:xfrm>
            <a:off x="6305583" y="8421493"/>
            <a:ext cx="1297986" cy="129798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548" l="-23901" r="-92679" t="-20467"/>
            </a:stretch>
          </a:blipFill>
          <a:ln cap="sq" cmpd="sng" w="38100">
            <a:solidFill>
              <a:srgbClr val="2374B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18"/>
          <p:cNvSpPr/>
          <p:nvPr/>
        </p:nvSpPr>
        <p:spPr>
          <a:xfrm>
            <a:off x="959372" y="5446105"/>
            <a:ext cx="3313221" cy="2135895"/>
          </a:xfrm>
          <a:custGeom>
            <a:rect b="b" l="l" r="r" t="t"/>
            <a:pathLst>
              <a:path extrusionOk="0" h="812800" w="1260823">
                <a:moveTo>
                  <a:pt x="630412" y="0"/>
                </a:moveTo>
                <a:cubicBezTo>
                  <a:pt x="282245" y="0"/>
                  <a:pt x="0" y="181951"/>
                  <a:pt x="0" y="406400"/>
                </a:cubicBezTo>
                <a:cubicBezTo>
                  <a:pt x="0" y="630849"/>
                  <a:pt x="282245" y="812800"/>
                  <a:pt x="630412" y="812800"/>
                </a:cubicBezTo>
                <a:cubicBezTo>
                  <a:pt x="978578" y="812800"/>
                  <a:pt x="1260823" y="630849"/>
                  <a:pt x="1260823" y="406400"/>
                </a:cubicBezTo>
                <a:cubicBezTo>
                  <a:pt x="1260823" y="181951"/>
                  <a:pt x="978578" y="0"/>
                  <a:pt x="630412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292" l="0" r="0" t="-1023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8" name="Google Shape;618;p18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619" name="Google Shape;619;p18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620" name="Google Shape;620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18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2" name="Google Shape;622;p18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23" name="Google Shape;623;p18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624" name="Google Shape;624;p18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625" name="Google Shape;625;p18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6" name="Google Shape;626;p18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8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8" name="Google Shape;628;p18"/>
          <p:cNvSpPr/>
          <p:nvPr/>
        </p:nvSpPr>
        <p:spPr>
          <a:xfrm>
            <a:off x="1367113" y="475788"/>
            <a:ext cx="4396293" cy="4396293"/>
          </a:xfrm>
          <a:custGeom>
            <a:rect b="b" l="l" r="r" t="t"/>
            <a:pathLst>
              <a:path extrusionOk="0" h="4396293" w="4396293">
                <a:moveTo>
                  <a:pt x="0" y="0"/>
                </a:moveTo>
                <a:lnTo>
                  <a:pt x="4396293" y="0"/>
                </a:lnTo>
                <a:lnTo>
                  <a:pt x="4396293" y="4396294"/>
                </a:lnTo>
                <a:lnTo>
                  <a:pt x="0" y="4396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629" name="Google Shape;629;p18"/>
          <p:cNvCxnSpPr/>
          <p:nvPr/>
        </p:nvCxnSpPr>
        <p:spPr>
          <a:xfrm>
            <a:off x="2624782" y="5143500"/>
            <a:ext cx="2339782" cy="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0" name="Google Shape;630;p18"/>
          <p:cNvCxnSpPr/>
          <p:nvPr/>
        </p:nvCxnSpPr>
        <p:spPr>
          <a:xfrm>
            <a:off x="5763406" y="6080811"/>
            <a:ext cx="542177" cy="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1" name="Google Shape;631;p18"/>
          <p:cNvCxnSpPr/>
          <p:nvPr/>
        </p:nvCxnSpPr>
        <p:spPr>
          <a:xfrm>
            <a:off x="5763406" y="7596288"/>
            <a:ext cx="542177" cy="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2" name="Google Shape;632;p18"/>
          <p:cNvCxnSpPr/>
          <p:nvPr/>
        </p:nvCxnSpPr>
        <p:spPr>
          <a:xfrm>
            <a:off x="5763406" y="9084774"/>
            <a:ext cx="542177" cy="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3" name="Google Shape;633;p18"/>
          <p:cNvCxnSpPr/>
          <p:nvPr/>
        </p:nvCxnSpPr>
        <p:spPr>
          <a:xfrm rot="10800000">
            <a:off x="4950276" y="5143500"/>
            <a:ext cx="14288" cy="243850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4" name="Google Shape;634;p18"/>
          <p:cNvCxnSpPr/>
          <p:nvPr/>
        </p:nvCxnSpPr>
        <p:spPr>
          <a:xfrm flipH="1" rot="10800000">
            <a:off x="5763406" y="6080895"/>
            <a:ext cx="14287" cy="2989592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5" name="Google Shape;635;p18"/>
          <p:cNvCxnSpPr/>
          <p:nvPr/>
        </p:nvCxnSpPr>
        <p:spPr>
          <a:xfrm rot="10800000">
            <a:off x="3558116" y="4871962"/>
            <a:ext cx="0" cy="271726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6" name="Google Shape;636;p18"/>
          <p:cNvCxnSpPr/>
          <p:nvPr/>
        </p:nvCxnSpPr>
        <p:spPr>
          <a:xfrm flipH="1" rot="10800000">
            <a:off x="2615983" y="5143500"/>
            <a:ext cx="8799" cy="302605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7" name="Google Shape;637;p18"/>
          <p:cNvCxnSpPr/>
          <p:nvPr/>
        </p:nvCxnSpPr>
        <p:spPr>
          <a:xfrm>
            <a:off x="4950276" y="7596288"/>
            <a:ext cx="1169978" cy="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8" name="Google Shape;638;p18"/>
          <p:cNvSpPr/>
          <p:nvPr/>
        </p:nvSpPr>
        <p:spPr>
          <a:xfrm>
            <a:off x="10337245" y="2201867"/>
            <a:ext cx="3181277" cy="3181277"/>
          </a:xfrm>
          <a:custGeom>
            <a:rect b="b" l="l" r="r" t="t"/>
            <a:pathLst>
              <a:path extrusionOk="0" h="3181277" w="3181277">
                <a:moveTo>
                  <a:pt x="0" y="0"/>
                </a:moveTo>
                <a:lnTo>
                  <a:pt x="3181276" y="0"/>
                </a:lnTo>
                <a:lnTo>
                  <a:pt x="3181276" y="3181276"/>
                </a:lnTo>
                <a:lnTo>
                  <a:pt x="0" y="3181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18"/>
          <p:cNvSpPr/>
          <p:nvPr/>
        </p:nvSpPr>
        <p:spPr>
          <a:xfrm>
            <a:off x="10337245" y="5383143"/>
            <a:ext cx="6701727" cy="1549864"/>
          </a:xfrm>
          <a:custGeom>
            <a:rect b="b" l="l" r="r" t="t"/>
            <a:pathLst>
              <a:path extrusionOk="0" h="1549864" w="6701727">
                <a:moveTo>
                  <a:pt x="0" y="0"/>
                </a:moveTo>
                <a:lnTo>
                  <a:pt x="6701726" y="0"/>
                </a:lnTo>
                <a:lnTo>
                  <a:pt x="6701726" y="1549864"/>
                </a:lnTo>
                <a:lnTo>
                  <a:pt x="0" y="154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18"/>
          <p:cNvSpPr/>
          <p:nvPr/>
        </p:nvSpPr>
        <p:spPr>
          <a:xfrm>
            <a:off x="13518521" y="2459901"/>
            <a:ext cx="3471350" cy="2923242"/>
          </a:xfrm>
          <a:custGeom>
            <a:rect b="b" l="l" r="r" t="t"/>
            <a:pathLst>
              <a:path extrusionOk="0" h="2923242" w="3471350">
                <a:moveTo>
                  <a:pt x="0" y="0"/>
                </a:moveTo>
                <a:lnTo>
                  <a:pt x="3471350" y="0"/>
                </a:lnTo>
                <a:lnTo>
                  <a:pt x="3471350" y="2923242"/>
                </a:lnTo>
                <a:lnTo>
                  <a:pt x="0" y="2923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18"/>
          <p:cNvSpPr txBox="1"/>
          <p:nvPr/>
        </p:nvSpPr>
        <p:spPr>
          <a:xfrm>
            <a:off x="8633325" y="7573176"/>
            <a:ext cx="7473000" cy="18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13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NorthAtlanticAI: </a:t>
            </a:r>
            <a:r>
              <a:rPr b="0" i="0" lang="en-US" sz="2113" u="none" cap="none" strike="noStrike">
                <a:solidFill>
                  <a:srgbClr val="535353"/>
                </a:solidFill>
                <a:latin typeface="DM Sans"/>
                <a:ea typeface="DM Sans"/>
                <a:cs typeface="DM Sans"/>
                <a:sym typeface="DM Sans"/>
              </a:rPr>
              <a:t>Using deep learning to analyze images, detect key reef species (Habitat Directive 1170), and predict their distribution in the North Atlantic to support conservation efforts.</a:t>
            </a:r>
            <a:endParaRPr/>
          </a:p>
        </p:txBody>
      </p:sp>
      <p:sp>
        <p:nvSpPr>
          <p:cNvPr id="642" name="Google Shape;642;p18"/>
          <p:cNvSpPr txBox="1"/>
          <p:nvPr/>
        </p:nvSpPr>
        <p:spPr>
          <a:xfrm>
            <a:off x="813425" y="7762975"/>
            <a:ext cx="4096500" cy="18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13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b="1" lang="en-US" sz="2113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IRCAFISH</a:t>
            </a:r>
            <a:r>
              <a:rPr b="1" i="0" lang="en-US" sz="2113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b="0" i="0" lang="en-US" sz="2113" u="none" cap="none" strike="noStrike">
                <a:solidFill>
                  <a:srgbClr val="535353"/>
                </a:solidFill>
                <a:latin typeface="DM Sans"/>
                <a:ea typeface="DM Sans"/>
                <a:cs typeface="DM Sans"/>
                <a:sym typeface="DM Sans"/>
              </a:rPr>
              <a:t>Assessing deep-sea fish biodiversity in the North Atlantic with estero-cameras to inform conservation efforts.</a:t>
            </a:r>
            <a:endParaRPr/>
          </a:p>
        </p:txBody>
      </p:sp>
      <p:cxnSp>
        <p:nvCxnSpPr>
          <p:cNvPr id="643" name="Google Shape;643;p18"/>
          <p:cNvCxnSpPr/>
          <p:nvPr/>
        </p:nvCxnSpPr>
        <p:spPr>
          <a:xfrm>
            <a:off x="5758644" y="4597315"/>
            <a:ext cx="2176800" cy="2400"/>
          </a:xfrm>
          <a:prstGeom prst="straightConnector1">
            <a:avLst/>
          </a:pr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4" name="Google Shape;644;p18"/>
          <p:cNvCxnSpPr/>
          <p:nvPr/>
        </p:nvCxnSpPr>
        <p:spPr>
          <a:xfrm rot="10800000">
            <a:off x="5777694" y="4599365"/>
            <a:ext cx="0" cy="371637"/>
          </a:xfrm>
          <a:prstGeom prst="straightConnector1">
            <a:avLst/>
          </a:prstGeom>
          <a:noFill/>
          <a:ln cap="flat" cmpd="sng" w="3810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5" name="Google Shape;645;p18"/>
          <p:cNvSpPr txBox="1"/>
          <p:nvPr/>
        </p:nvSpPr>
        <p:spPr>
          <a:xfrm>
            <a:off x="0" y="624586"/>
            <a:ext cx="18288000" cy="638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Future Plans</a:t>
            </a:r>
            <a:endParaRPr/>
          </a:p>
        </p:txBody>
      </p:sp>
      <p:grpSp>
        <p:nvGrpSpPr>
          <p:cNvPr id="646" name="Google Shape;646;p18"/>
          <p:cNvGrpSpPr/>
          <p:nvPr/>
        </p:nvGrpSpPr>
        <p:grpSpPr>
          <a:xfrm>
            <a:off x="437537" y="4862507"/>
            <a:ext cx="7644997" cy="5175542"/>
            <a:chOff x="0" y="-28575"/>
            <a:chExt cx="2013497" cy="1363106"/>
          </a:xfrm>
        </p:grpSpPr>
        <p:sp>
          <p:nvSpPr>
            <p:cNvPr id="647" name="Google Shape;647;p18"/>
            <p:cNvSpPr/>
            <p:nvPr/>
          </p:nvSpPr>
          <p:spPr>
            <a:xfrm>
              <a:off x="0" y="0"/>
              <a:ext cx="2013497" cy="1334531"/>
            </a:xfrm>
            <a:custGeom>
              <a:rect b="b" l="l" r="r" t="t"/>
              <a:pathLst>
                <a:path extrusionOk="0" h="1334531" w="2013497">
                  <a:moveTo>
                    <a:pt x="13165" y="0"/>
                  </a:moveTo>
                  <a:lnTo>
                    <a:pt x="2000332" y="0"/>
                  </a:lnTo>
                  <a:cubicBezTo>
                    <a:pt x="2007603" y="0"/>
                    <a:pt x="2013497" y="5894"/>
                    <a:pt x="2013497" y="13165"/>
                  </a:cubicBezTo>
                  <a:lnTo>
                    <a:pt x="2013497" y="1321366"/>
                  </a:lnTo>
                  <a:cubicBezTo>
                    <a:pt x="2013497" y="1324857"/>
                    <a:pt x="2012110" y="1328206"/>
                    <a:pt x="2009641" y="1330675"/>
                  </a:cubicBezTo>
                  <a:cubicBezTo>
                    <a:pt x="2007172" y="1333144"/>
                    <a:pt x="2003824" y="1334531"/>
                    <a:pt x="2000332" y="1334531"/>
                  </a:cubicBezTo>
                  <a:lnTo>
                    <a:pt x="13165" y="1334531"/>
                  </a:lnTo>
                  <a:cubicBezTo>
                    <a:pt x="5894" y="1334531"/>
                    <a:pt x="0" y="1328636"/>
                    <a:pt x="0" y="1321366"/>
                  </a:cubicBezTo>
                  <a:lnTo>
                    <a:pt x="0" y="13165"/>
                  </a:lnTo>
                  <a:cubicBezTo>
                    <a:pt x="0" y="5894"/>
                    <a:pt x="5894" y="0"/>
                    <a:pt x="131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005FA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8"/>
            <p:cNvSpPr txBox="1"/>
            <p:nvPr/>
          </p:nvSpPr>
          <p:spPr>
            <a:xfrm>
              <a:off x="0" y="-28575"/>
              <a:ext cx="2013497" cy="1363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49" name="Google Shape;649;p18"/>
          <p:cNvCxnSpPr/>
          <p:nvPr/>
        </p:nvCxnSpPr>
        <p:spPr>
          <a:xfrm flipH="1" rot="10800000">
            <a:off x="7914675" y="4597275"/>
            <a:ext cx="1959900" cy="2100"/>
          </a:xfrm>
          <a:prstGeom prst="straightConnector1">
            <a:avLst/>
          </a:prstGeom>
          <a:noFill/>
          <a:ln cap="flat" cmpd="sng" w="38100">
            <a:solidFill>
              <a:srgbClr val="BC7C1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50" name="Google Shape;650;p18"/>
          <p:cNvGrpSpPr/>
          <p:nvPr/>
        </p:nvGrpSpPr>
        <p:grpSpPr>
          <a:xfrm>
            <a:off x="9874078" y="1905626"/>
            <a:ext cx="7515988" cy="5278983"/>
            <a:chOff x="0" y="-28575"/>
            <a:chExt cx="1979520" cy="1390349"/>
          </a:xfrm>
        </p:grpSpPr>
        <p:sp>
          <p:nvSpPr>
            <p:cNvPr id="651" name="Google Shape;651;p18"/>
            <p:cNvSpPr/>
            <p:nvPr/>
          </p:nvSpPr>
          <p:spPr>
            <a:xfrm>
              <a:off x="0" y="0"/>
              <a:ext cx="1979519" cy="1361774"/>
            </a:xfrm>
            <a:custGeom>
              <a:rect b="b" l="l" r="r" t="t"/>
              <a:pathLst>
                <a:path extrusionOk="0" h="1361774" w="1979519">
                  <a:moveTo>
                    <a:pt x="13391" y="0"/>
                  </a:moveTo>
                  <a:lnTo>
                    <a:pt x="1966129" y="0"/>
                  </a:lnTo>
                  <a:cubicBezTo>
                    <a:pt x="1973524" y="0"/>
                    <a:pt x="1979519" y="5995"/>
                    <a:pt x="1979519" y="13391"/>
                  </a:cubicBezTo>
                  <a:lnTo>
                    <a:pt x="1979519" y="1348384"/>
                  </a:lnTo>
                  <a:cubicBezTo>
                    <a:pt x="1979519" y="1351935"/>
                    <a:pt x="1978109" y="1355341"/>
                    <a:pt x="1975597" y="1357852"/>
                  </a:cubicBezTo>
                  <a:cubicBezTo>
                    <a:pt x="1973086" y="1360364"/>
                    <a:pt x="1969680" y="1361774"/>
                    <a:pt x="1966129" y="1361774"/>
                  </a:cubicBezTo>
                  <a:lnTo>
                    <a:pt x="13391" y="1361774"/>
                  </a:lnTo>
                  <a:cubicBezTo>
                    <a:pt x="5995" y="1361774"/>
                    <a:pt x="0" y="1355779"/>
                    <a:pt x="0" y="1348384"/>
                  </a:cubicBezTo>
                  <a:lnTo>
                    <a:pt x="0" y="13391"/>
                  </a:lnTo>
                  <a:cubicBezTo>
                    <a:pt x="0" y="9839"/>
                    <a:pt x="1411" y="6433"/>
                    <a:pt x="3922" y="3922"/>
                  </a:cubicBezTo>
                  <a:cubicBezTo>
                    <a:pt x="6433" y="1411"/>
                    <a:pt x="9839" y="0"/>
                    <a:pt x="133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BC7C1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8"/>
            <p:cNvSpPr txBox="1"/>
            <p:nvPr/>
          </p:nvSpPr>
          <p:spPr>
            <a:xfrm>
              <a:off x="0" y="-28575"/>
              <a:ext cx="1979520" cy="13903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18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pic>
        <p:nvPicPr>
          <p:cNvPr id="654" name="Google Shape;654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6500" y="4756896"/>
            <a:ext cx="1444550" cy="14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80988" y="4862494"/>
            <a:ext cx="1559475" cy="116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8"/>
          <p:cNvPicPr preferRelativeResize="0"/>
          <p:nvPr/>
        </p:nvPicPr>
        <p:blipFill rotWithShape="1">
          <a:blip r:embed="rId15">
            <a:alphaModFix/>
          </a:blip>
          <a:srcRect b="0" l="30928" r="34237" t="0"/>
          <a:stretch/>
        </p:blipFill>
        <p:spPr>
          <a:xfrm>
            <a:off x="8393338" y="4992166"/>
            <a:ext cx="1169974" cy="97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FAA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9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19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Image" id="667" name="Google Shape;667;p19"/>
          <p:cNvSpPr/>
          <p:nvPr/>
        </p:nvSpPr>
        <p:spPr>
          <a:xfrm rot="-5400000">
            <a:off x="9927299" y="1948293"/>
            <a:ext cx="10313387" cy="6396486"/>
          </a:xfrm>
          <a:custGeom>
            <a:rect b="b" l="l" r="r" t="t"/>
            <a:pathLst>
              <a:path extrusionOk="0" h="6396486" w="10313387">
                <a:moveTo>
                  <a:pt x="0" y="0"/>
                </a:moveTo>
                <a:lnTo>
                  <a:pt x="10313387" y="0"/>
                </a:lnTo>
                <a:lnTo>
                  <a:pt x="10313387" y="6396486"/>
                </a:lnTo>
                <a:lnTo>
                  <a:pt x="0" y="6396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32" t="0"/>
            </a:stretch>
          </a:blipFill>
          <a:ln>
            <a:noFill/>
          </a:ln>
        </p:spPr>
      </p:sp>
      <p:grpSp>
        <p:nvGrpSpPr>
          <p:cNvPr id="668" name="Google Shape;668;p19"/>
          <p:cNvGrpSpPr/>
          <p:nvPr/>
        </p:nvGrpSpPr>
        <p:grpSpPr>
          <a:xfrm>
            <a:off x="15879796" y="8928296"/>
            <a:ext cx="954634" cy="1109774"/>
            <a:chOff x="0" y="-28575"/>
            <a:chExt cx="812800" cy="841375"/>
          </a:xfrm>
        </p:grpSpPr>
        <p:sp>
          <p:nvSpPr>
            <p:cNvPr id="669" name="Google Shape;66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670" name="Google Shape;670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Image" id="671" name="Google Shape;671;p19"/>
          <p:cNvSpPr/>
          <p:nvPr/>
        </p:nvSpPr>
        <p:spPr>
          <a:xfrm>
            <a:off x="1904756" y="9451662"/>
            <a:ext cx="546180" cy="365031"/>
          </a:xfrm>
          <a:custGeom>
            <a:rect b="b" l="l" r="r" t="t"/>
            <a:pathLst>
              <a:path extrusionOk="0" h="365031" w="546180">
                <a:moveTo>
                  <a:pt x="0" y="0"/>
                </a:moveTo>
                <a:lnTo>
                  <a:pt x="546179" y="0"/>
                </a:lnTo>
                <a:lnTo>
                  <a:pt x="546179" y="365031"/>
                </a:lnTo>
                <a:lnTo>
                  <a:pt x="0" y="365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3" l="0" r="0" t="0"/>
            </a:stretch>
          </a:blipFill>
          <a:ln>
            <a:noFill/>
          </a:ln>
        </p:spPr>
      </p:sp>
      <p:sp>
        <p:nvSpPr>
          <p:cNvPr descr="Image" id="672" name="Google Shape;672;p19"/>
          <p:cNvSpPr/>
          <p:nvPr/>
        </p:nvSpPr>
        <p:spPr>
          <a:xfrm>
            <a:off x="6004222" y="8104106"/>
            <a:ext cx="457202" cy="457202"/>
          </a:xfrm>
          <a:custGeom>
            <a:rect b="b" l="l" r="r" t="t"/>
            <a:pathLst>
              <a:path extrusionOk="0" h="457202" w="457202">
                <a:moveTo>
                  <a:pt x="0" y="0"/>
                </a:moveTo>
                <a:lnTo>
                  <a:pt x="457201" y="0"/>
                </a:lnTo>
                <a:lnTo>
                  <a:pt x="457201" y="457202"/>
                </a:lnTo>
                <a:lnTo>
                  <a:pt x="0" y="457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Image" id="673" name="Google Shape;673;p19"/>
          <p:cNvSpPr/>
          <p:nvPr/>
        </p:nvSpPr>
        <p:spPr>
          <a:xfrm>
            <a:off x="6844539" y="8104106"/>
            <a:ext cx="457202" cy="457202"/>
          </a:xfrm>
          <a:custGeom>
            <a:rect b="b" l="l" r="r" t="t"/>
            <a:pathLst>
              <a:path extrusionOk="0" h="457202" w="457202">
                <a:moveTo>
                  <a:pt x="0" y="0"/>
                </a:moveTo>
                <a:lnTo>
                  <a:pt x="457202" y="0"/>
                </a:lnTo>
                <a:lnTo>
                  <a:pt x="457202" y="457202"/>
                </a:lnTo>
                <a:lnTo>
                  <a:pt x="0" y="457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674" name="Google Shape;674;p19"/>
          <p:cNvCxnSpPr/>
          <p:nvPr/>
        </p:nvCxnSpPr>
        <p:spPr>
          <a:xfrm rot="5297855">
            <a:off x="5273863" y="8323222"/>
            <a:ext cx="641233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5" name="Google Shape;675;p19"/>
          <p:cNvSpPr/>
          <p:nvPr/>
        </p:nvSpPr>
        <p:spPr>
          <a:xfrm>
            <a:off x="174168" y="-1513481"/>
            <a:ext cx="3461195" cy="4342067"/>
          </a:xfrm>
          <a:custGeom>
            <a:rect b="b" l="l" r="r" t="t"/>
            <a:pathLst>
              <a:path extrusionOk="0" h="5789422" w="4614926">
                <a:moveTo>
                  <a:pt x="0" y="868426"/>
                </a:moveTo>
                <a:cubicBezTo>
                  <a:pt x="0" y="388747"/>
                  <a:pt x="388747" y="0"/>
                  <a:pt x="868426" y="0"/>
                </a:cubicBezTo>
                <a:lnTo>
                  <a:pt x="3746500" y="0"/>
                </a:lnTo>
                <a:cubicBezTo>
                  <a:pt x="4226052" y="0"/>
                  <a:pt x="4614926" y="388747"/>
                  <a:pt x="4614926" y="868426"/>
                </a:cubicBezTo>
                <a:lnTo>
                  <a:pt x="4614926" y="4920996"/>
                </a:lnTo>
                <a:cubicBezTo>
                  <a:pt x="4614926" y="5400548"/>
                  <a:pt x="4226179" y="5789422"/>
                  <a:pt x="3746500" y="5789422"/>
                </a:cubicBezTo>
                <a:lnTo>
                  <a:pt x="868426" y="5789422"/>
                </a:lnTo>
                <a:cubicBezTo>
                  <a:pt x="388747" y="5789422"/>
                  <a:pt x="0" y="5400548"/>
                  <a:pt x="0" y="49209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19"/>
          <p:cNvSpPr/>
          <p:nvPr/>
        </p:nvSpPr>
        <p:spPr>
          <a:xfrm>
            <a:off x="333152" y="-110525"/>
            <a:ext cx="3202330" cy="2490130"/>
          </a:xfrm>
          <a:custGeom>
            <a:rect b="b" l="l" r="r" t="t"/>
            <a:pathLst>
              <a:path extrusionOk="0" h="2490130" w="3202330">
                <a:moveTo>
                  <a:pt x="0" y="0"/>
                </a:moveTo>
                <a:lnTo>
                  <a:pt x="3202329" y="0"/>
                </a:lnTo>
                <a:lnTo>
                  <a:pt x="3202329" y="2490130"/>
                </a:lnTo>
                <a:lnTo>
                  <a:pt x="0" y="2490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77" name="Google Shape;677;p19"/>
          <p:cNvGrpSpPr/>
          <p:nvPr/>
        </p:nvGrpSpPr>
        <p:grpSpPr>
          <a:xfrm>
            <a:off x="15842369" y="8455172"/>
            <a:ext cx="1543050" cy="1582877"/>
            <a:chOff x="0" y="0"/>
            <a:chExt cx="747719" cy="767018"/>
          </a:xfrm>
        </p:grpSpPr>
        <p:sp>
          <p:nvSpPr>
            <p:cNvPr id="678" name="Google Shape;678;p19"/>
            <p:cNvSpPr/>
            <p:nvPr/>
          </p:nvSpPr>
          <p:spPr>
            <a:xfrm>
              <a:off x="0" y="0"/>
              <a:ext cx="747719" cy="767018"/>
            </a:xfrm>
            <a:custGeom>
              <a:rect b="b" l="l" r="r" t="t"/>
              <a:pathLst>
                <a:path extrusionOk="0" h="767018" w="747719">
                  <a:moveTo>
                    <a:pt x="373860" y="0"/>
                  </a:moveTo>
                  <a:cubicBezTo>
                    <a:pt x="167383" y="0"/>
                    <a:pt x="0" y="171703"/>
                    <a:pt x="0" y="383509"/>
                  </a:cubicBezTo>
                  <a:cubicBezTo>
                    <a:pt x="0" y="595315"/>
                    <a:pt x="167383" y="767018"/>
                    <a:pt x="373860" y="767018"/>
                  </a:cubicBezTo>
                  <a:cubicBezTo>
                    <a:pt x="580337" y="767018"/>
                    <a:pt x="747719" y="595315"/>
                    <a:pt x="747719" y="383509"/>
                  </a:cubicBezTo>
                  <a:cubicBezTo>
                    <a:pt x="747719" y="171703"/>
                    <a:pt x="580337" y="0"/>
                    <a:pt x="373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9"/>
            <p:cNvSpPr txBox="1"/>
            <p:nvPr/>
          </p:nvSpPr>
          <p:spPr>
            <a:xfrm>
              <a:off x="70099" y="43333"/>
              <a:ext cx="607522" cy="65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0" name="Google Shape;680;p19"/>
          <p:cNvSpPr/>
          <p:nvPr/>
        </p:nvSpPr>
        <p:spPr>
          <a:xfrm>
            <a:off x="15879806" y="8532436"/>
            <a:ext cx="1505613" cy="1505613"/>
          </a:xfrm>
          <a:custGeom>
            <a:rect b="b" l="l" r="r" t="t"/>
            <a:pathLst>
              <a:path extrusionOk="0" h="1505613" w="1505613">
                <a:moveTo>
                  <a:pt x="0" y="0"/>
                </a:moveTo>
                <a:lnTo>
                  <a:pt x="1505613" y="0"/>
                </a:lnTo>
                <a:lnTo>
                  <a:pt x="1505613" y="1505613"/>
                </a:lnTo>
                <a:lnTo>
                  <a:pt x="0" y="1505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1" name="Google Shape;681;p19"/>
          <p:cNvSpPr txBox="1"/>
          <p:nvPr/>
        </p:nvSpPr>
        <p:spPr>
          <a:xfrm>
            <a:off x="2828731" y="9486540"/>
            <a:ext cx="8488800" cy="55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IiMagine receives funding from the European Union’s Horizon Europe research and innovation programme under grant agreement No. 101058625</a:t>
            </a:r>
            <a:endParaRPr/>
          </a:p>
        </p:txBody>
      </p:sp>
      <p:sp>
        <p:nvSpPr>
          <p:cNvPr id="682" name="Google Shape;682;p19"/>
          <p:cNvSpPr txBox="1"/>
          <p:nvPr/>
        </p:nvSpPr>
        <p:spPr>
          <a:xfrm>
            <a:off x="1828538" y="8146969"/>
            <a:ext cx="3792600" cy="34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75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https://www.imagine-ai.eu </a:t>
            </a:r>
            <a:endParaRPr/>
          </a:p>
        </p:txBody>
      </p:sp>
      <p:sp>
        <p:nvSpPr>
          <p:cNvPr id="683" name="Google Shape;683;p19"/>
          <p:cNvSpPr txBox="1"/>
          <p:nvPr/>
        </p:nvSpPr>
        <p:spPr>
          <a:xfrm>
            <a:off x="1828538" y="3809644"/>
            <a:ext cx="117333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Thank you</a:t>
            </a:r>
            <a:endParaRPr/>
          </a:p>
        </p:txBody>
      </p:sp>
      <p:sp>
        <p:nvSpPr>
          <p:cNvPr id="684" name="Google Shape;684;p19"/>
          <p:cNvSpPr txBox="1"/>
          <p:nvPr/>
        </p:nvSpPr>
        <p:spPr>
          <a:xfrm>
            <a:off x="1828538" y="4886325"/>
            <a:ext cx="14027850" cy="182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375" u="none" cap="none" strike="noStrike">
                <a:solidFill>
                  <a:srgbClr val="FFFFFF"/>
                </a:solidFill>
                <a:latin typeface="Sansita"/>
                <a:ea typeface="Sansita"/>
                <a:cs typeface="Sansita"/>
                <a:sym typeface="Sansita"/>
              </a:rPr>
              <a:t>Contact us:</a:t>
            </a:r>
            <a:endParaRPr/>
          </a:p>
          <a:p>
            <a:pPr indent="-428267" lvl="1" marL="856536" marR="0" rtl="0" algn="l">
              <a:lnSpc>
                <a:spcPct val="15499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75"/>
              <a:buFont typeface="Arial"/>
              <a:buChar char="•"/>
            </a:pPr>
            <a:r>
              <a:rPr b="0" i="1" lang="en-US" sz="3075" u="none" cap="none" strike="noStrike">
                <a:solidFill>
                  <a:srgbClr val="FFFFFF"/>
                </a:solidFill>
                <a:latin typeface="Sansita"/>
                <a:ea typeface="Sansita"/>
                <a:cs typeface="Sansita"/>
                <a:sym typeface="Sansita"/>
              </a:rPr>
              <a:t>Alberto Gayá-Vilar (alberto.gaya@ieo.csic.es) </a:t>
            </a:r>
            <a:endParaRPr/>
          </a:p>
          <a:p>
            <a:pPr indent="-428267" lvl="1" marL="856536" marR="0" rtl="0" algn="l">
              <a:lnSpc>
                <a:spcPct val="15499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75"/>
              <a:buFont typeface="Arial"/>
              <a:buChar char="•"/>
            </a:pPr>
            <a:r>
              <a:rPr b="0" i="1" lang="en-US" sz="3075" u="none" cap="none" strike="noStrike">
                <a:solidFill>
                  <a:srgbClr val="FFFFFF"/>
                </a:solidFill>
                <a:latin typeface="Sansita"/>
                <a:ea typeface="Sansita"/>
                <a:cs typeface="Sansita"/>
                <a:sym typeface="Sansita"/>
              </a:rPr>
              <a:t>Elena Prado (elena.prado@ieo.csic.es) </a:t>
            </a:r>
            <a:endParaRPr/>
          </a:p>
        </p:txBody>
      </p:sp>
      <p:sp>
        <p:nvSpPr>
          <p:cNvPr id="685" name="Google Shape;685;p19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308644" y="8770439"/>
            <a:ext cx="4518693" cy="1124130"/>
          </a:xfrm>
          <a:custGeom>
            <a:rect b="b" l="l" r="r" t="t"/>
            <a:pathLst>
              <a:path extrusionOk="0" h="1124130" w="4518693">
                <a:moveTo>
                  <a:pt x="0" y="0"/>
                </a:moveTo>
                <a:lnTo>
                  <a:pt x="4518693" y="0"/>
                </a:lnTo>
                <a:lnTo>
                  <a:pt x="4518693" y="1124130"/>
                </a:lnTo>
                <a:lnTo>
                  <a:pt x="0" y="1124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14" l="0" r="-726" t="-2608"/>
            </a:stretch>
          </a:blipFill>
          <a:ln>
            <a:noFill/>
          </a:ln>
        </p:spPr>
      </p:sp>
      <p:sp>
        <p:nvSpPr>
          <p:cNvPr id="110" name="Google Shape;110;p2"/>
          <p:cNvSpPr/>
          <p:nvPr/>
        </p:nvSpPr>
        <p:spPr>
          <a:xfrm>
            <a:off x="4827337" y="8770439"/>
            <a:ext cx="3699564" cy="1124130"/>
          </a:xfrm>
          <a:custGeom>
            <a:rect b="b" l="l" r="r" t="t"/>
            <a:pathLst>
              <a:path extrusionOk="0" h="1124130" w="3699564">
                <a:moveTo>
                  <a:pt x="0" y="0"/>
                </a:moveTo>
                <a:lnTo>
                  <a:pt x="3699564" y="0"/>
                </a:lnTo>
                <a:lnTo>
                  <a:pt x="3699564" y="1124130"/>
                </a:lnTo>
                <a:lnTo>
                  <a:pt x="0" y="1124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190" l="-3353" r="-4417" t="-5760"/>
            </a:stretch>
          </a:blipFill>
          <a:ln>
            <a:noFill/>
          </a:ln>
        </p:spPr>
      </p:sp>
      <p:sp>
        <p:nvSpPr>
          <p:cNvPr id="111" name="Google Shape;111;p2"/>
          <p:cNvSpPr/>
          <p:nvPr/>
        </p:nvSpPr>
        <p:spPr>
          <a:xfrm>
            <a:off x="8526901" y="8770439"/>
            <a:ext cx="6279625" cy="1124130"/>
          </a:xfrm>
          <a:custGeom>
            <a:rect b="b" l="l" r="r" t="t"/>
            <a:pathLst>
              <a:path extrusionOk="0" h="1124130" w="6279625">
                <a:moveTo>
                  <a:pt x="0" y="0"/>
                </a:moveTo>
                <a:lnTo>
                  <a:pt x="6279625" y="0"/>
                </a:lnTo>
                <a:lnTo>
                  <a:pt x="6279625" y="1124130"/>
                </a:lnTo>
                <a:lnTo>
                  <a:pt x="0" y="1124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1604" l="-1828" r="-1045" t="-28001"/>
            </a:stretch>
          </a:blipFill>
          <a:ln>
            <a:noFill/>
          </a:ln>
        </p:spPr>
      </p:sp>
      <p:sp>
        <p:nvSpPr>
          <p:cNvPr id="112" name="Google Shape;112;p2"/>
          <p:cNvSpPr/>
          <p:nvPr/>
        </p:nvSpPr>
        <p:spPr>
          <a:xfrm>
            <a:off x="14806526" y="8770439"/>
            <a:ext cx="3028270" cy="1124130"/>
          </a:xfrm>
          <a:custGeom>
            <a:rect b="b" l="l" r="r" t="t"/>
            <a:pathLst>
              <a:path extrusionOk="0" h="1124130" w="3028270">
                <a:moveTo>
                  <a:pt x="0" y="0"/>
                </a:moveTo>
                <a:lnTo>
                  <a:pt x="3028270" y="0"/>
                </a:lnTo>
                <a:lnTo>
                  <a:pt x="3028270" y="1124130"/>
                </a:lnTo>
                <a:lnTo>
                  <a:pt x="0" y="1124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2"/>
          <p:cNvSpPr/>
          <p:nvPr/>
        </p:nvSpPr>
        <p:spPr>
          <a:xfrm>
            <a:off x="705340" y="905289"/>
            <a:ext cx="12697212" cy="7253960"/>
          </a:xfrm>
          <a:custGeom>
            <a:rect b="b" l="l" r="r" t="t"/>
            <a:pathLst>
              <a:path extrusionOk="0" h="7253960" w="12697212">
                <a:moveTo>
                  <a:pt x="0" y="0"/>
                </a:moveTo>
                <a:lnTo>
                  <a:pt x="12697212" y="0"/>
                </a:lnTo>
                <a:lnTo>
                  <a:pt x="12697212" y="7253960"/>
                </a:lnTo>
                <a:lnTo>
                  <a:pt x="0" y="7253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756" l="-4620" r="-1800" t="0"/>
            </a:stretch>
          </a:blipFill>
          <a:ln>
            <a:noFill/>
          </a:ln>
        </p:spPr>
      </p:sp>
      <p:sp>
        <p:nvSpPr>
          <p:cNvPr id="114" name="Google Shape;114;p2"/>
          <p:cNvSpPr/>
          <p:nvPr/>
        </p:nvSpPr>
        <p:spPr>
          <a:xfrm>
            <a:off x="308644" y="116966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5" name="Google Shape;115;p2"/>
          <p:cNvGrpSpPr/>
          <p:nvPr/>
        </p:nvGrpSpPr>
        <p:grpSpPr>
          <a:xfrm>
            <a:off x="10169498" y="2035341"/>
            <a:ext cx="2878889" cy="1334200"/>
            <a:chOff x="0" y="-28575"/>
            <a:chExt cx="758226" cy="351394"/>
          </a:xfrm>
        </p:grpSpPr>
        <p:sp>
          <p:nvSpPr>
            <p:cNvPr id="116" name="Google Shape;116;p2"/>
            <p:cNvSpPr/>
            <p:nvPr/>
          </p:nvSpPr>
          <p:spPr>
            <a:xfrm>
              <a:off x="0" y="0"/>
              <a:ext cx="758226" cy="322819"/>
            </a:xfrm>
            <a:custGeom>
              <a:rect b="b" l="l" r="r" t="t"/>
              <a:pathLst>
                <a:path extrusionOk="0" h="322819" w="758226">
                  <a:moveTo>
                    <a:pt x="137149" y="0"/>
                  </a:moveTo>
                  <a:lnTo>
                    <a:pt x="621077" y="0"/>
                  </a:lnTo>
                  <a:cubicBezTo>
                    <a:pt x="696822" y="0"/>
                    <a:pt x="758226" y="61404"/>
                    <a:pt x="758226" y="137149"/>
                  </a:cubicBezTo>
                  <a:lnTo>
                    <a:pt x="758226" y="185670"/>
                  </a:lnTo>
                  <a:cubicBezTo>
                    <a:pt x="758226" y="222044"/>
                    <a:pt x="743776" y="256928"/>
                    <a:pt x="718056" y="282649"/>
                  </a:cubicBezTo>
                  <a:cubicBezTo>
                    <a:pt x="692335" y="308369"/>
                    <a:pt x="657451" y="322819"/>
                    <a:pt x="621077" y="322819"/>
                  </a:cubicBezTo>
                  <a:lnTo>
                    <a:pt x="137149" y="322819"/>
                  </a:lnTo>
                  <a:cubicBezTo>
                    <a:pt x="100775" y="322819"/>
                    <a:pt x="65891" y="308369"/>
                    <a:pt x="40170" y="282649"/>
                  </a:cubicBezTo>
                  <a:cubicBezTo>
                    <a:pt x="14450" y="256928"/>
                    <a:pt x="0" y="222044"/>
                    <a:pt x="0" y="185670"/>
                  </a:cubicBezTo>
                  <a:lnTo>
                    <a:pt x="0" y="137149"/>
                  </a:lnTo>
                  <a:cubicBezTo>
                    <a:pt x="0" y="100775"/>
                    <a:pt x="14450" y="65891"/>
                    <a:pt x="40170" y="40170"/>
                  </a:cubicBezTo>
                  <a:cubicBezTo>
                    <a:pt x="65891" y="14450"/>
                    <a:pt x="100775" y="0"/>
                    <a:pt x="1371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5FDF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 txBox="1"/>
            <p:nvPr/>
          </p:nvSpPr>
          <p:spPr>
            <a:xfrm>
              <a:off x="0" y="-28575"/>
              <a:ext cx="758226" cy="3513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7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>
            <a:off x="13933673" y="3463918"/>
            <a:ext cx="2940963" cy="1407153"/>
            <a:chOff x="0" y="-57150"/>
            <a:chExt cx="515211" cy="246511"/>
          </a:xfrm>
        </p:grpSpPr>
        <p:sp>
          <p:nvSpPr>
            <p:cNvPr id="119" name="Google Shape;119;p2"/>
            <p:cNvSpPr/>
            <p:nvPr/>
          </p:nvSpPr>
          <p:spPr>
            <a:xfrm>
              <a:off x="0" y="0"/>
              <a:ext cx="515211" cy="189361"/>
            </a:xfrm>
            <a:custGeom>
              <a:rect b="b" l="l" r="r" t="t"/>
              <a:pathLst>
                <a:path extrusionOk="0" h="189361" w="515211">
                  <a:moveTo>
                    <a:pt x="52649" y="0"/>
                  </a:moveTo>
                  <a:lnTo>
                    <a:pt x="462562" y="0"/>
                  </a:lnTo>
                  <a:cubicBezTo>
                    <a:pt x="491640" y="0"/>
                    <a:pt x="515211" y="23572"/>
                    <a:pt x="515211" y="52649"/>
                  </a:cubicBezTo>
                  <a:lnTo>
                    <a:pt x="515211" y="136712"/>
                  </a:lnTo>
                  <a:cubicBezTo>
                    <a:pt x="515211" y="165790"/>
                    <a:pt x="491640" y="189361"/>
                    <a:pt x="462562" y="189361"/>
                  </a:cubicBezTo>
                  <a:lnTo>
                    <a:pt x="52649" y="189361"/>
                  </a:lnTo>
                  <a:cubicBezTo>
                    <a:pt x="23572" y="189361"/>
                    <a:pt x="0" y="165790"/>
                    <a:pt x="0" y="136712"/>
                  </a:cubicBezTo>
                  <a:lnTo>
                    <a:pt x="0" y="52649"/>
                  </a:lnTo>
                  <a:cubicBezTo>
                    <a:pt x="0" y="23572"/>
                    <a:pt x="23572" y="0"/>
                    <a:pt x="52649" y="0"/>
                  </a:cubicBezTo>
                  <a:close/>
                </a:path>
              </a:pathLst>
            </a:custGeom>
            <a:solidFill>
              <a:srgbClr val="D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0" y="-57150"/>
              <a:ext cx="515211" cy="2465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900" lIns="32900" spcFirstLastPara="1" rIns="32900" wrap="square" tIns="32900">
              <a:noAutofit/>
            </a:bodyPr>
            <a:lstStyle/>
            <a:p>
              <a:pPr indent="0" lvl="0" marL="0" marR="0" rtl="0" algn="ctr">
                <a:lnSpc>
                  <a:spcPct val="21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2"/>
          <p:cNvGrpSpPr/>
          <p:nvPr/>
        </p:nvGrpSpPr>
        <p:grpSpPr>
          <a:xfrm>
            <a:off x="16699504" y="3763823"/>
            <a:ext cx="1135292" cy="1135292"/>
            <a:chOff x="0" y="0"/>
            <a:chExt cx="812800" cy="812800"/>
          </a:xfrm>
        </p:grpSpPr>
        <p:sp>
          <p:nvSpPr>
            <p:cNvPr id="122" name="Google Shape;122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C7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800" lIns="88800" spcFirstLastPara="1" rIns="88800" wrap="square" tIns="88800">
              <a:noAutofit/>
            </a:bodyPr>
            <a:lstStyle/>
            <a:p>
              <a:pPr indent="0" lvl="0" marL="0" marR="0" rtl="0" algn="ctr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2"/>
          <p:cNvSpPr/>
          <p:nvPr/>
        </p:nvSpPr>
        <p:spPr>
          <a:xfrm>
            <a:off x="16885195" y="3944575"/>
            <a:ext cx="772066" cy="772066"/>
          </a:xfrm>
          <a:custGeom>
            <a:rect b="b" l="l" r="r" t="t"/>
            <a:pathLst>
              <a:path extrusionOk="0" h="772066" w="772066">
                <a:moveTo>
                  <a:pt x="0" y="0"/>
                </a:moveTo>
                <a:lnTo>
                  <a:pt x="772066" y="0"/>
                </a:lnTo>
                <a:lnTo>
                  <a:pt x="772066" y="772066"/>
                </a:lnTo>
                <a:lnTo>
                  <a:pt x="0" y="772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5" name="Google Shape;125;p2"/>
          <p:cNvGrpSpPr/>
          <p:nvPr/>
        </p:nvGrpSpPr>
        <p:grpSpPr>
          <a:xfrm>
            <a:off x="13933673" y="5058575"/>
            <a:ext cx="2940963" cy="1407153"/>
            <a:chOff x="0" y="-57150"/>
            <a:chExt cx="515211" cy="246511"/>
          </a:xfrm>
        </p:grpSpPr>
        <p:sp>
          <p:nvSpPr>
            <p:cNvPr id="126" name="Google Shape;126;p2"/>
            <p:cNvSpPr/>
            <p:nvPr/>
          </p:nvSpPr>
          <p:spPr>
            <a:xfrm>
              <a:off x="0" y="0"/>
              <a:ext cx="515211" cy="189361"/>
            </a:xfrm>
            <a:custGeom>
              <a:rect b="b" l="l" r="r" t="t"/>
              <a:pathLst>
                <a:path extrusionOk="0" h="189361" w="515211">
                  <a:moveTo>
                    <a:pt x="52649" y="0"/>
                  </a:moveTo>
                  <a:lnTo>
                    <a:pt x="462562" y="0"/>
                  </a:lnTo>
                  <a:cubicBezTo>
                    <a:pt x="491640" y="0"/>
                    <a:pt x="515211" y="23572"/>
                    <a:pt x="515211" y="52649"/>
                  </a:cubicBezTo>
                  <a:lnTo>
                    <a:pt x="515211" y="136712"/>
                  </a:lnTo>
                  <a:cubicBezTo>
                    <a:pt x="515211" y="165790"/>
                    <a:pt x="491640" y="189361"/>
                    <a:pt x="462562" y="189361"/>
                  </a:cubicBezTo>
                  <a:lnTo>
                    <a:pt x="52649" y="189361"/>
                  </a:lnTo>
                  <a:cubicBezTo>
                    <a:pt x="23572" y="189361"/>
                    <a:pt x="0" y="165790"/>
                    <a:pt x="0" y="136712"/>
                  </a:cubicBezTo>
                  <a:lnTo>
                    <a:pt x="0" y="52649"/>
                  </a:lnTo>
                  <a:cubicBezTo>
                    <a:pt x="0" y="23572"/>
                    <a:pt x="23572" y="0"/>
                    <a:pt x="52649" y="0"/>
                  </a:cubicBezTo>
                  <a:close/>
                </a:path>
              </a:pathLst>
            </a:custGeom>
            <a:solidFill>
              <a:srgbClr val="D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0" y="-57150"/>
              <a:ext cx="515211" cy="2465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900" lIns="32900" spcFirstLastPara="1" rIns="32900" wrap="square" tIns="32900">
              <a:noAutofit/>
            </a:bodyPr>
            <a:lstStyle/>
            <a:p>
              <a:pPr indent="0" lvl="0" marL="0" marR="0" rtl="0" algn="ctr">
                <a:lnSpc>
                  <a:spcPct val="21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6699504" y="5232315"/>
            <a:ext cx="1135292" cy="1135292"/>
            <a:chOff x="0" y="0"/>
            <a:chExt cx="812800" cy="812800"/>
          </a:xfrm>
        </p:grpSpPr>
        <p:sp>
          <p:nvSpPr>
            <p:cNvPr id="129" name="Google Shape;129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36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800" lIns="88800" spcFirstLastPara="1" rIns="88800" wrap="square" tIns="88800">
              <a:noAutofit/>
            </a:bodyPr>
            <a:lstStyle/>
            <a:p>
              <a:pPr indent="0" lvl="0" marL="0" marR="0" rtl="0" algn="ctr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6916692" y="5461610"/>
            <a:ext cx="700916" cy="676703"/>
          </a:xfrm>
          <a:custGeom>
            <a:rect b="b" l="l" r="r" t="t"/>
            <a:pathLst>
              <a:path extrusionOk="0" h="676703" w="700916">
                <a:moveTo>
                  <a:pt x="0" y="0"/>
                </a:moveTo>
                <a:lnTo>
                  <a:pt x="700916" y="0"/>
                </a:lnTo>
                <a:lnTo>
                  <a:pt x="700916" y="676703"/>
                </a:lnTo>
                <a:lnTo>
                  <a:pt x="0" y="676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2" name="Google Shape;132;p2"/>
          <p:cNvGrpSpPr/>
          <p:nvPr/>
        </p:nvGrpSpPr>
        <p:grpSpPr>
          <a:xfrm>
            <a:off x="13933673" y="1871977"/>
            <a:ext cx="2940963" cy="1407153"/>
            <a:chOff x="0" y="-57150"/>
            <a:chExt cx="515211" cy="246511"/>
          </a:xfrm>
        </p:grpSpPr>
        <p:sp>
          <p:nvSpPr>
            <p:cNvPr id="133" name="Google Shape;133;p2"/>
            <p:cNvSpPr/>
            <p:nvPr/>
          </p:nvSpPr>
          <p:spPr>
            <a:xfrm>
              <a:off x="0" y="0"/>
              <a:ext cx="515211" cy="189361"/>
            </a:xfrm>
            <a:custGeom>
              <a:rect b="b" l="l" r="r" t="t"/>
              <a:pathLst>
                <a:path extrusionOk="0" h="189361" w="515211">
                  <a:moveTo>
                    <a:pt x="52649" y="0"/>
                  </a:moveTo>
                  <a:lnTo>
                    <a:pt x="462562" y="0"/>
                  </a:lnTo>
                  <a:cubicBezTo>
                    <a:pt x="491640" y="0"/>
                    <a:pt x="515211" y="23572"/>
                    <a:pt x="515211" y="52649"/>
                  </a:cubicBezTo>
                  <a:lnTo>
                    <a:pt x="515211" y="136712"/>
                  </a:lnTo>
                  <a:cubicBezTo>
                    <a:pt x="515211" y="165790"/>
                    <a:pt x="491640" y="189361"/>
                    <a:pt x="462562" y="189361"/>
                  </a:cubicBezTo>
                  <a:lnTo>
                    <a:pt x="52649" y="189361"/>
                  </a:lnTo>
                  <a:cubicBezTo>
                    <a:pt x="23572" y="189361"/>
                    <a:pt x="0" y="165790"/>
                    <a:pt x="0" y="136712"/>
                  </a:cubicBezTo>
                  <a:lnTo>
                    <a:pt x="0" y="52649"/>
                  </a:lnTo>
                  <a:cubicBezTo>
                    <a:pt x="0" y="23572"/>
                    <a:pt x="23572" y="0"/>
                    <a:pt x="52649" y="0"/>
                  </a:cubicBezTo>
                  <a:close/>
                </a:path>
              </a:pathLst>
            </a:custGeom>
            <a:solidFill>
              <a:srgbClr val="DAFA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 txBox="1"/>
            <p:nvPr/>
          </p:nvSpPr>
          <p:spPr>
            <a:xfrm>
              <a:off x="0" y="-57150"/>
              <a:ext cx="515211" cy="2465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900" lIns="32900" spcFirstLastPara="1" rIns="32900" wrap="square" tIns="32900">
              <a:noAutofit/>
            </a:bodyPr>
            <a:lstStyle/>
            <a:p>
              <a:pPr indent="0" lvl="0" marL="0" marR="0" rtl="0" algn="ctr">
                <a:lnSpc>
                  <a:spcPct val="21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2"/>
          <p:cNvGrpSpPr/>
          <p:nvPr/>
        </p:nvGrpSpPr>
        <p:grpSpPr>
          <a:xfrm>
            <a:off x="16633712" y="2143837"/>
            <a:ext cx="1135292" cy="1135292"/>
            <a:chOff x="0" y="0"/>
            <a:chExt cx="812800" cy="812800"/>
          </a:xfrm>
        </p:grpSpPr>
        <p:sp>
          <p:nvSpPr>
            <p:cNvPr id="136" name="Google Shape;136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36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800" lIns="88800" spcFirstLastPara="1" rIns="88800" wrap="square" tIns="88800">
              <a:noAutofit/>
            </a:bodyPr>
            <a:lstStyle/>
            <a:p>
              <a:pPr indent="0" lvl="0" marL="0" marR="0" rtl="0" algn="ctr">
                <a:lnSpc>
                  <a:spcPct val="177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2"/>
          <p:cNvSpPr/>
          <p:nvPr/>
        </p:nvSpPr>
        <p:spPr>
          <a:xfrm>
            <a:off x="16846005" y="2324590"/>
            <a:ext cx="710704" cy="710704"/>
          </a:xfrm>
          <a:custGeom>
            <a:rect b="b" l="l" r="r" t="t"/>
            <a:pathLst>
              <a:path extrusionOk="0" h="710704" w="710704">
                <a:moveTo>
                  <a:pt x="0" y="0"/>
                </a:moveTo>
                <a:lnTo>
                  <a:pt x="710705" y="0"/>
                </a:lnTo>
                <a:lnTo>
                  <a:pt x="710705" y="710704"/>
                </a:lnTo>
                <a:lnTo>
                  <a:pt x="0" y="710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2"/>
          <p:cNvSpPr txBox="1"/>
          <p:nvPr/>
        </p:nvSpPr>
        <p:spPr>
          <a:xfrm>
            <a:off x="14099844" y="3955085"/>
            <a:ext cx="2665452" cy="239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32" u="none" cap="none" strike="noStrike">
                <a:solidFill>
                  <a:srgbClr val="1F363D"/>
                </a:solidFill>
                <a:latin typeface="DM Sans"/>
                <a:ea typeface="DM Sans"/>
                <a:cs typeface="DM Sans"/>
                <a:sym typeface="DM Sans"/>
              </a:rPr>
              <a:t>Non-Destructive Monitoring</a:t>
            </a:r>
            <a:endParaRPr/>
          </a:p>
        </p:txBody>
      </p:sp>
      <p:sp>
        <p:nvSpPr>
          <p:cNvPr id="140" name="Google Shape;140;p2"/>
          <p:cNvSpPr txBox="1"/>
          <p:nvPr/>
        </p:nvSpPr>
        <p:spPr>
          <a:xfrm>
            <a:off x="14072879" y="4294971"/>
            <a:ext cx="2487418" cy="5286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0" u="none" cap="none" strike="noStrike">
                <a:solidFill>
                  <a:srgbClr val="1F363D"/>
                </a:solidFill>
                <a:latin typeface="DM Sans"/>
                <a:ea typeface="DM Sans"/>
                <a:cs typeface="DM Sans"/>
                <a:sym typeface="DM Sans"/>
              </a:rPr>
              <a:t>Image-based surveys allow for repeated assessments of reef health without causing harm</a:t>
            </a:r>
            <a:endParaRPr/>
          </a:p>
        </p:txBody>
      </p:sp>
      <p:sp>
        <p:nvSpPr>
          <p:cNvPr id="141" name="Google Shape;141;p2"/>
          <p:cNvSpPr txBox="1"/>
          <p:nvPr/>
        </p:nvSpPr>
        <p:spPr>
          <a:xfrm>
            <a:off x="14057628" y="5442947"/>
            <a:ext cx="1763407" cy="239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32" u="none" cap="none" strike="noStrike">
                <a:solidFill>
                  <a:srgbClr val="1F363D"/>
                </a:solidFill>
                <a:latin typeface="DM Sans"/>
                <a:ea typeface="DM Sans"/>
                <a:cs typeface="DM Sans"/>
                <a:sym typeface="DM Sans"/>
              </a:rPr>
              <a:t>Efficient Analysis</a:t>
            </a:r>
            <a:endParaRPr/>
          </a:p>
        </p:txBody>
      </p:sp>
      <p:sp>
        <p:nvSpPr>
          <p:cNvPr id="142" name="Google Shape;142;p2"/>
          <p:cNvSpPr txBox="1"/>
          <p:nvPr/>
        </p:nvSpPr>
        <p:spPr>
          <a:xfrm>
            <a:off x="14057628" y="5738869"/>
            <a:ext cx="2641876" cy="707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0" u="none" cap="none" strike="noStrike">
                <a:solidFill>
                  <a:srgbClr val="1F363D"/>
                </a:solidFill>
                <a:latin typeface="DM Sans"/>
                <a:ea typeface="DM Sans"/>
                <a:cs typeface="DM Sans"/>
                <a:sym typeface="DM Sans"/>
              </a:rPr>
              <a:t>Deep learning algorithms can rapidly and analyze vast amounts of image data, identifying coral species and quantifying their coverage</a:t>
            </a:r>
            <a:endParaRPr/>
          </a:p>
        </p:txBody>
      </p:sp>
      <p:sp>
        <p:nvSpPr>
          <p:cNvPr id="143" name="Google Shape;143;p2"/>
          <p:cNvSpPr txBox="1"/>
          <p:nvPr/>
        </p:nvSpPr>
        <p:spPr>
          <a:xfrm>
            <a:off x="14057628" y="2356657"/>
            <a:ext cx="2350520" cy="239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32" u="none" cap="none" strike="noStrike">
                <a:solidFill>
                  <a:srgbClr val="1F363D"/>
                </a:solidFill>
                <a:latin typeface="DM Sans"/>
                <a:ea typeface="DM Sans"/>
                <a:cs typeface="DM Sans"/>
                <a:sym typeface="DM Sans"/>
              </a:rPr>
              <a:t>Objective Assessment</a:t>
            </a:r>
            <a:endParaRPr/>
          </a:p>
        </p:txBody>
      </p:sp>
      <p:sp>
        <p:nvSpPr>
          <p:cNvPr id="144" name="Google Shape;144;p2"/>
          <p:cNvSpPr txBox="1"/>
          <p:nvPr/>
        </p:nvSpPr>
        <p:spPr>
          <a:xfrm>
            <a:off x="14057628" y="2696543"/>
            <a:ext cx="2428150" cy="5286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0" u="none" cap="none" strike="noStrike">
                <a:solidFill>
                  <a:srgbClr val="1F363D"/>
                </a:solidFill>
                <a:latin typeface="DM Sans"/>
                <a:ea typeface="DM Sans"/>
                <a:cs typeface="DM Sans"/>
                <a:sym typeface="DM Sans"/>
              </a:rPr>
              <a:t>Automating the analysis reduces human bias and ensures consistent evaluation over time</a:t>
            </a: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13933673" y="6666900"/>
            <a:ext cx="3901123" cy="1478459"/>
          </a:xfrm>
          <a:custGeom>
            <a:rect b="b" l="l" r="r" t="t"/>
            <a:pathLst>
              <a:path extrusionOk="0" h="1478459" w="3901123">
                <a:moveTo>
                  <a:pt x="0" y="0"/>
                </a:moveTo>
                <a:lnTo>
                  <a:pt x="3901123" y="0"/>
                </a:lnTo>
                <a:lnTo>
                  <a:pt x="3901123" y="1478458"/>
                </a:lnTo>
                <a:lnTo>
                  <a:pt x="0" y="1478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9203" r="-6544" t="-1592"/>
            </a:stretch>
          </a:blipFill>
          <a:ln>
            <a:noFill/>
          </a:ln>
        </p:spPr>
      </p:sp>
      <p:sp>
        <p:nvSpPr>
          <p:cNvPr id="146" name="Google Shape;146;p2"/>
          <p:cNvSpPr txBox="1"/>
          <p:nvPr/>
        </p:nvSpPr>
        <p:spPr>
          <a:xfrm>
            <a:off x="1801850" y="305501"/>
            <a:ext cx="146064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Deep Learning at the service of marine research: </a:t>
            </a:r>
            <a:endParaRPr sz="10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A use case in the Bay of Biscay</a:t>
            </a:r>
            <a:endParaRPr sz="1000"/>
          </a:p>
        </p:txBody>
      </p:sp>
      <p:sp>
        <p:nvSpPr>
          <p:cNvPr id="147" name="Google Shape;147;p2"/>
          <p:cNvSpPr txBox="1"/>
          <p:nvPr/>
        </p:nvSpPr>
        <p:spPr>
          <a:xfrm>
            <a:off x="10169498" y="2324167"/>
            <a:ext cx="2994431" cy="8082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5" u="none" cap="none" strike="noStrike">
                <a:solidFill>
                  <a:srgbClr val="E5FDFD"/>
                </a:solidFill>
                <a:latin typeface="DM Sans"/>
                <a:ea typeface="DM Sans"/>
                <a:cs typeface="DM Sans"/>
                <a:sym typeface="DM Sans"/>
              </a:rPr>
              <a:t>Images and Deep Learning</a:t>
            </a:r>
            <a:endParaRPr/>
          </a:p>
        </p:txBody>
      </p:sp>
      <p:sp>
        <p:nvSpPr>
          <p:cNvPr id="148" name="Google Shape;148;p2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3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158" name="Google Shape;158;p3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159" name="Google Shape;159;p3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3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62" name="Google Shape;162;p3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3" name="Google Shape;163;p3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64" name="Google Shape;164;p3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p3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166" name="Google Shape;166;p3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  <p:sp>
        <p:nvSpPr>
          <p:cNvPr id="167" name="Google Shape;167;p3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170" name="Google Shape;170;p3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171" name="Google Shape;171;p3"/>
          <p:cNvSpPr txBox="1"/>
          <p:nvPr/>
        </p:nvSpPr>
        <p:spPr>
          <a:xfrm>
            <a:off x="9835628" y="1984510"/>
            <a:ext cx="5148943" cy="53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173" name="Google Shape;173;p3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174" name="Google Shape;174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3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6" name="Google Shape;176;p3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7" name="Google Shape;177;p3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4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187" name="Google Shape;187;p4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188" name="Google Shape;188;p4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4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91" name="Google Shape;191;p4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p4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4"/>
          <p:cNvSpPr/>
          <p:nvPr/>
        </p:nvSpPr>
        <p:spPr>
          <a:xfrm>
            <a:off x="317926" y="7547662"/>
            <a:ext cx="1005704" cy="949859"/>
          </a:xfrm>
          <a:custGeom>
            <a:rect b="b" l="l" r="r" t="t"/>
            <a:pathLst>
              <a:path extrusionOk="0" h="949859" w="1005704">
                <a:moveTo>
                  <a:pt x="0" y="0"/>
                </a:moveTo>
                <a:lnTo>
                  <a:pt x="1005704" y="0"/>
                </a:lnTo>
                <a:lnTo>
                  <a:pt x="1005704" y="949859"/>
                </a:lnTo>
                <a:lnTo>
                  <a:pt x="0" y="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877" l="0" r="0" t="0"/>
            </a:stretch>
          </a:blipFill>
          <a:ln>
            <a:noFill/>
          </a:ln>
        </p:spPr>
      </p:sp>
      <p:cxnSp>
        <p:nvCxnSpPr>
          <p:cNvPr id="194" name="Google Shape;194;p4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5" name="Google Shape;195;p4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196" name="Google Shape;196;p4"/>
          <p:cNvSpPr/>
          <p:nvPr/>
        </p:nvSpPr>
        <p:spPr>
          <a:xfrm>
            <a:off x="9667120" y="7286016"/>
            <a:ext cx="1915176" cy="736576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29" l="0" r="-331201" t="-647852"/>
            </a:stretch>
          </a:blipFill>
          <a:ln>
            <a:noFill/>
          </a:ln>
        </p:spPr>
      </p:sp>
      <p:sp>
        <p:nvSpPr>
          <p:cNvPr id="197" name="Google Shape;197;p4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4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4"/>
          <p:cNvSpPr/>
          <p:nvPr/>
        </p:nvSpPr>
        <p:spPr>
          <a:xfrm>
            <a:off x="5416389" y="5863041"/>
            <a:ext cx="2857905" cy="4039442"/>
          </a:xfrm>
          <a:custGeom>
            <a:rect b="b" l="l" r="r" t="t"/>
            <a:pathLst>
              <a:path extrusionOk="0" h="4039442" w="2857905">
                <a:moveTo>
                  <a:pt x="0" y="0"/>
                </a:moveTo>
                <a:lnTo>
                  <a:pt x="2857905" y="0"/>
                </a:lnTo>
                <a:lnTo>
                  <a:pt x="2857905" y="4039442"/>
                </a:lnTo>
                <a:lnTo>
                  <a:pt x="0" y="403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00" name="Google Shape;200;p4"/>
          <p:cNvSpPr/>
          <p:nvPr/>
        </p:nvSpPr>
        <p:spPr>
          <a:xfrm>
            <a:off x="3900632" y="8574205"/>
            <a:ext cx="1396152" cy="1377619"/>
          </a:xfrm>
          <a:custGeom>
            <a:rect b="b" l="l" r="r" t="t"/>
            <a:pathLst>
              <a:path extrusionOk="0" h="1377619" w="1396152">
                <a:moveTo>
                  <a:pt x="0" y="0"/>
                </a:moveTo>
                <a:lnTo>
                  <a:pt x="1396152" y="0"/>
                </a:lnTo>
                <a:lnTo>
                  <a:pt x="1396152" y="1377619"/>
                </a:lnTo>
                <a:lnTo>
                  <a:pt x="0" y="1377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4"/>
          <p:cNvSpPr txBox="1"/>
          <p:nvPr/>
        </p:nvSpPr>
        <p:spPr>
          <a:xfrm>
            <a:off x="1323630" y="7724578"/>
            <a:ext cx="3854633" cy="772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sng" cap="none" strike="noStrike">
                <a:solidFill>
                  <a:srgbClr val="0E67AD"/>
                </a:solid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https://github.com/SierraSergio/Deep_ramp</a:t>
            </a:r>
            <a:endParaRPr/>
          </a:p>
        </p:txBody>
      </p:sp>
      <p:sp>
        <p:nvSpPr>
          <p:cNvPr id="202" name="Google Shape;202;p4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203" name="Google Shape;203;p4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204" name="Google Shape;204;p4"/>
          <p:cNvSpPr txBox="1"/>
          <p:nvPr/>
        </p:nvSpPr>
        <p:spPr>
          <a:xfrm>
            <a:off x="9835628" y="1984510"/>
            <a:ext cx="5148943" cy="53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grpSp>
        <p:nvGrpSpPr>
          <p:cNvPr id="205" name="Google Shape;205;p4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206" name="Google Shape;206;p4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207" name="Google Shape;207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9" name="Google Shape;209;p4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10" name="Google Shape;210;p4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sp>
        <p:nvSpPr>
          <p:cNvPr id="211" name="Google Shape;211;p4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5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221" name="Google Shape;221;p5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222" name="Google Shape;222;p5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5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5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25" name="Google Shape;225;p5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5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5"/>
          <p:cNvSpPr/>
          <p:nvPr/>
        </p:nvSpPr>
        <p:spPr>
          <a:xfrm>
            <a:off x="317926" y="7547662"/>
            <a:ext cx="1005704" cy="949859"/>
          </a:xfrm>
          <a:custGeom>
            <a:rect b="b" l="l" r="r" t="t"/>
            <a:pathLst>
              <a:path extrusionOk="0" h="949859" w="1005704">
                <a:moveTo>
                  <a:pt x="0" y="0"/>
                </a:moveTo>
                <a:lnTo>
                  <a:pt x="1005704" y="0"/>
                </a:lnTo>
                <a:lnTo>
                  <a:pt x="1005704" y="949859"/>
                </a:lnTo>
                <a:lnTo>
                  <a:pt x="0" y="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877" l="0" r="0" t="0"/>
            </a:stretch>
          </a:blipFill>
          <a:ln>
            <a:noFill/>
          </a:ln>
        </p:spPr>
      </p:sp>
      <p:cxnSp>
        <p:nvCxnSpPr>
          <p:cNvPr id="228" name="Google Shape;228;p5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9" name="Google Shape;229;p5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230" name="Google Shape;230;p5"/>
          <p:cNvSpPr/>
          <p:nvPr/>
        </p:nvSpPr>
        <p:spPr>
          <a:xfrm>
            <a:off x="9667120" y="7286016"/>
            <a:ext cx="1915176" cy="736576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29" l="0" r="-331201" t="-647852"/>
            </a:stretch>
          </a:blipFill>
          <a:ln>
            <a:noFill/>
          </a:ln>
        </p:spPr>
      </p:sp>
      <p:sp>
        <p:nvSpPr>
          <p:cNvPr id="231" name="Google Shape;231;p5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5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5"/>
          <p:cNvSpPr/>
          <p:nvPr/>
        </p:nvSpPr>
        <p:spPr>
          <a:xfrm>
            <a:off x="5416389" y="5863041"/>
            <a:ext cx="2857905" cy="4039442"/>
          </a:xfrm>
          <a:custGeom>
            <a:rect b="b" l="l" r="r" t="t"/>
            <a:pathLst>
              <a:path extrusionOk="0" h="4039442" w="2857905">
                <a:moveTo>
                  <a:pt x="0" y="0"/>
                </a:moveTo>
                <a:lnTo>
                  <a:pt x="2857905" y="0"/>
                </a:lnTo>
                <a:lnTo>
                  <a:pt x="2857905" y="4039442"/>
                </a:lnTo>
                <a:lnTo>
                  <a:pt x="0" y="403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34" name="Google Shape;234;p5"/>
          <p:cNvSpPr/>
          <p:nvPr/>
        </p:nvSpPr>
        <p:spPr>
          <a:xfrm>
            <a:off x="3900632" y="8574205"/>
            <a:ext cx="1396152" cy="1377619"/>
          </a:xfrm>
          <a:custGeom>
            <a:rect b="b" l="l" r="r" t="t"/>
            <a:pathLst>
              <a:path extrusionOk="0" h="1377619" w="1396152">
                <a:moveTo>
                  <a:pt x="0" y="0"/>
                </a:moveTo>
                <a:lnTo>
                  <a:pt x="1396152" y="0"/>
                </a:lnTo>
                <a:lnTo>
                  <a:pt x="1396152" y="1377619"/>
                </a:lnTo>
                <a:lnTo>
                  <a:pt x="0" y="1377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5"/>
          <p:cNvSpPr/>
          <p:nvPr/>
        </p:nvSpPr>
        <p:spPr>
          <a:xfrm>
            <a:off x="10079300" y="3028039"/>
            <a:ext cx="4661599" cy="3099964"/>
          </a:xfrm>
          <a:custGeom>
            <a:rect b="b" l="l" r="r" t="t"/>
            <a:pathLst>
              <a:path extrusionOk="0" h="3099964" w="4661599">
                <a:moveTo>
                  <a:pt x="0" y="0"/>
                </a:moveTo>
                <a:lnTo>
                  <a:pt x="4661599" y="0"/>
                </a:lnTo>
                <a:lnTo>
                  <a:pt x="4661599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36" name="Google Shape;236;p5"/>
          <p:cNvSpPr txBox="1"/>
          <p:nvPr/>
        </p:nvSpPr>
        <p:spPr>
          <a:xfrm>
            <a:off x="1323630" y="7724578"/>
            <a:ext cx="3854633" cy="772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sng" cap="none" strike="noStrike">
                <a:solidFill>
                  <a:srgbClr val="0E67AD"/>
                </a:solidFill>
                <a:latin typeface="Open Sans"/>
                <a:ea typeface="Open Sans"/>
                <a:cs typeface="Open Sans"/>
                <a:sym typeface="Open Sans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https://github.com/SierraSergio/Deep_ramp</a:t>
            </a:r>
            <a:endParaRPr/>
          </a:p>
        </p:txBody>
      </p:sp>
      <p:sp>
        <p:nvSpPr>
          <p:cNvPr id="237" name="Google Shape;237;p5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238" name="Google Shape;238;p5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239" name="Google Shape;239;p5"/>
          <p:cNvSpPr txBox="1"/>
          <p:nvPr/>
        </p:nvSpPr>
        <p:spPr>
          <a:xfrm>
            <a:off x="9835628" y="1984510"/>
            <a:ext cx="5148943" cy="53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grpSp>
        <p:nvGrpSpPr>
          <p:cNvPr id="240" name="Google Shape;240;p5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241" name="Google Shape;241;p5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242" name="Google Shape;242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5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4" name="Google Shape;244;p5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45" name="Google Shape;245;p5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sp>
        <p:nvSpPr>
          <p:cNvPr id="246" name="Google Shape;246;p5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6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256" name="Google Shape;256;p6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257" name="Google Shape;257;p6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p6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6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60" name="Google Shape;260;p6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1" name="Google Shape;261;p6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6"/>
          <p:cNvSpPr/>
          <p:nvPr/>
        </p:nvSpPr>
        <p:spPr>
          <a:xfrm>
            <a:off x="317926" y="7547662"/>
            <a:ext cx="1005704" cy="949859"/>
          </a:xfrm>
          <a:custGeom>
            <a:rect b="b" l="l" r="r" t="t"/>
            <a:pathLst>
              <a:path extrusionOk="0" h="949859" w="1005704">
                <a:moveTo>
                  <a:pt x="0" y="0"/>
                </a:moveTo>
                <a:lnTo>
                  <a:pt x="1005704" y="0"/>
                </a:lnTo>
                <a:lnTo>
                  <a:pt x="1005704" y="949859"/>
                </a:lnTo>
                <a:lnTo>
                  <a:pt x="0" y="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877" l="0" r="0" t="0"/>
            </a:stretch>
          </a:blipFill>
          <a:ln>
            <a:noFill/>
          </a:ln>
        </p:spPr>
      </p:sp>
      <p:cxnSp>
        <p:nvCxnSpPr>
          <p:cNvPr id="263" name="Google Shape;263;p6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4" name="Google Shape;264;p6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265" name="Google Shape;265;p6"/>
          <p:cNvSpPr/>
          <p:nvPr/>
        </p:nvSpPr>
        <p:spPr>
          <a:xfrm>
            <a:off x="9667120" y="7286016"/>
            <a:ext cx="1915176" cy="736576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29" l="0" r="-331201" t="-647852"/>
            </a:stretch>
          </a:blipFill>
          <a:ln>
            <a:noFill/>
          </a:ln>
        </p:spPr>
      </p:sp>
      <p:sp>
        <p:nvSpPr>
          <p:cNvPr id="266" name="Google Shape;266;p6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6"/>
          <p:cNvSpPr/>
          <p:nvPr/>
        </p:nvSpPr>
        <p:spPr>
          <a:xfrm>
            <a:off x="5416389" y="5863041"/>
            <a:ext cx="2857905" cy="4039442"/>
          </a:xfrm>
          <a:custGeom>
            <a:rect b="b" l="l" r="r" t="t"/>
            <a:pathLst>
              <a:path extrusionOk="0" h="4039442" w="2857905">
                <a:moveTo>
                  <a:pt x="0" y="0"/>
                </a:moveTo>
                <a:lnTo>
                  <a:pt x="2857905" y="0"/>
                </a:lnTo>
                <a:lnTo>
                  <a:pt x="2857905" y="4039442"/>
                </a:lnTo>
                <a:lnTo>
                  <a:pt x="0" y="403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69" name="Google Shape;269;p6"/>
          <p:cNvSpPr/>
          <p:nvPr/>
        </p:nvSpPr>
        <p:spPr>
          <a:xfrm>
            <a:off x="3900632" y="8574205"/>
            <a:ext cx="1396152" cy="1377619"/>
          </a:xfrm>
          <a:custGeom>
            <a:rect b="b" l="l" r="r" t="t"/>
            <a:pathLst>
              <a:path extrusionOk="0" h="1377619" w="1396152">
                <a:moveTo>
                  <a:pt x="0" y="0"/>
                </a:moveTo>
                <a:lnTo>
                  <a:pt x="1396152" y="0"/>
                </a:lnTo>
                <a:lnTo>
                  <a:pt x="1396152" y="1377619"/>
                </a:lnTo>
                <a:lnTo>
                  <a:pt x="0" y="1377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6"/>
          <p:cNvSpPr/>
          <p:nvPr/>
        </p:nvSpPr>
        <p:spPr>
          <a:xfrm>
            <a:off x="10079300" y="3028039"/>
            <a:ext cx="4661599" cy="3099964"/>
          </a:xfrm>
          <a:custGeom>
            <a:rect b="b" l="l" r="r" t="t"/>
            <a:pathLst>
              <a:path extrusionOk="0" h="3099964" w="4661599">
                <a:moveTo>
                  <a:pt x="0" y="0"/>
                </a:moveTo>
                <a:lnTo>
                  <a:pt x="4661599" y="0"/>
                </a:lnTo>
                <a:lnTo>
                  <a:pt x="4661599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71" name="Google Shape;271;p6"/>
          <p:cNvSpPr/>
          <p:nvPr/>
        </p:nvSpPr>
        <p:spPr>
          <a:xfrm>
            <a:off x="10351998" y="3280802"/>
            <a:ext cx="4632573" cy="3099964"/>
          </a:xfrm>
          <a:custGeom>
            <a:rect b="b" l="l" r="r" t="t"/>
            <a:pathLst>
              <a:path extrusionOk="0" h="3099964" w="4632573">
                <a:moveTo>
                  <a:pt x="0" y="0"/>
                </a:moveTo>
                <a:lnTo>
                  <a:pt x="4632573" y="0"/>
                </a:lnTo>
                <a:lnTo>
                  <a:pt x="4632573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72" name="Google Shape;272;p6"/>
          <p:cNvSpPr txBox="1"/>
          <p:nvPr/>
        </p:nvSpPr>
        <p:spPr>
          <a:xfrm>
            <a:off x="1323630" y="7724578"/>
            <a:ext cx="3854633" cy="772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sng" cap="none" strike="noStrike">
                <a:solidFill>
                  <a:srgbClr val="0E67AD"/>
                </a:solidFill>
                <a:latin typeface="Open Sans"/>
                <a:ea typeface="Open Sans"/>
                <a:cs typeface="Open Sans"/>
                <a:sym typeface="Open Sans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https://github.com/SierraSergio/Deep_ramp</a:t>
            </a:r>
            <a:endParaRPr/>
          </a:p>
        </p:txBody>
      </p:sp>
      <p:sp>
        <p:nvSpPr>
          <p:cNvPr id="273" name="Google Shape;273;p6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274" name="Google Shape;274;p6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275" name="Google Shape;275;p6"/>
          <p:cNvSpPr txBox="1"/>
          <p:nvPr/>
        </p:nvSpPr>
        <p:spPr>
          <a:xfrm>
            <a:off x="9835628" y="1984510"/>
            <a:ext cx="5148943" cy="53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grpSp>
        <p:nvGrpSpPr>
          <p:cNvPr id="276" name="Google Shape;276;p6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277" name="Google Shape;277;p6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278" name="Google Shape;278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6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0" name="Google Shape;280;p6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81" name="Google Shape;281;p6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sp>
        <p:nvSpPr>
          <p:cNvPr id="282" name="Google Shape;282;p6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7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292" name="Google Shape;292;p7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293" name="Google Shape;293;p7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p7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7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96" name="Google Shape;296;p7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7" name="Google Shape;297;p7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7"/>
          <p:cNvSpPr/>
          <p:nvPr/>
        </p:nvSpPr>
        <p:spPr>
          <a:xfrm>
            <a:off x="317926" y="7547662"/>
            <a:ext cx="1005704" cy="949859"/>
          </a:xfrm>
          <a:custGeom>
            <a:rect b="b" l="l" r="r" t="t"/>
            <a:pathLst>
              <a:path extrusionOk="0" h="949859" w="1005704">
                <a:moveTo>
                  <a:pt x="0" y="0"/>
                </a:moveTo>
                <a:lnTo>
                  <a:pt x="1005704" y="0"/>
                </a:lnTo>
                <a:lnTo>
                  <a:pt x="1005704" y="949859"/>
                </a:lnTo>
                <a:lnTo>
                  <a:pt x="0" y="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877" l="0" r="0" t="0"/>
            </a:stretch>
          </a:blipFill>
          <a:ln>
            <a:noFill/>
          </a:ln>
        </p:spPr>
      </p:sp>
      <p:cxnSp>
        <p:nvCxnSpPr>
          <p:cNvPr id="299" name="Google Shape;299;p7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0" name="Google Shape;300;p7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301" name="Google Shape;301;p7"/>
          <p:cNvSpPr/>
          <p:nvPr/>
        </p:nvSpPr>
        <p:spPr>
          <a:xfrm>
            <a:off x="9667120" y="7286016"/>
            <a:ext cx="1915176" cy="736576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29" l="0" r="-331201" t="-647852"/>
            </a:stretch>
          </a:blipFill>
          <a:ln>
            <a:noFill/>
          </a:ln>
        </p:spPr>
      </p:sp>
      <p:sp>
        <p:nvSpPr>
          <p:cNvPr id="302" name="Google Shape;302;p7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7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7"/>
          <p:cNvSpPr/>
          <p:nvPr/>
        </p:nvSpPr>
        <p:spPr>
          <a:xfrm>
            <a:off x="5416389" y="5863041"/>
            <a:ext cx="2857905" cy="4039442"/>
          </a:xfrm>
          <a:custGeom>
            <a:rect b="b" l="l" r="r" t="t"/>
            <a:pathLst>
              <a:path extrusionOk="0" h="4039442" w="2857905">
                <a:moveTo>
                  <a:pt x="0" y="0"/>
                </a:moveTo>
                <a:lnTo>
                  <a:pt x="2857905" y="0"/>
                </a:lnTo>
                <a:lnTo>
                  <a:pt x="2857905" y="4039442"/>
                </a:lnTo>
                <a:lnTo>
                  <a:pt x="0" y="403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05" name="Google Shape;305;p7"/>
          <p:cNvSpPr/>
          <p:nvPr/>
        </p:nvSpPr>
        <p:spPr>
          <a:xfrm>
            <a:off x="3900632" y="8574205"/>
            <a:ext cx="1396152" cy="1377619"/>
          </a:xfrm>
          <a:custGeom>
            <a:rect b="b" l="l" r="r" t="t"/>
            <a:pathLst>
              <a:path extrusionOk="0" h="1377619" w="1396152">
                <a:moveTo>
                  <a:pt x="0" y="0"/>
                </a:moveTo>
                <a:lnTo>
                  <a:pt x="1396152" y="0"/>
                </a:lnTo>
                <a:lnTo>
                  <a:pt x="1396152" y="1377619"/>
                </a:lnTo>
                <a:lnTo>
                  <a:pt x="0" y="1377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7"/>
          <p:cNvSpPr/>
          <p:nvPr/>
        </p:nvSpPr>
        <p:spPr>
          <a:xfrm>
            <a:off x="10079300" y="3028039"/>
            <a:ext cx="4661599" cy="3099964"/>
          </a:xfrm>
          <a:custGeom>
            <a:rect b="b" l="l" r="r" t="t"/>
            <a:pathLst>
              <a:path extrusionOk="0" h="3099964" w="4661599">
                <a:moveTo>
                  <a:pt x="0" y="0"/>
                </a:moveTo>
                <a:lnTo>
                  <a:pt x="4661599" y="0"/>
                </a:lnTo>
                <a:lnTo>
                  <a:pt x="4661599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07" name="Google Shape;307;p7"/>
          <p:cNvSpPr/>
          <p:nvPr/>
        </p:nvSpPr>
        <p:spPr>
          <a:xfrm>
            <a:off x="10351998" y="3280802"/>
            <a:ext cx="4632573" cy="3099964"/>
          </a:xfrm>
          <a:custGeom>
            <a:rect b="b" l="l" r="r" t="t"/>
            <a:pathLst>
              <a:path extrusionOk="0" h="3099964" w="4632573">
                <a:moveTo>
                  <a:pt x="0" y="0"/>
                </a:moveTo>
                <a:lnTo>
                  <a:pt x="4632573" y="0"/>
                </a:lnTo>
                <a:lnTo>
                  <a:pt x="4632573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08" name="Google Shape;308;p7"/>
          <p:cNvSpPr/>
          <p:nvPr/>
        </p:nvSpPr>
        <p:spPr>
          <a:xfrm>
            <a:off x="10624708" y="3603169"/>
            <a:ext cx="4632573" cy="3080661"/>
          </a:xfrm>
          <a:custGeom>
            <a:rect b="b" l="l" r="r" t="t"/>
            <a:pathLst>
              <a:path extrusionOk="0" h="3080661" w="4632573">
                <a:moveTo>
                  <a:pt x="0" y="0"/>
                </a:moveTo>
                <a:lnTo>
                  <a:pt x="4632573" y="0"/>
                </a:lnTo>
                <a:lnTo>
                  <a:pt x="4632573" y="3080662"/>
                </a:lnTo>
                <a:lnTo>
                  <a:pt x="0" y="3080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09" name="Google Shape;309;p7"/>
          <p:cNvSpPr txBox="1"/>
          <p:nvPr/>
        </p:nvSpPr>
        <p:spPr>
          <a:xfrm>
            <a:off x="1323630" y="7724578"/>
            <a:ext cx="3854633" cy="772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sng" cap="none" strike="noStrike">
                <a:solidFill>
                  <a:srgbClr val="0E67AD"/>
                </a:solidFill>
                <a:latin typeface="Open Sans"/>
                <a:ea typeface="Open Sans"/>
                <a:cs typeface="Open Sans"/>
                <a:sym typeface="Open Sa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https://github.com/SierraSergio/Deep_ramp</a:t>
            </a:r>
            <a:endParaRPr/>
          </a:p>
        </p:txBody>
      </p:sp>
      <p:sp>
        <p:nvSpPr>
          <p:cNvPr id="310" name="Google Shape;310;p7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311" name="Google Shape;311;p7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312" name="Google Shape;312;p7"/>
          <p:cNvSpPr txBox="1"/>
          <p:nvPr/>
        </p:nvSpPr>
        <p:spPr>
          <a:xfrm>
            <a:off x="9835628" y="1984510"/>
            <a:ext cx="5148943" cy="53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grpSp>
        <p:nvGrpSpPr>
          <p:cNvPr id="313" name="Google Shape;313;p7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314" name="Google Shape;314;p7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315" name="Google Shape;315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7" name="Google Shape;317;p7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18" name="Google Shape;318;p7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sp>
        <p:nvSpPr>
          <p:cNvPr id="319" name="Google Shape;319;p7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8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329" name="Google Shape;329;p8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330" name="Google Shape;330;p8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8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8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33" name="Google Shape;333;p8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4" name="Google Shape;334;p8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8"/>
          <p:cNvSpPr/>
          <p:nvPr/>
        </p:nvSpPr>
        <p:spPr>
          <a:xfrm>
            <a:off x="317926" y="7547662"/>
            <a:ext cx="1005704" cy="949859"/>
          </a:xfrm>
          <a:custGeom>
            <a:rect b="b" l="l" r="r" t="t"/>
            <a:pathLst>
              <a:path extrusionOk="0" h="949859" w="1005704">
                <a:moveTo>
                  <a:pt x="0" y="0"/>
                </a:moveTo>
                <a:lnTo>
                  <a:pt x="1005704" y="0"/>
                </a:lnTo>
                <a:lnTo>
                  <a:pt x="1005704" y="949859"/>
                </a:lnTo>
                <a:lnTo>
                  <a:pt x="0" y="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877" l="0" r="0" t="0"/>
            </a:stretch>
          </a:blipFill>
          <a:ln>
            <a:noFill/>
          </a:ln>
        </p:spPr>
      </p:sp>
      <p:cxnSp>
        <p:nvCxnSpPr>
          <p:cNvPr id="336" name="Google Shape;336;p8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7" name="Google Shape;337;p8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338" name="Google Shape;338;p8"/>
          <p:cNvSpPr/>
          <p:nvPr/>
        </p:nvSpPr>
        <p:spPr>
          <a:xfrm>
            <a:off x="9667120" y="7286016"/>
            <a:ext cx="1915176" cy="736576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29" l="0" r="-331201" t="-647852"/>
            </a:stretch>
          </a:blipFill>
          <a:ln>
            <a:noFill/>
          </a:ln>
        </p:spPr>
      </p:sp>
      <p:sp>
        <p:nvSpPr>
          <p:cNvPr id="339" name="Google Shape;339;p8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8"/>
          <p:cNvSpPr/>
          <p:nvPr/>
        </p:nvSpPr>
        <p:spPr>
          <a:xfrm>
            <a:off x="5416389" y="5863041"/>
            <a:ext cx="2857905" cy="4039442"/>
          </a:xfrm>
          <a:custGeom>
            <a:rect b="b" l="l" r="r" t="t"/>
            <a:pathLst>
              <a:path extrusionOk="0" h="4039442" w="2857905">
                <a:moveTo>
                  <a:pt x="0" y="0"/>
                </a:moveTo>
                <a:lnTo>
                  <a:pt x="2857905" y="0"/>
                </a:lnTo>
                <a:lnTo>
                  <a:pt x="2857905" y="4039442"/>
                </a:lnTo>
                <a:lnTo>
                  <a:pt x="0" y="403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2" name="Google Shape;342;p8"/>
          <p:cNvSpPr/>
          <p:nvPr/>
        </p:nvSpPr>
        <p:spPr>
          <a:xfrm>
            <a:off x="3900632" y="8574205"/>
            <a:ext cx="1396152" cy="1377619"/>
          </a:xfrm>
          <a:custGeom>
            <a:rect b="b" l="l" r="r" t="t"/>
            <a:pathLst>
              <a:path extrusionOk="0" h="1377619" w="1396152">
                <a:moveTo>
                  <a:pt x="0" y="0"/>
                </a:moveTo>
                <a:lnTo>
                  <a:pt x="1396152" y="0"/>
                </a:lnTo>
                <a:lnTo>
                  <a:pt x="1396152" y="1377619"/>
                </a:lnTo>
                <a:lnTo>
                  <a:pt x="0" y="1377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8"/>
          <p:cNvSpPr/>
          <p:nvPr/>
        </p:nvSpPr>
        <p:spPr>
          <a:xfrm>
            <a:off x="10079300" y="3028039"/>
            <a:ext cx="4661599" cy="3099964"/>
          </a:xfrm>
          <a:custGeom>
            <a:rect b="b" l="l" r="r" t="t"/>
            <a:pathLst>
              <a:path extrusionOk="0" h="3099964" w="4661599">
                <a:moveTo>
                  <a:pt x="0" y="0"/>
                </a:moveTo>
                <a:lnTo>
                  <a:pt x="4661599" y="0"/>
                </a:lnTo>
                <a:lnTo>
                  <a:pt x="4661599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4" name="Google Shape;344;p8"/>
          <p:cNvSpPr/>
          <p:nvPr/>
        </p:nvSpPr>
        <p:spPr>
          <a:xfrm>
            <a:off x="10351998" y="3280802"/>
            <a:ext cx="4632573" cy="3099964"/>
          </a:xfrm>
          <a:custGeom>
            <a:rect b="b" l="l" r="r" t="t"/>
            <a:pathLst>
              <a:path extrusionOk="0" h="3099964" w="4632573">
                <a:moveTo>
                  <a:pt x="0" y="0"/>
                </a:moveTo>
                <a:lnTo>
                  <a:pt x="4632573" y="0"/>
                </a:lnTo>
                <a:lnTo>
                  <a:pt x="4632573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5" name="Google Shape;345;p8"/>
          <p:cNvSpPr/>
          <p:nvPr/>
        </p:nvSpPr>
        <p:spPr>
          <a:xfrm>
            <a:off x="10624708" y="3603169"/>
            <a:ext cx="4632573" cy="3080661"/>
          </a:xfrm>
          <a:custGeom>
            <a:rect b="b" l="l" r="r" t="t"/>
            <a:pathLst>
              <a:path extrusionOk="0" h="3080661" w="4632573">
                <a:moveTo>
                  <a:pt x="0" y="0"/>
                </a:moveTo>
                <a:lnTo>
                  <a:pt x="4632573" y="0"/>
                </a:lnTo>
                <a:lnTo>
                  <a:pt x="4632573" y="3080662"/>
                </a:lnTo>
                <a:lnTo>
                  <a:pt x="0" y="3080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6" name="Google Shape;346;p8"/>
          <p:cNvSpPr txBox="1"/>
          <p:nvPr/>
        </p:nvSpPr>
        <p:spPr>
          <a:xfrm>
            <a:off x="1323630" y="7724578"/>
            <a:ext cx="3854633" cy="772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sng" cap="none" strike="noStrike">
                <a:solidFill>
                  <a:srgbClr val="0E67AD"/>
                </a:solidFill>
                <a:latin typeface="Open Sans"/>
                <a:ea typeface="Open Sans"/>
                <a:cs typeface="Open Sans"/>
                <a:sym typeface="Open Sa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https://github.com/SierraSergio/Deep_ramp</a:t>
            </a:r>
            <a:endParaRPr/>
          </a:p>
        </p:txBody>
      </p:sp>
      <p:sp>
        <p:nvSpPr>
          <p:cNvPr id="347" name="Google Shape;347;p8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348" name="Google Shape;348;p8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349" name="Google Shape;349;p8"/>
          <p:cNvSpPr txBox="1"/>
          <p:nvPr/>
        </p:nvSpPr>
        <p:spPr>
          <a:xfrm>
            <a:off x="9835628" y="1984510"/>
            <a:ext cx="5148943" cy="53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grpSp>
        <p:nvGrpSpPr>
          <p:cNvPr id="350" name="Google Shape;350;p8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351" name="Google Shape;351;p8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352" name="Google Shape;352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8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8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5" name="Google Shape;355;p8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sp>
        <p:nvSpPr>
          <p:cNvPr id="356" name="Google Shape;356;p8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  <p:sp>
        <p:nvSpPr>
          <p:cNvPr id="357" name="Google Shape;357;p8"/>
          <p:cNvSpPr/>
          <p:nvPr/>
        </p:nvSpPr>
        <p:spPr>
          <a:xfrm>
            <a:off x="10949333" y="4026958"/>
            <a:ext cx="4602997" cy="3080172"/>
          </a:xfrm>
          <a:custGeom>
            <a:rect b="b" l="l" r="r" t="t"/>
            <a:pathLst>
              <a:path extrusionOk="0" h="3080172" w="4602997">
                <a:moveTo>
                  <a:pt x="0" y="0"/>
                </a:moveTo>
                <a:lnTo>
                  <a:pt x="4602997" y="0"/>
                </a:lnTo>
                <a:lnTo>
                  <a:pt x="4602997" y="3080173"/>
                </a:lnTo>
                <a:lnTo>
                  <a:pt x="0" y="308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9"/>
          <p:cNvGrpSpPr/>
          <p:nvPr/>
        </p:nvGrpSpPr>
        <p:grpSpPr>
          <a:xfrm>
            <a:off x="-286058" y="-1026946"/>
            <a:ext cx="20001004" cy="2896973"/>
            <a:chOff x="0" y="-28575"/>
            <a:chExt cx="5267754" cy="762989"/>
          </a:xfrm>
        </p:grpSpPr>
        <p:sp>
          <p:nvSpPr>
            <p:cNvPr id="367" name="Google Shape;367;p9"/>
            <p:cNvSpPr/>
            <p:nvPr/>
          </p:nvSpPr>
          <p:spPr>
            <a:xfrm>
              <a:off x="0" y="0"/>
              <a:ext cx="5267754" cy="734414"/>
            </a:xfrm>
            <a:custGeom>
              <a:rect b="b" l="l" r="r" t="t"/>
              <a:pathLst>
                <a:path extrusionOk="0" h="734414" w="5267754">
                  <a:moveTo>
                    <a:pt x="0" y="0"/>
                  </a:moveTo>
                  <a:lnTo>
                    <a:pt x="5267754" y="0"/>
                  </a:lnTo>
                  <a:lnTo>
                    <a:pt x="5267754" y="734414"/>
                  </a:lnTo>
                  <a:lnTo>
                    <a:pt x="0" y="734414"/>
                  </a:lnTo>
                  <a:close/>
                </a:path>
              </a:pathLst>
            </a:custGeom>
            <a:solidFill>
              <a:srgbClr val="005FAA"/>
            </a:solidFill>
            <a:ln>
              <a:noFill/>
            </a:ln>
          </p:spPr>
        </p:sp>
        <p:sp>
          <p:nvSpPr>
            <p:cNvPr id="368" name="Google Shape;368;p9"/>
            <p:cNvSpPr txBox="1"/>
            <p:nvPr/>
          </p:nvSpPr>
          <p:spPr>
            <a:xfrm>
              <a:off x="0" y="-28575"/>
              <a:ext cx="5267754" cy="762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9"/>
          <p:cNvSpPr/>
          <p:nvPr/>
        </p:nvSpPr>
        <p:spPr>
          <a:xfrm>
            <a:off x="245614" y="-366704"/>
            <a:ext cx="1444562" cy="1812227"/>
          </a:xfrm>
          <a:custGeom>
            <a:rect b="b" l="l" r="r" t="t"/>
            <a:pathLst>
              <a:path extrusionOk="0" h="2416302" w="1926082">
                <a:moveTo>
                  <a:pt x="0" y="362458"/>
                </a:moveTo>
                <a:cubicBezTo>
                  <a:pt x="0" y="162306"/>
                  <a:pt x="162306" y="0"/>
                  <a:pt x="362458" y="0"/>
                </a:cubicBezTo>
                <a:lnTo>
                  <a:pt x="1563624" y="0"/>
                </a:lnTo>
                <a:cubicBezTo>
                  <a:pt x="1763776" y="0"/>
                  <a:pt x="1926082" y="162306"/>
                  <a:pt x="1926082" y="362458"/>
                </a:cubicBezTo>
                <a:lnTo>
                  <a:pt x="1926082" y="2053844"/>
                </a:lnTo>
                <a:cubicBezTo>
                  <a:pt x="1926082" y="2253996"/>
                  <a:pt x="1763776" y="2416302"/>
                  <a:pt x="1563624" y="2416302"/>
                </a:cubicBezTo>
                <a:lnTo>
                  <a:pt x="362458" y="2416302"/>
                </a:lnTo>
                <a:cubicBezTo>
                  <a:pt x="162306" y="2416175"/>
                  <a:pt x="0" y="2253996"/>
                  <a:pt x="0" y="20538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9"/>
          <p:cNvSpPr/>
          <p:nvPr/>
        </p:nvSpPr>
        <p:spPr>
          <a:xfrm>
            <a:off x="308644" y="122325"/>
            <a:ext cx="1282406" cy="997210"/>
          </a:xfrm>
          <a:custGeom>
            <a:rect b="b" l="l" r="r" t="t"/>
            <a:pathLst>
              <a:path extrusionOk="0" h="997210" w="1282406">
                <a:moveTo>
                  <a:pt x="0" y="0"/>
                </a:moveTo>
                <a:lnTo>
                  <a:pt x="1282406" y="0"/>
                </a:lnTo>
                <a:lnTo>
                  <a:pt x="1282406" y="997211"/>
                </a:lnTo>
                <a:lnTo>
                  <a:pt x="0" y="997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71" name="Google Shape;371;p9"/>
          <p:cNvCxnSpPr/>
          <p:nvPr/>
        </p:nvCxnSpPr>
        <p:spPr>
          <a:xfrm flipH="1" rot="10800000">
            <a:off x="9134475" y="2141168"/>
            <a:ext cx="9525" cy="6725412"/>
          </a:xfrm>
          <a:prstGeom prst="straightConnector1">
            <a:avLst/>
          </a:prstGeom>
          <a:noFill/>
          <a:ln cap="flat" cmpd="sng" w="19050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p9"/>
          <p:cNvSpPr/>
          <p:nvPr/>
        </p:nvSpPr>
        <p:spPr>
          <a:xfrm>
            <a:off x="245614" y="2403509"/>
            <a:ext cx="6861555" cy="4854550"/>
          </a:xfrm>
          <a:custGeom>
            <a:rect b="b" l="l" r="r" t="t"/>
            <a:pathLst>
              <a:path extrusionOk="0" h="4854550" w="6861555">
                <a:moveTo>
                  <a:pt x="0" y="0"/>
                </a:moveTo>
                <a:lnTo>
                  <a:pt x="6861554" y="0"/>
                </a:lnTo>
                <a:lnTo>
                  <a:pt x="6861554" y="4854550"/>
                </a:lnTo>
                <a:lnTo>
                  <a:pt x="0" y="485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9"/>
          <p:cNvSpPr/>
          <p:nvPr/>
        </p:nvSpPr>
        <p:spPr>
          <a:xfrm>
            <a:off x="317926" y="7547662"/>
            <a:ext cx="1005704" cy="949859"/>
          </a:xfrm>
          <a:custGeom>
            <a:rect b="b" l="l" r="r" t="t"/>
            <a:pathLst>
              <a:path extrusionOk="0" h="949859" w="1005704">
                <a:moveTo>
                  <a:pt x="0" y="0"/>
                </a:moveTo>
                <a:lnTo>
                  <a:pt x="1005704" y="0"/>
                </a:lnTo>
                <a:lnTo>
                  <a:pt x="1005704" y="949859"/>
                </a:lnTo>
                <a:lnTo>
                  <a:pt x="0" y="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877" l="0" r="0" t="0"/>
            </a:stretch>
          </a:blipFill>
          <a:ln>
            <a:noFill/>
          </a:ln>
        </p:spPr>
      </p:sp>
      <p:cxnSp>
        <p:nvCxnSpPr>
          <p:cNvPr id="374" name="Google Shape;374;p9"/>
          <p:cNvCxnSpPr/>
          <p:nvPr/>
        </p:nvCxnSpPr>
        <p:spPr>
          <a:xfrm rot="10800000">
            <a:off x="9134475" y="475788"/>
            <a:ext cx="0" cy="111222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5" name="Google Shape;375;p9"/>
          <p:cNvSpPr/>
          <p:nvPr/>
        </p:nvSpPr>
        <p:spPr>
          <a:xfrm>
            <a:off x="9835628" y="2696528"/>
            <a:ext cx="7921714" cy="5265756"/>
          </a:xfrm>
          <a:custGeom>
            <a:rect b="b" l="l" r="r" t="t"/>
            <a:pathLst>
              <a:path extrusionOk="0" h="5265756" w="7921714">
                <a:moveTo>
                  <a:pt x="0" y="0"/>
                </a:moveTo>
                <a:lnTo>
                  <a:pt x="7921714" y="0"/>
                </a:lnTo>
                <a:lnTo>
                  <a:pt x="7921714" y="5265756"/>
                </a:lnTo>
                <a:lnTo>
                  <a:pt x="0" y="5265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17" l="-2794" r="-1229" t="-2235"/>
            </a:stretch>
          </a:blipFill>
          <a:ln>
            <a:noFill/>
          </a:ln>
        </p:spPr>
      </p:sp>
      <p:sp>
        <p:nvSpPr>
          <p:cNvPr id="376" name="Google Shape;376;p9"/>
          <p:cNvSpPr/>
          <p:nvPr/>
        </p:nvSpPr>
        <p:spPr>
          <a:xfrm>
            <a:off x="9667120" y="7286016"/>
            <a:ext cx="1915176" cy="736576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29" l="0" r="-331201" t="-647852"/>
            </a:stretch>
          </a:blipFill>
          <a:ln>
            <a:noFill/>
          </a:ln>
        </p:spPr>
      </p:sp>
      <p:sp>
        <p:nvSpPr>
          <p:cNvPr id="377" name="Google Shape;377;p9"/>
          <p:cNvSpPr/>
          <p:nvPr/>
        </p:nvSpPr>
        <p:spPr>
          <a:xfrm>
            <a:off x="6676226" y="4026958"/>
            <a:ext cx="1378882" cy="137888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726" l="-12027" r="0" t="-1299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9"/>
          <p:cNvSpPr/>
          <p:nvPr/>
        </p:nvSpPr>
        <p:spPr>
          <a:xfrm>
            <a:off x="6676226" y="2448487"/>
            <a:ext cx="1376770" cy="137677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7276" l="-47733" r="-59786" t="-25574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9"/>
          <p:cNvSpPr/>
          <p:nvPr/>
        </p:nvSpPr>
        <p:spPr>
          <a:xfrm>
            <a:off x="5416389" y="5863041"/>
            <a:ext cx="2857905" cy="4039442"/>
          </a:xfrm>
          <a:custGeom>
            <a:rect b="b" l="l" r="r" t="t"/>
            <a:pathLst>
              <a:path extrusionOk="0" h="4039442" w="2857905">
                <a:moveTo>
                  <a:pt x="0" y="0"/>
                </a:moveTo>
                <a:lnTo>
                  <a:pt x="2857905" y="0"/>
                </a:lnTo>
                <a:lnTo>
                  <a:pt x="2857905" y="4039442"/>
                </a:lnTo>
                <a:lnTo>
                  <a:pt x="0" y="403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0" name="Google Shape;380;p9"/>
          <p:cNvSpPr/>
          <p:nvPr/>
        </p:nvSpPr>
        <p:spPr>
          <a:xfrm>
            <a:off x="3900632" y="8574205"/>
            <a:ext cx="1396152" cy="1377619"/>
          </a:xfrm>
          <a:custGeom>
            <a:rect b="b" l="l" r="r" t="t"/>
            <a:pathLst>
              <a:path extrusionOk="0" h="1377619" w="1396152">
                <a:moveTo>
                  <a:pt x="0" y="0"/>
                </a:moveTo>
                <a:lnTo>
                  <a:pt x="1396152" y="0"/>
                </a:lnTo>
                <a:lnTo>
                  <a:pt x="1396152" y="1377619"/>
                </a:lnTo>
                <a:lnTo>
                  <a:pt x="0" y="1377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9"/>
          <p:cNvSpPr/>
          <p:nvPr/>
        </p:nvSpPr>
        <p:spPr>
          <a:xfrm>
            <a:off x="10079300" y="3028039"/>
            <a:ext cx="4661599" cy="3099964"/>
          </a:xfrm>
          <a:custGeom>
            <a:rect b="b" l="l" r="r" t="t"/>
            <a:pathLst>
              <a:path extrusionOk="0" h="3099964" w="4661599">
                <a:moveTo>
                  <a:pt x="0" y="0"/>
                </a:moveTo>
                <a:lnTo>
                  <a:pt x="4661599" y="0"/>
                </a:lnTo>
                <a:lnTo>
                  <a:pt x="4661599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2" name="Google Shape;382;p9"/>
          <p:cNvSpPr/>
          <p:nvPr/>
        </p:nvSpPr>
        <p:spPr>
          <a:xfrm>
            <a:off x="10351998" y="3280802"/>
            <a:ext cx="4632573" cy="3099964"/>
          </a:xfrm>
          <a:custGeom>
            <a:rect b="b" l="l" r="r" t="t"/>
            <a:pathLst>
              <a:path extrusionOk="0" h="3099964" w="4632573">
                <a:moveTo>
                  <a:pt x="0" y="0"/>
                </a:moveTo>
                <a:lnTo>
                  <a:pt x="4632573" y="0"/>
                </a:lnTo>
                <a:lnTo>
                  <a:pt x="4632573" y="3099964"/>
                </a:lnTo>
                <a:lnTo>
                  <a:pt x="0" y="3099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3" name="Google Shape;383;p9"/>
          <p:cNvSpPr/>
          <p:nvPr/>
        </p:nvSpPr>
        <p:spPr>
          <a:xfrm>
            <a:off x="10624708" y="3603169"/>
            <a:ext cx="4632573" cy="3080661"/>
          </a:xfrm>
          <a:custGeom>
            <a:rect b="b" l="l" r="r" t="t"/>
            <a:pathLst>
              <a:path extrusionOk="0" h="3080661" w="4632573">
                <a:moveTo>
                  <a:pt x="0" y="0"/>
                </a:moveTo>
                <a:lnTo>
                  <a:pt x="4632573" y="0"/>
                </a:lnTo>
                <a:lnTo>
                  <a:pt x="4632573" y="3080662"/>
                </a:lnTo>
                <a:lnTo>
                  <a:pt x="0" y="3080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4" name="Google Shape;384;p9"/>
          <p:cNvSpPr txBox="1"/>
          <p:nvPr/>
        </p:nvSpPr>
        <p:spPr>
          <a:xfrm>
            <a:off x="1323630" y="7724578"/>
            <a:ext cx="3854633" cy="772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60" u="sng" cap="none" strike="noStrike">
                <a:solidFill>
                  <a:srgbClr val="0E67AD"/>
                </a:solidFill>
                <a:latin typeface="Open Sans"/>
                <a:ea typeface="Open Sans"/>
                <a:cs typeface="Open Sans"/>
                <a:sym typeface="Open Sa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https://github.com/SierraSergio/Deep_ramp</a:t>
            </a:r>
            <a:endParaRPr/>
          </a:p>
        </p:txBody>
      </p:sp>
      <p:sp>
        <p:nvSpPr>
          <p:cNvPr id="385" name="Google Shape;385;p9"/>
          <p:cNvSpPr txBox="1"/>
          <p:nvPr/>
        </p:nvSpPr>
        <p:spPr>
          <a:xfrm>
            <a:off x="1965418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Starting point</a:t>
            </a:r>
            <a:endParaRPr/>
          </a:p>
        </p:txBody>
      </p:sp>
      <p:sp>
        <p:nvSpPr>
          <p:cNvPr id="386" name="Google Shape;386;p9"/>
          <p:cNvSpPr txBox="1"/>
          <p:nvPr/>
        </p:nvSpPr>
        <p:spPr>
          <a:xfrm>
            <a:off x="10937817" y="933450"/>
            <a:ext cx="4784673" cy="587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Progress</a:t>
            </a:r>
            <a:endParaRPr/>
          </a:p>
        </p:txBody>
      </p:sp>
      <p:sp>
        <p:nvSpPr>
          <p:cNvPr id="387" name="Google Shape;387;p9"/>
          <p:cNvSpPr txBox="1"/>
          <p:nvPr/>
        </p:nvSpPr>
        <p:spPr>
          <a:xfrm>
            <a:off x="9835628" y="1984510"/>
            <a:ext cx="5148943" cy="530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BC7C12"/>
                </a:solidFill>
                <a:latin typeface="DM Sans"/>
                <a:ea typeface="DM Sans"/>
                <a:cs typeface="DM Sans"/>
                <a:sym typeface="DM Sans"/>
              </a:rPr>
              <a:t>Live/Dead ratio</a:t>
            </a:r>
            <a:endParaRPr/>
          </a:p>
        </p:txBody>
      </p:sp>
      <p:grpSp>
        <p:nvGrpSpPr>
          <p:cNvPr id="388" name="Google Shape;388;p9"/>
          <p:cNvGrpSpPr/>
          <p:nvPr/>
        </p:nvGrpSpPr>
        <p:grpSpPr>
          <a:xfrm>
            <a:off x="15830569" y="8478551"/>
            <a:ext cx="1559497" cy="1559497"/>
            <a:chOff x="0" y="0"/>
            <a:chExt cx="2079330" cy="2079330"/>
          </a:xfrm>
        </p:grpSpPr>
        <p:grpSp>
          <p:nvGrpSpPr>
            <p:cNvPr id="389" name="Google Shape;389;p9"/>
            <p:cNvGrpSpPr/>
            <p:nvPr/>
          </p:nvGrpSpPr>
          <p:grpSpPr>
            <a:xfrm>
              <a:off x="0" y="0"/>
              <a:ext cx="2079330" cy="2079330"/>
              <a:chOff x="0" y="0"/>
              <a:chExt cx="812800" cy="812800"/>
            </a:xfrm>
          </p:grpSpPr>
          <p:sp>
            <p:nvSpPr>
              <p:cNvPr id="390" name="Google Shape;390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9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2" name="Google Shape;392;p9"/>
            <p:cNvSpPr/>
            <p:nvPr/>
          </p:nvSpPr>
          <p:spPr>
            <a:xfrm>
              <a:off x="65650" y="71846"/>
              <a:ext cx="2007484" cy="2007484"/>
            </a:xfrm>
            <a:custGeom>
              <a:rect b="b" l="l" r="r" t="t"/>
              <a:pathLst>
                <a:path extrusionOk="0" h="2007484" w="2007484">
                  <a:moveTo>
                    <a:pt x="0" y="0"/>
                  </a:moveTo>
                  <a:lnTo>
                    <a:pt x="2007484" y="0"/>
                  </a:lnTo>
                  <a:lnTo>
                    <a:pt x="2007484" y="2007484"/>
                  </a:lnTo>
                  <a:lnTo>
                    <a:pt x="0" y="2007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93" name="Google Shape;393;p9"/>
          <p:cNvSpPr txBox="1"/>
          <p:nvPr>
            <p:ph idx="12" type="sldNum"/>
          </p:nvPr>
        </p:nvSpPr>
        <p:spPr>
          <a:xfrm>
            <a:off x="17513925" y="9864175"/>
            <a:ext cx="642600" cy="2769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2100">
                <a:solidFill>
                  <a:schemeClr val="dk1"/>
                </a:solidFill>
              </a:rPr>
              <a:t>‹#›</a:t>
            </a:fld>
            <a:endParaRPr b="1" sz="1600">
              <a:solidFill>
                <a:schemeClr val="dk1"/>
              </a:solidFill>
            </a:endParaRPr>
          </a:p>
        </p:txBody>
      </p:sp>
      <p:sp>
        <p:nvSpPr>
          <p:cNvPr id="394" name="Google Shape;394;p9"/>
          <p:cNvSpPr/>
          <p:nvPr/>
        </p:nvSpPr>
        <p:spPr>
          <a:xfrm>
            <a:off x="9667125" y="6944400"/>
            <a:ext cx="2705186" cy="1079084"/>
          </a:xfrm>
          <a:custGeom>
            <a:rect b="b" l="l" r="r" t="t"/>
            <a:pathLst>
              <a:path extrusionOk="0" h="736576" w="1915176">
                <a:moveTo>
                  <a:pt x="0" y="0"/>
                </a:moveTo>
                <a:lnTo>
                  <a:pt x="1915176" y="0"/>
                </a:lnTo>
                <a:lnTo>
                  <a:pt x="1915176" y="736576"/>
                </a:lnTo>
                <a:lnTo>
                  <a:pt x="0" y="736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36" l="0" r="-331183" t="-647844"/>
            </a:stretch>
          </a:blipFill>
          <a:ln>
            <a:noFill/>
          </a:ln>
        </p:spPr>
      </p:sp>
      <p:sp>
        <p:nvSpPr>
          <p:cNvPr id="395" name="Google Shape;395;p9"/>
          <p:cNvSpPr/>
          <p:nvPr/>
        </p:nvSpPr>
        <p:spPr>
          <a:xfrm>
            <a:off x="10949333" y="4026958"/>
            <a:ext cx="4602997" cy="3080172"/>
          </a:xfrm>
          <a:custGeom>
            <a:rect b="b" l="l" r="r" t="t"/>
            <a:pathLst>
              <a:path extrusionOk="0" h="3080172" w="4602997">
                <a:moveTo>
                  <a:pt x="0" y="0"/>
                </a:moveTo>
                <a:lnTo>
                  <a:pt x="4602997" y="0"/>
                </a:lnTo>
                <a:lnTo>
                  <a:pt x="4602997" y="3080173"/>
                </a:lnTo>
                <a:lnTo>
                  <a:pt x="0" y="308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96" name="Google Shape;396;p9"/>
          <p:cNvSpPr/>
          <p:nvPr/>
        </p:nvSpPr>
        <p:spPr>
          <a:xfrm>
            <a:off x="11172825" y="4322955"/>
            <a:ext cx="4602997" cy="3080172"/>
          </a:xfrm>
          <a:custGeom>
            <a:rect b="b" l="l" r="r" t="t"/>
            <a:pathLst>
              <a:path extrusionOk="0" h="3080172" w="4602997">
                <a:moveTo>
                  <a:pt x="0" y="0"/>
                </a:moveTo>
                <a:lnTo>
                  <a:pt x="4602997" y="0"/>
                </a:lnTo>
                <a:lnTo>
                  <a:pt x="4602997" y="3080172"/>
                </a:lnTo>
                <a:lnTo>
                  <a:pt x="0" y="3080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