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9"/>
  </p:notesMasterIdLst>
  <p:sldIdLst>
    <p:sldId id="431" r:id="rId4"/>
    <p:sldId id="441" r:id="rId5"/>
    <p:sldId id="442" r:id="rId6"/>
    <p:sldId id="444" r:id="rId7"/>
    <p:sldId id="44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281" autoAdjust="0"/>
  </p:normalViewPr>
  <p:slideViewPr>
    <p:cSldViewPr>
      <p:cViewPr varScale="1">
        <p:scale>
          <a:sx n="89" d="100"/>
          <a:sy n="89" d="100"/>
        </p:scale>
        <p:origin x="-1243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09/11/2011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09/11/2011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09/11/2011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coelho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906289"/>
            <a:ext cx="7668344" cy="2450703"/>
          </a:xfrm>
        </p:spPr>
        <p:txBody>
          <a:bodyPr/>
          <a:lstStyle/>
          <a:p>
            <a:r>
              <a:rPr lang="en-GB" dirty="0" smtClean="0"/>
              <a:t>Website content</a:t>
            </a:r>
            <a:endParaRPr lang="en-GB" dirty="0" smtClean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3094112"/>
            <a:ext cx="5832648" cy="1343000"/>
          </a:xfrm>
        </p:spPr>
        <p:txBody>
          <a:bodyPr/>
          <a:lstStyle/>
          <a:p>
            <a:r>
              <a:rPr lang="en-GB" sz="2800" dirty="0" smtClean="0"/>
              <a:t>Sara Coelho</a:t>
            </a:r>
          </a:p>
          <a:p>
            <a:r>
              <a:rPr lang="en-GB" sz="1800" dirty="0" smtClean="0">
                <a:hlinkClick r:id="rId3"/>
              </a:rPr>
              <a:t>sara.coelho@egi.eu</a:t>
            </a:r>
            <a:r>
              <a:rPr lang="en-GB" sz="1800" dirty="0" smtClean="0"/>
              <a:t> 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36" y="1196753"/>
            <a:ext cx="8363644" cy="50405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Task: </a:t>
            </a:r>
            <a:r>
              <a:rPr lang="en-GB" sz="2800" dirty="0" smtClean="0"/>
              <a:t>Update the content and structure of the </a:t>
            </a:r>
            <a:r>
              <a:rPr lang="en-GB" sz="2800" dirty="0" smtClean="0"/>
              <a:t>website to</a:t>
            </a:r>
          </a:p>
          <a:p>
            <a:pPr lvl="1"/>
            <a:r>
              <a:rPr lang="en-US" sz="2400" dirty="0" smtClean="0"/>
              <a:t>Improve navigation</a:t>
            </a:r>
          </a:p>
          <a:p>
            <a:pPr lvl="1"/>
            <a:r>
              <a:rPr lang="en-GB" sz="2400" dirty="0" smtClean="0"/>
              <a:t>Lower the ‘entry barrier’ and make information more accessible to new </a:t>
            </a:r>
            <a:r>
              <a:rPr lang="en-US" sz="2400" dirty="0" smtClean="0"/>
              <a:t>users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GB" sz="2800" dirty="0" smtClean="0"/>
              <a:t>Motivation</a:t>
            </a:r>
            <a:r>
              <a:rPr lang="en-GB" sz="2800" dirty="0" smtClean="0"/>
              <a:t>: </a:t>
            </a:r>
            <a:r>
              <a:rPr lang="en-GB" sz="2800" dirty="0" smtClean="0"/>
              <a:t>We want to use the website as an opportunity to</a:t>
            </a:r>
          </a:p>
          <a:p>
            <a:pPr lvl="1"/>
            <a:r>
              <a:rPr lang="en-US" sz="2400" dirty="0" smtClean="0"/>
              <a:t>Showcase the services we offer (our added value)</a:t>
            </a:r>
          </a:p>
          <a:p>
            <a:pPr lvl="1"/>
            <a:r>
              <a:rPr lang="en-GB" sz="2400" dirty="0" smtClean="0"/>
              <a:t>Reach out to new users and provide the information </a:t>
            </a:r>
            <a:r>
              <a:rPr lang="en-US" sz="2400" dirty="0" smtClean="0"/>
              <a:t>they require to consider our service</a:t>
            </a:r>
            <a:endParaRPr lang="en-GB" sz="2400" dirty="0"/>
          </a:p>
          <a:p>
            <a:pPr lvl="1"/>
            <a:endParaRPr lang="en-GB" sz="2400" dirty="0" smtClean="0"/>
          </a:p>
          <a:p>
            <a:endParaRPr lang="en-GB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Task, motivation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needs to be 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075612" cy="424847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Us:</a:t>
            </a:r>
          </a:p>
          <a:p>
            <a:pPr lvl="1"/>
            <a:r>
              <a:rPr lang="en-US" dirty="0" smtClean="0">
                <a:sym typeface="Wingdings"/>
              </a:rPr>
              <a:t>Update content &amp; update design</a:t>
            </a:r>
          </a:p>
          <a:p>
            <a:pPr lvl="2"/>
            <a:r>
              <a:rPr lang="en-US" dirty="0" smtClean="0">
                <a:sym typeface="Wingdings"/>
              </a:rPr>
              <a:t>Beta version ready by 1 February</a:t>
            </a:r>
          </a:p>
          <a:p>
            <a:pPr lvl="2"/>
            <a:r>
              <a:rPr lang="en-US" dirty="0" smtClean="0">
                <a:sym typeface="Wingdings"/>
              </a:rPr>
              <a:t>New website will go live on 1 March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b="1" dirty="0" smtClean="0">
                <a:sym typeface="Wingdings"/>
              </a:rPr>
              <a:t>You:</a:t>
            </a:r>
          </a:p>
          <a:p>
            <a:pPr lvl="1"/>
            <a:r>
              <a:rPr lang="en-US" b="1" dirty="0" smtClean="0">
                <a:sym typeface="Wingdings"/>
              </a:rPr>
              <a:t>Additional content </a:t>
            </a:r>
            <a:r>
              <a:rPr lang="en-US" b="1" dirty="0">
                <a:sym typeface="Wingdings"/>
              </a:rPr>
              <a:t>please</a:t>
            </a:r>
            <a:r>
              <a:rPr lang="en-US" b="1" dirty="0" smtClean="0">
                <a:sym typeface="Wingdings"/>
              </a:rPr>
              <a:t>!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/>
            <a:endParaRPr lang="en-US" sz="2400" dirty="0" smtClean="0">
              <a:sym typeface="Wingdings"/>
            </a:endParaRPr>
          </a:p>
          <a:p>
            <a:pPr marL="457200" lvl="1" indent="0"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Request for NGIs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340768"/>
            <a:ext cx="8075612" cy="489654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sym typeface="Wingdings"/>
              </a:rPr>
              <a:t>By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1 February </a:t>
            </a:r>
            <a:r>
              <a:rPr lang="en-US" b="1" dirty="0" smtClean="0">
                <a:solidFill>
                  <a:srgbClr val="C00000"/>
                </a:solidFill>
                <a:sym typeface="Wingdings"/>
              </a:rPr>
              <a:t>2012</a:t>
            </a:r>
          </a:p>
          <a:p>
            <a:pPr marL="0" indent="0">
              <a:buNone/>
            </a:pPr>
            <a:endParaRPr lang="en-US" sz="1000" b="1" dirty="0">
              <a:sym typeface="Wingdings"/>
            </a:endParaRPr>
          </a:p>
          <a:p>
            <a:pPr lvl="1"/>
            <a:r>
              <a:rPr lang="en-US" sz="2400" b="1" dirty="0">
                <a:sym typeface="Wingdings"/>
              </a:rPr>
              <a:t>Do you want to provide a profile of your NGI?</a:t>
            </a:r>
          </a:p>
          <a:p>
            <a:pPr lvl="2"/>
            <a:r>
              <a:rPr lang="en-US" sz="2000" dirty="0">
                <a:sym typeface="Wingdings"/>
              </a:rPr>
              <a:t>See newsletter for </a:t>
            </a:r>
            <a:r>
              <a:rPr lang="en-US" sz="2000" dirty="0" smtClean="0">
                <a:sym typeface="Wingdings"/>
              </a:rPr>
              <a:t>examples</a:t>
            </a:r>
          </a:p>
          <a:p>
            <a:pPr lvl="2"/>
            <a:r>
              <a:rPr lang="en-US" sz="2000" dirty="0" smtClean="0">
                <a:sym typeface="Wingdings"/>
              </a:rPr>
              <a:t>500-600 words + </a:t>
            </a:r>
            <a:r>
              <a:rPr lang="en-US" sz="2000" dirty="0" err="1" smtClean="0">
                <a:sym typeface="Wingdings"/>
              </a:rPr>
              <a:t>infobox</a:t>
            </a:r>
            <a:r>
              <a:rPr lang="en-US" sz="2000" dirty="0" smtClean="0">
                <a:sym typeface="Wingdings"/>
              </a:rPr>
              <a:t> with key figures</a:t>
            </a:r>
          </a:p>
          <a:p>
            <a:pPr lvl="1"/>
            <a:r>
              <a:rPr lang="en-US" sz="2400" b="1" dirty="0" smtClean="0">
                <a:sym typeface="Wingdings"/>
              </a:rPr>
              <a:t>Do you want to send us Your profile?</a:t>
            </a:r>
          </a:p>
          <a:p>
            <a:pPr lvl="2"/>
            <a:r>
              <a:rPr lang="en-US" sz="2000" dirty="0" smtClean="0">
                <a:sym typeface="Wingdings"/>
              </a:rPr>
              <a:t>New section with NGI International </a:t>
            </a:r>
            <a:r>
              <a:rPr lang="en-US" sz="2000" dirty="0" err="1" smtClean="0">
                <a:sym typeface="Wingdings"/>
              </a:rPr>
              <a:t>Liasion</a:t>
            </a:r>
            <a:r>
              <a:rPr lang="en-US" sz="2000" dirty="0" smtClean="0">
                <a:sym typeface="Wingdings"/>
              </a:rPr>
              <a:t> profiles</a:t>
            </a:r>
          </a:p>
          <a:p>
            <a:pPr lvl="1"/>
            <a:r>
              <a:rPr lang="en-US" sz="2400" b="1" dirty="0" smtClean="0">
                <a:sym typeface="Wingdings"/>
              </a:rPr>
              <a:t>Which </a:t>
            </a:r>
            <a:r>
              <a:rPr lang="en-US" sz="2400" b="1" dirty="0">
                <a:sym typeface="Wingdings"/>
              </a:rPr>
              <a:t>services do you wish to advertise</a:t>
            </a:r>
            <a:r>
              <a:rPr lang="en-US" sz="2400" b="1" dirty="0" smtClean="0">
                <a:sym typeface="Wingdings"/>
              </a:rPr>
              <a:t>?</a:t>
            </a:r>
          </a:p>
          <a:p>
            <a:pPr lvl="2"/>
            <a:r>
              <a:rPr lang="en-US" sz="2000" dirty="0" smtClean="0">
                <a:sym typeface="Wingdings"/>
              </a:rPr>
              <a:t>Anything you want to highlight?</a:t>
            </a:r>
            <a:endParaRPr lang="en-US" sz="2000" dirty="0">
              <a:sym typeface="Wingdings"/>
            </a:endParaRPr>
          </a:p>
          <a:p>
            <a:pPr lvl="1"/>
            <a:r>
              <a:rPr lang="en-US" sz="2400" b="1" dirty="0">
                <a:sym typeface="Wingdings"/>
              </a:rPr>
              <a:t>Do you want to profile a specific VO? A user</a:t>
            </a:r>
            <a:r>
              <a:rPr lang="en-US" sz="2400" b="1" dirty="0" smtClean="0">
                <a:sym typeface="Wingdings"/>
              </a:rPr>
              <a:t>?</a:t>
            </a:r>
          </a:p>
          <a:p>
            <a:pPr lvl="1"/>
            <a:r>
              <a:rPr lang="en-US" sz="2400" b="1" dirty="0" smtClean="0">
                <a:sym typeface="Wingdings"/>
              </a:rPr>
              <a:t>Anything </a:t>
            </a:r>
            <a:r>
              <a:rPr lang="en-US" sz="2400" b="1" dirty="0">
                <a:sym typeface="Wingdings"/>
              </a:rPr>
              <a:t>else</a:t>
            </a:r>
            <a:r>
              <a:rPr lang="en-US" sz="2400" b="1" dirty="0" smtClean="0">
                <a:sym typeface="Wingdings"/>
              </a:rPr>
              <a:t>?</a:t>
            </a:r>
            <a:endParaRPr lang="en-US" sz="2400" b="1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Request for NGIs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sym typeface="Wingdings"/>
              </a:rPr>
              <a:t>Open call</a:t>
            </a:r>
            <a:endParaRPr lang="en-US" b="1" dirty="0">
              <a:solidFill>
                <a:srgbClr val="C00000"/>
              </a:solidFill>
              <a:sym typeface="Wingdings"/>
            </a:endParaRPr>
          </a:p>
          <a:p>
            <a:pPr lvl="1"/>
            <a:r>
              <a:rPr lang="en-US" sz="2400" dirty="0">
                <a:sym typeface="Wingdings"/>
              </a:rPr>
              <a:t>Send ideas for </a:t>
            </a:r>
            <a:r>
              <a:rPr lang="en-US" sz="2400" b="1" dirty="0">
                <a:sym typeface="Wingdings"/>
              </a:rPr>
              <a:t>case studies </a:t>
            </a:r>
            <a:endParaRPr lang="en-US" sz="2400" dirty="0" smtClean="0">
              <a:sym typeface="Wingdings"/>
            </a:endParaRPr>
          </a:p>
          <a:p>
            <a:pPr lvl="2"/>
            <a:r>
              <a:rPr lang="en-US" sz="2000" dirty="0" smtClean="0">
                <a:sym typeface="Wingdings"/>
              </a:rPr>
              <a:t>Typically </a:t>
            </a:r>
            <a:r>
              <a:rPr lang="en-US" sz="2000" dirty="0">
                <a:sym typeface="Wingdings"/>
              </a:rPr>
              <a:t>a paper published by your research </a:t>
            </a:r>
            <a:r>
              <a:rPr lang="en-US" sz="2000" dirty="0" smtClean="0">
                <a:sym typeface="Wingdings"/>
              </a:rPr>
              <a:t>community</a:t>
            </a:r>
          </a:p>
          <a:p>
            <a:pPr marL="914400" lvl="2" indent="0">
              <a:buNone/>
            </a:pPr>
            <a:endParaRPr lang="en-US" sz="2000" dirty="0">
              <a:sym typeface="Wingdings"/>
            </a:endParaRPr>
          </a:p>
          <a:p>
            <a:pPr lvl="1"/>
            <a:r>
              <a:rPr lang="en-US" sz="2400" dirty="0">
                <a:sym typeface="Wingdings"/>
              </a:rPr>
              <a:t>Send ideas for </a:t>
            </a:r>
            <a:r>
              <a:rPr lang="en-US" sz="2400" b="1" dirty="0">
                <a:sym typeface="Wingdings"/>
              </a:rPr>
              <a:t>news </a:t>
            </a:r>
            <a:r>
              <a:rPr lang="en-US" sz="2400" b="1" dirty="0" smtClean="0">
                <a:sym typeface="Wingdings"/>
              </a:rPr>
              <a:t>items</a:t>
            </a:r>
          </a:p>
          <a:p>
            <a:pPr lvl="2"/>
            <a:r>
              <a:rPr lang="en-US" sz="2000" dirty="0" smtClean="0">
                <a:sym typeface="Wingdings"/>
              </a:rPr>
              <a:t>Event announcement?</a:t>
            </a:r>
          </a:p>
          <a:p>
            <a:pPr lvl="2"/>
            <a:r>
              <a:rPr lang="en-US" sz="2000" dirty="0" smtClean="0">
                <a:sym typeface="Wingdings"/>
              </a:rPr>
              <a:t>Event report?</a:t>
            </a:r>
          </a:p>
          <a:p>
            <a:pPr lvl="2"/>
            <a:r>
              <a:rPr lang="en-US" sz="2000" dirty="0" smtClean="0">
                <a:sym typeface="Wingdings"/>
              </a:rPr>
              <a:t>New project starting?</a:t>
            </a:r>
          </a:p>
          <a:p>
            <a:pPr lvl="2"/>
            <a:r>
              <a:rPr lang="en-US" sz="2000" dirty="0" smtClean="0">
                <a:sym typeface="Wingdings"/>
              </a:rPr>
              <a:t>Old project ending?</a:t>
            </a:r>
          </a:p>
          <a:p>
            <a:pPr lvl="2"/>
            <a:r>
              <a:rPr lang="en-US" sz="2000" dirty="0" smtClean="0">
                <a:sym typeface="Wingdings"/>
              </a:rPr>
              <a:t>New collaboration?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09/11/2011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227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EGI-InSPIRE 2</vt:lpstr>
      <vt:lpstr>EG-InSPIRE</vt:lpstr>
      <vt:lpstr>1_EG-InSPIRE</vt:lpstr>
      <vt:lpstr>Website content</vt:lpstr>
      <vt:lpstr>Task, motivation</vt:lpstr>
      <vt:lpstr>What needs to be done</vt:lpstr>
      <vt:lpstr>Request for NGIs</vt:lpstr>
      <vt:lpstr>Request for NGIs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Sara</cp:lastModifiedBy>
  <cp:revision>837</cp:revision>
  <dcterms:created xsi:type="dcterms:W3CDTF">2010-09-03T12:01:03Z</dcterms:created>
  <dcterms:modified xsi:type="dcterms:W3CDTF">2011-11-09T14:31:17Z</dcterms:modified>
</cp:coreProperties>
</file>