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3" r:id="rId2"/>
    <p:sldMasterId id="2147483667" r:id="rId3"/>
  </p:sldMasterIdLst>
  <p:notesMasterIdLst>
    <p:notesMasterId r:id="rId9"/>
  </p:notesMasterIdLst>
  <p:sldIdLst>
    <p:sldId id="431" r:id="rId4"/>
    <p:sldId id="441" r:id="rId5"/>
    <p:sldId id="442" r:id="rId6"/>
    <p:sldId id="443" r:id="rId7"/>
    <p:sldId id="444"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io Andreozzi" initials="" lastIdx="3" clrIdx="0"/>
  <p:cmAuthor id="1" name="Michel Dresch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8F34"/>
    <a:srgbClr val="7695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9" autoAdjust="0"/>
    <p:restoredTop sz="99281" autoAdjust="0"/>
  </p:normalViewPr>
  <p:slideViewPr>
    <p:cSldViewPr>
      <p:cViewPr varScale="1">
        <p:scale>
          <a:sx n="72" d="100"/>
          <a:sy n="72" d="100"/>
        </p:scale>
        <p:origin x="-414" y="-90"/>
      </p:cViewPr>
      <p:guideLst>
        <p:guide orient="horz" pos="2160"/>
        <p:guide pos="2880"/>
      </p:guideLst>
    </p:cSldViewPr>
  </p:slideViewPr>
  <p:outlineViewPr>
    <p:cViewPr>
      <p:scale>
        <a:sx n="33" d="100"/>
        <a:sy n="33" d="100"/>
      </p:scale>
      <p:origin x="42" y="31644"/>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99C0BA9-8270-461C-BA30-E325EBD4642F}" type="datetimeFigureOut">
              <a:rPr lang="en-US"/>
              <a:pPr>
                <a:defRPr/>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6FC97E-D4CA-4D5D-8F3D-BA3B2C598123}" type="slidenum">
              <a:rPr lang="en-US"/>
              <a:pPr>
                <a:defRPr/>
              </a:pPr>
              <a:t>‹#›</a:t>
            </a:fld>
            <a:endParaRPr lang="en-US"/>
          </a:p>
        </p:txBody>
      </p:sp>
    </p:spTree>
    <p:extLst>
      <p:ext uri="{BB962C8B-B14F-4D97-AF65-F5344CB8AC3E}">
        <p14:creationId xmlns:p14="http://schemas.microsoft.com/office/powerpoint/2010/main" val="3319969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02F30AF2-B3AC-4C0D-ACCB-2B4716911F41}" type="slidenum">
              <a:rPr lang="en-GB" smtClean="0"/>
              <a:pPr eaLnBrk="1" fontAlgn="base" hangingPunct="1">
                <a:spcBef>
                  <a:spcPct val="0"/>
                </a:spcBef>
                <a:spcAft>
                  <a:spcPct val="0"/>
                </a:spcAft>
              </a:pPr>
              <a:t>1</a:t>
            </a:fld>
            <a:endParaRPr lang="en-GB"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12"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5"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Date Placeholder 3"/>
          <p:cNvSpPr>
            <a:spLocks noGrp="1"/>
          </p:cNvSpPr>
          <p:nvPr>
            <p:ph type="dt" sz="half" idx="10"/>
          </p:nvPr>
        </p:nvSpPr>
        <p:spPr/>
        <p:txBody>
          <a:bodyPr/>
          <a:lstStyle>
            <a:lvl1pPr>
              <a:defRPr smtClean="0">
                <a:solidFill>
                  <a:schemeClr val="bg1"/>
                </a:solidFill>
                <a:latin typeface="Arial" pitchFamily="34" charset="0"/>
                <a:cs typeface="Arial" pitchFamily="34" charset="0"/>
              </a:defRPr>
            </a:lvl1pPr>
          </a:lstStyle>
          <a:p>
            <a:pPr>
              <a:defRPr/>
            </a:pPr>
            <a:fld id="{F797D46E-FE48-44A4-AD90-540913E2D176}" type="datetime1">
              <a:rPr lang="en-GB" smtClean="0"/>
              <a:pPr>
                <a:defRPr/>
              </a:pPr>
              <a:t>09/11/2011</a:t>
            </a:fld>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15715CC5-53A4-439F-A85F-0604235AB755}" type="slidenum">
              <a:rPr lang="en-US"/>
              <a:pPr>
                <a:defRPr/>
              </a:pPr>
              <a:t>‹#›</a:t>
            </a:fld>
            <a:endParaRPr lang="en-US" dirty="0"/>
          </a:p>
        </p:txBody>
      </p:sp>
    </p:spTree>
    <p:extLst>
      <p:ext uri="{BB962C8B-B14F-4D97-AF65-F5344CB8AC3E}">
        <p14:creationId xmlns:p14="http://schemas.microsoft.com/office/powerpoint/2010/main" val="353958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CDE62C6-D1EF-4B99-989A-B9519A5E871F}" type="datetime1">
              <a:rPr lang="en-GB" smtClean="0"/>
              <a:pPr>
                <a:defRPr/>
              </a:pPr>
              <a:t>09/11/2011</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a:pPr>
                <a:defRPr/>
              </a:pPr>
              <a:t>‹#›</a:t>
            </a:fld>
            <a:endParaRPr lang="en-US" dirty="0"/>
          </a:p>
        </p:txBody>
      </p:sp>
    </p:spTree>
    <p:extLst>
      <p:ext uri="{BB962C8B-B14F-4D97-AF65-F5344CB8AC3E}">
        <p14:creationId xmlns:p14="http://schemas.microsoft.com/office/powerpoint/2010/main" val="116374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D070CC5-E9F9-4C4F-9E6E-CE4C8550E4EA}" type="datetime1">
              <a:rPr lang="en-GB" smtClean="0"/>
              <a:pPr>
                <a:defRPr/>
              </a:pPr>
              <a:t>09/11/2011</a:t>
            </a:fld>
            <a:endParaRPr lang="en-US"/>
          </a:p>
        </p:txBody>
      </p:sp>
      <p:sp>
        <p:nvSpPr>
          <p:cNvPr id="5" name="Slide Number Placeholder 5"/>
          <p:cNvSpPr>
            <a:spLocks noGrp="1"/>
          </p:cNvSpPr>
          <p:nvPr>
            <p:ph type="sldNum" sz="quarter" idx="12"/>
          </p:nvPr>
        </p:nvSpPr>
        <p:spPr/>
        <p:txBody>
          <a:bodyPr/>
          <a:lstStyle>
            <a:lvl1pPr>
              <a:defRPr/>
            </a:lvl1pPr>
          </a:lstStyle>
          <a:p>
            <a:pPr>
              <a:defRPr/>
            </a:pPr>
            <a:fld id="{1D53C9E4-42E2-402A-B0B1-17451789FE1F}" type="slidenum">
              <a:rPr lang="en-US"/>
              <a:pPr>
                <a:defRPr/>
              </a:pPr>
              <a:t>‹#›</a:t>
            </a:fld>
            <a:endParaRPr lang="en-US" dirty="0"/>
          </a:p>
        </p:txBody>
      </p:sp>
    </p:spTree>
    <p:extLst>
      <p:ext uri="{BB962C8B-B14F-4D97-AF65-F5344CB8AC3E}">
        <p14:creationId xmlns:p14="http://schemas.microsoft.com/office/powerpoint/2010/main" val="72459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05CEFB69-3A1A-40F9-A725-6A056CDB5DB5}" type="datetime1">
              <a:rPr lang="en-GB" smtClean="0"/>
              <a:pPr>
                <a:defRPr/>
              </a:pPr>
              <a:t>09/11/2011</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pic>
        <p:nvPicPr>
          <p:cNvPr id="19"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21" name="Group 21"/>
          <p:cNvGrpSpPr>
            <a:grpSpLocks/>
          </p:cNvGrpSpPr>
          <p:nvPr userDrawn="1"/>
        </p:nvGrpSpPr>
        <p:grpSpPr bwMode="auto">
          <a:xfrm>
            <a:off x="0" y="0"/>
            <a:ext cx="9215438" cy="1081088"/>
            <a:chOff x="-1" y="0"/>
            <a:chExt cx="9215439" cy="1081088"/>
          </a:xfrm>
        </p:grpSpPr>
        <p:sp>
          <p:nvSpPr>
            <p:cNvPr id="22"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5"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26"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27"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8"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9"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30"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extLst>
      <p:ext uri="{BB962C8B-B14F-4D97-AF65-F5344CB8AC3E}">
        <p14:creationId xmlns:p14="http://schemas.microsoft.com/office/powerpoint/2010/main" val="229641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FF7A3A6-4ECE-4A33-8B95-A9F524F2275D}" type="datetime1">
              <a:rPr lang="en-GB" smtClean="0"/>
              <a:pPr>
                <a:defRPr/>
              </a:pPr>
              <a:t>09/11/2011</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62C8EB56-51B2-4437-9BE3-4E42C28E0E2C}" type="datetime1">
              <a:rPr lang="en-GB" smtClean="0"/>
              <a:pPr>
                <a:defRPr/>
              </a:pPr>
              <a:t>09/11/2011</a:t>
            </a:fld>
            <a:endParaRPr lang="en-US"/>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144000" cy="1044575"/>
            <a:chOff x="-1" y="0"/>
            <a:chExt cx="9144001" cy="1044575"/>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FB0A0A1B-C4C1-4A44-A1B4-F234FFA1D13E}" type="datetime1">
              <a:rPr lang="en-GB" smtClean="0"/>
              <a:pPr>
                <a:defRPr/>
              </a:pPr>
              <a:t>09/11/2011</a:t>
            </a:fld>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3C8DB4-B70D-4CC6-8334-FBF47B8B0DDA}" type="datetime1">
              <a:rPr lang="en-GB" smtClean="0"/>
              <a:pPr>
                <a:defRPr/>
              </a:pPr>
              <a:t>09/11/2011</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7D9978D5-D72A-4623-A9C8-7EA007951FE5}" type="datetime1">
              <a:rPr lang="en-GB" smtClean="0"/>
              <a:pPr>
                <a:defRPr/>
              </a:pPr>
              <a:t>09/11/2011</a:t>
            </a:fld>
            <a:endParaRPr lang="en-US"/>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bg1"/>
                </a:solidFill>
                <a:latin typeface="Arial" pitchFamily="34" charset="0"/>
                <a:cs typeface="Arial" pitchFamily="34" charset="0"/>
              </a:defRPr>
            </a:lvl1pPr>
          </a:lstStyle>
          <a:p>
            <a:pPr>
              <a:defRPr/>
            </a:pPr>
            <a:fld id="{193306D1-B4EE-4158-A0CE-5BE46619B428}" type="datetime1">
              <a:rPr lang="en-GB" smtClean="0"/>
              <a:pPr>
                <a:defRPr/>
              </a:pPr>
              <a:t>09/11/2011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hf hdr="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745F0523-ED96-41FF-B10D-24B87089AAC0}" type="datetime1">
              <a:rPr lang="en-GB" smtClean="0"/>
              <a:pPr>
                <a:defRPr/>
              </a:pPr>
              <a:t>09/11/2011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17"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8" name="Group 12"/>
          <p:cNvGrpSpPr>
            <a:grpSpLocks/>
          </p:cNvGrpSpPr>
          <p:nvPr/>
        </p:nvGrpSpPr>
        <p:grpSpPr bwMode="auto">
          <a:xfrm>
            <a:off x="0" y="0"/>
            <a:ext cx="9144000" cy="1044575"/>
            <a:chOff x="-1" y="0"/>
            <a:chExt cx="9144001" cy="1044575"/>
          </a:xfrm>
        </p:grpSpPr>
        <p:sp>
          <p:nvSpPr>
            <p:cNvPr id="19"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0"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2"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2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2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A3792988-DDA9-4FE9-9344-81D3F27A3F97}" type="datetime1">
              <a:rPr lang="en-GB" smtClean="0"/>
              <a:pPr>
                <a:defRPr/>
              </a:pPr>
              <a:t>09/11/2011</a:t>
            </a:fld>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eve.brewer@egi.e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75656" y="906289"/>
            <a:ext cx="7668344" cy="2450703"/>
          </a:xfrm>
        </p:spPr>
        <p:txBody>
          <a:bodyPr/>
          <a:lstStyle/>
          <a:p>
            <a:r>
              <a:rPr lang="en-GB" dirty="0" smtClean="0"/>
              <a:t>ESFRI </a:t>
            </a:r>
            <a:br>
              <a:rPr lang="en-GB" dirty="0" smtClean="0"/>
            </a:br>
            <a:r>
              <a:rPr lang="en-GB" dirty="0" smtClean="0"/>
              <a:t>Contact List</a:t>
            </a:r>
            <a:endParaRPr lang="en-GB" dirty="0" smtClean="0"/>
          </a:p>
        </p:txBody>
      </p:sp>
      <p:sp>
        <p:nvSpPr>
          <p:cNvPr id="307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18574633-1977-4342-8111-E3D962A32562}" type="slidenum">
              <a:rPr lang="fi-FI" smtClean="0">
                <a:solidFill>
                  <a:schemeClr val="bg1"/>
                </a:solidFill>
              </a:rPr>
              <a:pPr fontAlgn="base">
                <a:spcBef>
                  <a:spcPct val="0"/>
                </a:spcBef>
                <a:spcAft>
                  <a:spcPct val="0"/>
                </a:spcAft>
              </a:pPr>
              <a:t>1</a:t>
            </a:fld>
            <a:endParaRPr lang="fi-FI" smtClean="0">
              <a:solidFill>
                <a:schemeClr val="bg1"/>
              </a:solidFill>
            </a:endParaRPr>
          </a:p>
        </p:txBody>
      </p:sp>
      <p:sp>
        <p:nvSpPr>
          <p:cNvPr id="7" name="Subtitle 6"/>
          <p:cNvSpPr>
            <a:spLocks noGrp="1"/>
          </p:cNvSpPr>
          <p:nvPr>
            <p:ph type="subTitle" idx="1"/>
          </p:nvPr>
        </p:nvSpPr>
        <p:spPr>
          <a:xfrm>
            <a:off x="2339752" y="3094112"/>
            <a:ext cx="5832648" cy="1343000"/>
          </a:xfrm>
        </p:spPr>
        <p:txBody>
          <a:bodyPr/>
          <a:lstStyle/>
          <a:p>
            <a:r>
              <a:rPr lang="en-GB" dirty="0" smtClean="0"/>
              <a:t>VT project proposal </a:t>
            </a:r>
          </a:p>
          <a:p>
            <a:r>
              <a:rPr lang="en-GB" dirty="0" smtClean="0"/>
              <a:t/>
            </a:r>
            <a:br>
              <a:rPr lang="en-GB" dirty="0" smtClean="0"/>
            </a:br>
            <a:r>
              <a:rPr lang="en-GB" sz="2800" dirty="0" smtClean="0"/>
              <a:t>Steve Brewer</a:t>
            </a:r>
            <a:r>
              <a:rPr lang="en-GB" sz="2800" dirty="0" smtClean="0"/>
              <a:t/>
            </a:r>
            <a:br>
              <a:rPr lang="en-GB" sz="2800" dirty="0" smtClean="0"/>
            </a:br>
            <a:r>
              <a:rPr lang="en-GB" sz="2800" dirty="0" smtClean="0">
                <a:hlinkClick r:id="rId3"/>
              </a:rPr>
              <a:t>steve.brewer</a:t>
            </a:r>
            <a:r>
              <a:rPr lang="en-GB" sz="2800" dirty="0" smtClean="0">
                <a:hlinkClick r:id="rId3"/>
              </a:rPr>
              <a:t>@egi.eu</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836" y="1495325"/>
            <a:ext cx="8363644" cy="4525963"/>
          </a:xfrm>
        </p:spPr>
        <p:txBody>
          <a:bodyPr>
            <a:normAutofit/>
          </a:bodyPr>
          <a:lstStyle/>
          <a:p>
            <a:r>
              <a:rPr lang="en-GB" sz="2800" dirty="0" smtClean="0"/>
              <a:t>Task: </a:t>
            </a:r>
            <a:r>
              <a:rPr lang="en-GB" sz="2800" dirty="0" smtClean="0"/>
              <a:t>Establish a comprehensive contact list for those ESFRI projects with infrastructure-related needs</a:t>
            </a:r>
            <a:r>
              <a:rPr lang="en-GB" sz="2800" dirty="0" smtClean="0"/>
              <a:t>.</a:t>
            </a:r>
            <a:endParaRPr lang="en-GB" sz="2800" dirty="0" smtClean="0"/>
          </a:p>
          <a:p>
            <a:endParaRPr lang="en-GB" sz="2800" dirty="0" smtClean="0"/>
          </a:p>
          <a:p>
            <a:r>
              <a:rPr lang="en-GB" sz="2800" dirty="0" smtClean="0"/>
              <a:t>Motivation</a:t>
            </a:r>
            <a:r>
              <a:rPr lang="en-GB" sz="2800" dirty="0" smtClean="0"/>
              <a:t>: The ESFRI projects represent large and important communities of grid users. However, the contact points are emerging as are their needs. Furthermore, not all ESFRI partners are known to NGIs within countries. </a:t>
            </a:r>
            <a:endParaRPr lang="en-GB" sz="2800" dirty="0" smtClean="0"/>
          </a:p>
          <a:p>
            <a:endParaRPr lang="en-GB" sz="2800" dirty="0" smtClean="0"/>
          </a:p>
          <a:p>
            <a:endParaRPr lang="en-GB" sz="2800" dirty="0" smtClean="0"/>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a:t>
            </a:fld>
            <a:endParaRPr lang="en-US" dirty="0"/>
          </a:p>
        </p:txBody>
      </p:sp>
      <p:sp>
        <p:nvSpPr>
          <p:cNvPr id="6" name="Title 5"/>
          <p:cNvSpPr>
            <a:spLocks noGrp="1"/>
          </p:cNvSpPr>
          <p:nvPr>
            <p:ph type="title"/>
          </p:nvPr>
        </p:nvSpPr>
        <p:spPr/>
        <p:txBody>
          <a:bodyPr/>
          <a:lstStyle/>
          <a:p>
            <a:r>
              <a:rPr lang="en-GB" smtClean="0"/>
              <a:t>Task, motivation</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What needs to be done</a:t>
            </a:r>
            <a:endParaRPr lang="en-GB"/>
          </a:p>
        </p:txBody>
      </p:sp>
      <p:sp>
        <p:nvSpPr>
          <p:cNvPr id="3" name="Content Placeholder 2"/>
          <p:cNvSpPr>
            <a:spLocks noGrp="1"/>
          </p:cNvSpPr>
          <p:nvPr>
            <p:ph idx="1"/>
          </p:nvPr>
        </p:nvSpPr>
        <p:spPr>
          <a:xfrm>
            <a:off x="539552" y="1495325"/>
            <a:ext cx="8075612" cy="4525963"/>
          </a:xfrm>
        </p:spPr>
        <p:txBody>
          <a:bodyPr>
            <a:normAutofit/>
          </a:bodyPr>
          <a:lstStyle/>
          <a:p>
            <a:r>
              <a:rPr lang="en-US" dirty="0" smtClean="0"/>
              <a:t>Implement an appropriate Customer Relationship Management System</a:t>
            </a:r>
          </a:p>
          <a:p>
            <a:r>
              <a:rPr lang="en-US" dirty="0" smtClean="0"/>
              <a:t>Gather knowledge about ESFRIs</a:t>
            </a:r>
          </a:p>
          <a:p>
            <a:r>
              <a:rPr lang="en-US" dirty="0" smtClean="0"/>
              <a:t>Include Cluster projects</a:t>
            </a:r>
          </a:p>
          <a:p>
            <a:r>
              <a:rPr lang="en-US" dirty="0" smtClean="0"/>
              <a:t>Cross refer with NGIs and VRCs</a:t>
            </a:r>
          </a:p>
          <a:p>
            <a:r>
              <a:rPr lang="en-US" dirty="0" smtClean="0"/>
              <a:t>Follow VRC model and differentiate technical, support and dissemination roles within contact list</a:t>
            </a:r>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09/11/2011</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Output</a:t>
            </a:r>
            <a:endParaRPr lang="en-GB"/>
          </a:p>
        </p:txBody>
      </p:sp>
      <p:sp>
        <p:nvSpPr>
          <p:cNvPr id="3" name="Content Placeholder 2"/>
          <p:cNvSpPr>
            <a:spLocks noGrp="1"/>
          </p:cNvSpPr>
          <p:nvPr>
            <p:ph idx="1"/>
          </p:nvPr>
        </p:nvSpPr>
        <p:spPr/>
        <p:txBody>
          <a:bodyPr>
            <a:normAutofit/>
          </a:bodyPr>
          <a:lstStyle/>
          <a:p>
            <a:r>
              <a:rPr lang="en-US" sz="2800" dirty="0" smtClean="0"/>
              <a:t>Populated CRMS</a:t>
            </a:r>
          </a:p>
          <a:p>
            <a:r>
              <a:rPr lang="en-US" sz="2800" dirty="0" smtClean="0"/>
              <a:t>Comprehensive coverage for most projects</a:t>
            </a:r>
          </a:p>
          <a:p>
            <a:r>
              <a:rPr lang="en-US" sz="2800" dirty="0" smtClean="0"/>
              <a:t>Cross references identified between ESFRIs, Clusters, EGI, NGIs and VRCs (if applicable)</a:t>
            </a:r>
          </a:p>
          <a:p>
            <a:r>
              <a:rPr lang="en-US" sz="2800" dirty="0" smtClean="0"/>
              <a:t>Not all contacts will lead to lively communication channels but some will</a:t>
            </a:r>
          </a:p>
          <a:p>
            <a:r>
              <a:rPr lang="en-US" sz="2800" dirty="0" smtClean="0"/>
              <a:t>A succession of news stories</a:t>
            </a:r>
          </a:p>
          <a:p>
            <a:r>
              <a:rPr lang="en-US" sz="2800" dirty="0" smtClean="0"/>
              <a:t>A succession of other VT projects</a:t>
            </a:r>
          </a:p>
          <a:p>
            <a:r>
              <a:rPr lang="en-US" sz="2800" dirty="0" smtClean="0"/>
              <a:t>New (ESFRI) sites added to NGIs</a:t>
            </a:r>
            <a:endParaRPr lang="en-GB" sz="2800" dirty="0" smtClean="0"/>
          </a:p>
          <a:p>
            <a:endParaRPr lang="en-GB"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09/11/2011</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Request for NGIs</a:t>
            </a:r>
            <a:endParaRPr lang="en-GB"/>
          </a:p>
        </p:txBody>
      </p:sp>
      <p:sp>
        <p:nvSpPr>
          <p:cNvPr id="3" name="Content Placeholder 2"/>
          <p:cNvSpPr>
            <a:spLocks noGrp="1"/>
          </p:cNvSpPr>
          <p:nvPr>
            <p:ph idx="1"/>
          </p:nvPr>
        </p:nvSpPr>
        <p:spPr>
          <a:xfrm>
            <a:off x="467544" y="1412776"/>
            <a:ext cx="8219256" cy="4525963"/>
          </a:xfrm>
        </p:spPr>
        <p:txBody>
          <a:bodyPr/>
          <a:lstStyle/>
          <a:p>
            <a:r>
              <a:rPr lang="en-US" dirty="0" smtClean="0"/>
              <a:t>Submit ESFRI contacts to CRMS if known</a:t>
            </a:r>
          </a:p>
          <a:p>
            <a:r>
              <a:rPr lang="en-US" dirty="0" smtClean="0"/>
              <a:t>Validate contacts related to NGI’s country</a:t>
            </a:r>
            <a:endParaRPr lang="en-GB" dirty="0" smtClean="0"/>
          </a:p>
          <a:p>
            <a:r>
              <a:rPr lang="en-US" dirty="0" smtClean="0"/>
              <a:t>Add cross links if applicable</a:t>
            </a:r>
          </a:p>
          <a:p>
            <a:r>
              <a:rPr lang="en-US" dirty="0" smtClean="0"/>
              <a:t>Use the service</a:t>
            </a:r>
            <a:endParaRPr lang="en-US" dirty="0" smtClean="0"/>
          </a:p>
          <a:p>
            <a:endParaRPr lang="en-GB" dirty="0" smtClean="0"/>
          </a:p>
          <a:p>
            <a:r>
              <a:rPr lang="en-GB" dirty="0" smtClean="0"/>
              <a:t>Leader of the project: </a:t>
            </a:r>
            <a:endParaRPr lang="en-GB" dirty="0" smtClean="0"/>
          </a:p>
          <a:p>
            <a:pPr lvl="1"/>
            <a:r>
              <a:rPr lang="en-US" dirty="0" smtClean="0"/>
              <a:t>Steve Brewer/Richard McLennan</a:t>
            </a:r>
          </a:p>
          <a:p>
            <a:pPr lvl="1"/>
            <a:r>
              <a:rPr lang="en-US" dirty="0" smtClean="0"/>
              <a:t>With support from NGIs</a:t>
            </a:r>
            <a:endParaRPr lang="en-GB" dirty="0" smtClean="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09/11/2011</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5</a:t>
            </a:fld>
            <a:endParaRPr lang="en-US" dirty="0"/>
          </a:p>
        </p:txBody>
      </p:sp>
    </p:spTree>
  </p:cSld>
  <p:clrMapOvr>
    <a:masterClrMapping/>
  </p:clrMapOvr>
</p:sld>
</file>

<file path=ppt/theme/theme1.xml><?xml version="1.0" encoding="utf-8"?>
<a:theme xmlns:a="http://schemas.openxmlformats.org/drawingml/2006/main" name="EGI-InSPIR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TotalTime>
  <Words>201</Words>
  <Application>Microsoft Office PowerPoint</Application>
  <PresentationFormat>On-screen Show (4:3)</PresentationFormat>
  <Paragraphs>39</Paragraphs>
  <Slides>5</Slides>
  <Notes>1</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EGI-InSPIRE 2</vt:lpstr>
      <vt:lpstr>EG-InSPIRE</vt:lpstr>
      <vt:lpstr>1_EG-InSPIRE</vt:lpstr>
      <vt:lpstr>ESFRI  Contact List</vt:lpstr>
      <vt:lpstr>Task, motivation</vt:lpstr>
      <vt:lpstr>What needs to be done</vt:lpstr>
      <vt:lpstr>Output</vt:lpstr>
      <vt:lpstr>Request for NGIs</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Steve Brewer</cp:lastModifiedBy>
  <cp:revision>831</cp:revision>
  <dcterms:created xsi:type="dcterms:W3CDTF">2010-09-03T12:01:03Z</dcterms:created>
  <dcterms:modified xsi:type="dcterms:W3CDTF">2011-11-09T20:54:08Z</dcterms:modified>
</cp:coreProperties>
</file>