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24CC-56E7-425C-9493-9A33F5F40CDA}" type="datetimeFigureOut">
              <a:rPr lang="en-US" smtClean="0"/>
              <a:t>6/30/2010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96A3-0CF0-4C70-A941-A85B7821D53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24CC-56E7-425C-9493-9A33F5F40CDA}" type="datetimeFigureOut">
              <a:rPr lang="en-US" smtClean="0"/>
              <a:t>6/30/2010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96A3-0CF0-4C70-A941-A85B7821D53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24CC-56E7-425C-9493-9A33F5F40CDA}" type="datetimeFigureOut">
              <a:rPr lang="en-US" smtClean="0"/>
              <a:t>6/30/2010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96A3-0CF0-4C70-A941-A85B7821D53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24CC-56E7-425C-9493-9A33F5F40CDA}" type="datetimeFigureOut">
              <a:rPr lang="en-US" smtClean="0"/>
              <a:t>6/30/2010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96A3-0CF0-4C70-A941-A85B7821D53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24CC-56E7-425C-9493-9A33F5F40CDA}" type="datetimeFigureOut">
              <a:rPr lang="en-US" smtClean="0"/>
              <a:t>6/30/2010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96A3-0CF0-4C70-A941-A85B7821D53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24CC-56E7-425C-9493-9A33F5F40CDA}" type="datetimeFigureOut">
              <a:rPr lang="en-US" smtClean="0"/>
              <a:t>6/30/2010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96A3-0CF0-4C70-A941-A85B7821D53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24CC-56E7-425C-9493-9A33F5F40CDA}" type="datetimeFigureOut">
              <a:rPr lang="en-US" smtClean="0"/>
              <a:t>6/30/2010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96A3-0CF0-4C70-A941-A85B7821D53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24CC-56E7-425C-9493-9A33F5F40CDA}" type="datetimeFigureOut">
              <a:rPr lang="en-US" smtClean="0"/>
              <a:t>6/30/2010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96A3-0CF0-4C70-A941-A85B7821D53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24CC-56E7-425C-9493-9A33F5F40CDA}" type="datetimeFigureOut">
              <a:rPr lang="en-US" smtClean="0"/>
              <a:t>6/30/2010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96A3-0CF0-4C70-A941-A85B7821D53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24CC-56E7-425C-9493-9A33F5F40CDA}" type="datetimeFigureOut">
              <a:rPr lang="en-US" smtClean="0"/>
              <a:t>6/30/2010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96A3-0CF0-4C70-A941-A85B7821D53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24CC-56E7-425C-9493-9A33F5F40CDA}" type="datetimeFigureOut">
              <a:rPr lang="en-US" smtClean="0"/>
              <a:t>6/30/2010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96A3-0CF0-4C70-A941-A85B7821D53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224CC-56E7-425C-9493-9A33F5F40CDA}" type="datetimeFigureOut">
              <a:rPr lang="en-US" smtClean="0"/>
              <a:t>6/30/2010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A96A3-0CF0-4C70-A941-A85B7821D535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Release</a:t>
            </a:r>
            <a:r>
              <a:rPr lang="it-IT" dirty="0" smtClean="0">
                <a:ea typeface="ＭＳ Ｐゴシック" pitchFamily="34" charset="-128"/>
              </a:rPr>
              <a:t> Procedure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BC7CA1-C6D8-433A-A402-A024019F76B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cxnSp>
        <p:nvCxnSpPr>
          <p:cNvPr id="31" name="Connettore 2 30"/>
          <p:cNvCxnSpPr/>
          <p:nvPr/>
        </p:nvCxnSpPr>
        <p:spPr bwMode="auto">
          <a:xfrm>
            <a:off x="1107273" y="3047668"/>
            <a:ext cx="4429124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CasellaDiTesto 7"/>
          <p:cNvSpPr txBox="1"/>
          <p:nvPr/>
        </p:nvSpPr>
        <p:spPr>
          <a:xfrm>
            <a:off x="678645" y="4235571"/>
            <a:ext cx="2143140" cy="1169551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1400" b="1" dirty="0" smtClean="0"/>
              <a:t>First Announce:</a:t>
            </a:r>
          </a:p>
          <a:p>
            <a:r>
              <a:rPr lang="en-US" sz="1400" dirty="0" smtClean="0"/>
              <a:t>- release notes</a:t>
            </a:r>
          </a:p>
          <a:p>
            <a:r>
              <a:rPr lang="en-US" sz="1400" dirty="0" smtClean="0"/>
              <a:t>- </a:t>
            </a:r>
            <a:r>
              <a:rPr lang="en-US" sz="1400" dirty="0"/>
              <a:t>d</a:t>
            </a:r>
            <a:r>
              <a:rPr lang="en-US" sz="1400" dirty="0" smtClean="0"/>
              <a:t>ocumentation links</a:t>
            </a:r>
          </a:p>
          <a:p>
            <a:r>
              <a:rPr lang="en-US" sz="1400" dirty="0" smtClean="0"/>
              <a:t>- detailed test plan</a:t>
            </a:r>
          </a:p>
          <a:p>
            <a:r>
              <a:rPr lang="en-US" sz="1400" dirty="0" smtClean="0"/>
              <a:t>- expected release date</a:t>
            </a:r>
            <a:endParaRPr lang="en-US" sz="1400" dirty="0"/>
          </a:p>
        </p:txBody>
      </p:sp>
      <p:cxnSp>
        <p:nvCxnSpPr>
          <p:cNvPr id="33" name="Connettore 1 32"/>
          <p:cNvCxnSpPr>
            <a:endCxn id="32" idx="0"/>
          </p:cNvCxnSpPr>
          <p:nvPr/>
        </p:nvCxnSpPr>
        <p:spPr bwMode="auto">
          <a:xfrm rot="5400000">
            <a:off x="1049107" y="3534462"/>
            <a:ext cx="1402217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Connettore 1 33"/>
          <p:cNvCxnSpPr/>
          <p:nvPr/>
        </p:nvCxnSpPr>
        <p:spPr bwMode="auto">
          <a:xfrm rot="10800000">
            <a:off x="107141" y="3047668"/>
            <a:ext cx="10001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Connettore 1 34"/>
          <p:cNvCxnSpPr/>
          <p:nvPr/>
        </p:nvCxnSpPr>
        <p:spPr bwMode="auto">
          <a:xfrm rot="5400000">
            <a:off x="3692282" y="3534461"/>
            <a:ext cx="1402218" cy="3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CasellaDiTesto 15"/>
          <p:cNvSpPr txBox="1"/>
          <p:nvPr/>
        </p:nvSpPr>
        <p:spPr>
          <a:xfrm>
            <a:off x="3321819" y="4235571"/>
            <a:ext cx="2143140" cy="1384995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1400" b="1" dirty="0" smtClean="0"/>
              <a:t>Release Announce:</a:t>
            </a:r>
          </a:p>
          <a:p>
            <a:r>
              <a:rPr lang="en-US" sz="1400" dirty="0" smtClean="0"/>
              <a:t>- release date</a:t>
            </a:r>
          </a:p>
          <a:p>
            <a:r>
              <a:rPr lang="en-US" sz="1400" dirty="0" smtClean="0"/>
              <a:t>- release notes</a:t>
            </a:r>
          </a:p>
          <a:p>
            <a:r>
              <a:rPr lang="en-US" sz="1400" dirty="0" smtClean="0"/>
              <a:t>- documentation links</a:t>
            </a:r>
          </a:p>
          <a:p>
            <a:r>
              <a:rPr lang="en-US" sz="1400" dirty="0" smtClean="0"/>
              <a:t>- testing results</a:t>
            </a:r>
          </a:p>
          <a:p>
            <a:endParaRPr lang="en-US" sz="1400" dirty="0"/>
          </a:p>
        </p:txBody>
      </p:sp>
      <p:cxnSp>
        <p:nvCxnSpPr>
          <p:cNvPr id="37" name="Connettore 1 36"/>
          <p:cNvCxnSpPr/>
          <p:nvPr/>
        </p:nvCxnSpPr>
        <p:spPr bwMode="auto">
          <a:xfrm rot="5400000" flipH="1" flipV="1">
            <a:off x="3714728" y="2583321"/>
            <a:ext cx="9286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Connettore 1 39"/>
          <p:cNvCxnSpPr/>
          <p:nvPr/>
        </p:nvCxnSpPr>
        <p:spPr bwMode="auto">
          <a:xfrm rot="10800000">
            <a:off x="821521" y="2118974"/>
            <a:ext cx="335755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Connettore 1 44"/>
          <p:cNvCxnSpPr/>
          <p:nvPr/>
        </p:nvCxnSpPr>
        <p:spPr bwMode="auto">
          <a:xfrm rot="5400000">
            <a:off x="357174" y="2583321"/>
            <a:ext cx="9286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6" name="CasellaDiTesto 29"/>
          <p:cNvSpPr txBox="1"/>
          <p:nvPr/>
        </p:nvSpPr>
        <p:spPr>
          <a:xfrm>
            <a:off x="2821785" y="1618908"/>
            <a:ext cx="966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Test fail</a:t>
            </a:r>
            <a:endParaRPr lang="en-US" dirty="0"/>
          </a:p>
        </p:txBody>
      </p:sp>
      <p:cxnSp>
        <p:nvCxnSpPr>
          <p:cNvPr id="47" name="Connettore 2 46"/>
          <p:cNvCxnSpPr>
            <a:endCxn id="49" idx="1"/>
          </p:cNvCxnSpPr>
          <p:nvPr/>
        </p:nvCxnSpPr>
        <p:spPr bwMode="auto">
          <a:xfrm flipV="1">
            <a:off x="5536397" y="1606766"/>
            <a:ext cx="1571636" cy="144090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Connettore 2 47"/>
          <p:cNvCxnSpPr/>
          <p:nvPr/>
        </p:nvCxnSpPr>
        <p:spPr bwMode="auto">
          <a:xfrm rot="16200000" flipH="1">
            <a:off x="5429240" y="3154825"/>
            <a:ext cx="714381" cy="50006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CasellaDiTesto 40"/>
          <p:cNvSpPr txBox="1"/>
          <p:nvPr/>
        </p:nvSpPr>
        <p:spPr>
          <a:xfrm>
            <a:off x="7108033" y="1237434"/>
            <a:ext cx="1928826" cy="738664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1400" b="1" dirty="0" smtClean="0"/>
              <a:t>Install into production for central instances</a:t>
            </a:r>
          </a:p>
        </p:txBody>
      </p:sp>
      <p:sp>
        <p:nvSpPr>
          <p:cNvPr id="50" name="CasellaDiTesto 41"/>
          <p:cNvSpPr txBox="1"/>
          <p:nvPr/>
        </p:nvSpPr>
        <p:spPr>
          <a:xfrm>
            <a:off x="5607835" y="4833618"/>
            <a:ext cx="1857356" cy="52322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1400" b="1" dirty="0" smtClean="0"/>
              <a:t>Release to SA1 for regional instances</a:t>
            </a:r>
          </a:p>
        </p:txBody>
      </p:sp>
      <p:sp>
        <p:nvSpPr>
          <p:cNvPr id="51" name="CasellaDiTesto 42"/>
          <p:cNvSpPr txBox="1"/>
          <p:nvPr/>
        </p:nvSpPr>
        <p:spPr>
          <a:xfrm>
            <a:off x="107141" y="3190544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52" name="CasellaDiTesto 43"/>
          <p:cNvSpPr txBox="1"/>
          <p:nvPr/>
        </p:nvSpPr>
        <p:spPr>
          <a:xfrm>
            <a:off x="1750183" y="3047668"/>
            <a:ext cx="2401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dirty="0" smtClean="0"/>
              <a:t>Internal testing functionalities and documentation</a:t>
            </a:r>
            <a:endParaRPr lang="en-US" dirty="0"/>
          </a:p>
        </p:txBody>
      </p:sp>
      <p:cxnSp>
        <p:nvCxnSpPr>
          <p:cNvPr id="53" name="Connettore 2 52"/>
          <p:cNvCxnSpPr/>
          <p:nvPr/>
        </p:nvCxnSpPr>
        <p:spPr bwMode="auto">
          <a:xfrm flipV="1">
            <a:off x="6036463" y="3690610"/>
            <a:ext cx="1785950" cy="952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Connettore 1 53"/>
          <p:cNvCxnSpPr/>
          <p:nvPr/>
        </p:nvCxnSpPr>
        <p:spPr bwMode="auto">
          <a:xfrm rot="5400000">
            <a:off x="5335352" y="4132507"/>
            <a:ext cx="1402218" cy="3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CasellaDiTesto 64"/>
          <p:cNvSpPr txBox="1"/>
          <p:nvPr/>
        </p:nvSpPr>
        <p:spPr>
          <a:xfrm>
            <a:off x="6064087" y="3762048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Staged Rollout</a:t>
            </a:r>
            <a:endParaRPr lang="en-US" dirty="0"/>
          </a:p>
        </p:txBody>
      </p:sp>
      <p:sp>
        <p:nvSpPr>
          <p:cNvPr id="57" name="CasellaDiTesto 67"/>
          <p:cNvSpPr txBox="1"/>
          <p:nvPr/>
        </p:nvSpPr>
        <p:spPr>
          <a:xfrm>
            <a:off x="7822413" y="3404858"/>
            <a:ext cx="1214382" cy="52322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1400" b="1" dirty="0" smtClean="0"/>
              <a:t>Release to Production</a:t>
            </a:r>
          </a:p>
        </p:txBody>
      </p:sp>
      <p:cxnSp>
        <p:nvCxnSpPr>
          <p:cNvPr id="58" name="Connettore 1 57"/>
          <p:cNvCxnSpPr/>
          <p:nvPr/>
        </p:nvCxnSpPr>
        <p:spPr bwMode="auto">
          <a:xfrm rot="5400000" flipH="1" flipV="1">
            <a:off x="6429372" y="3083387"/>
            <a:ext cx="121444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Connettore 1 58"/>
          <p:cNvCxnSpPr/>
          <p:nvPr/>
        </p:nvCxnSpPr>
        <p:spPr bwMode="auto">
          <a:xfrm rot="10800000" flipV="1">
            <a:off x="827585" y="2476164"/>
            <a:ext cx="6209013" cy="167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0" name="CasellaDiTesto 75"/>
          <p:cNvSpPr txBox="1"/>
          <p:nvPr/>
        </p:nvSpPr>
        <p:spPr>
          <a:xfrm>
            <a:off x="4855153" y="203539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SR fail</a:t>
            </a:r>
            <a:endParaRPr lang="en-US" dirty="0"/>
          </a:p>
        </p:txBody>
      </p:sp>
      <p:sp>
        <p:nvSpPr>
          <p:cNvPr id="61" name="CasellaDiTesto 78"/>
          <p:cNvSpPr txBox="1"/>
          <p:nvPr/>
        </p:nvSpPr>
        <p:spPr>
          <a:xfrm>
            <a:off x="5250645" y="326198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600" dirty="0" smtClean="0"/>
              <a:t>T</a:t>
            </a:r>
            <a:r>
              <a:rPr lang="en-US" sz="1100" dirty="0" smtClean="0"/>
              <a:t>R</a:t>
            </a:r>
            <a:endParaRPr lang="en-US" dirty="0"/>
          </a:p>
        </p:txBody>
      </p:sp>
      <p:sp>
        <p:nvSpPr>
          <p:cNvPr id="62" name="CasellaDiTesto 79"/>
          <p:cNvSpPr txBox="1"/>
          <p:nvPr/>
        </p:nvSpPr>
        <p:spPr>
          <a:xfrm>
            <a:off x="4250513" y="2464022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T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63" name="CasellaDiTesto 80"/>
          <p:cNvSpPr txBox="1"/>
          <p:nvPr/>
        </p:nvSpPr>
        <p:spPr>
          <a:xfrm>
            <a:off x="1607307" y="247616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T</a:t>
            </a:r>
            <a:r>
              <a:rPr lang="en-US" sz="1200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STAGED ROLLOUT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94" t="5205" b="9479"/>
          <a:stretch>
            <a:fillRect/>
          </a:stretch>
        </p:blipFill>
        <p:spPr bwMode="auto">
          <a:xfrm>
            <a:off x="539552" y="1196752"/>
            <a:ext cx="8080573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71</Words>
  <Application>Microsoft Office PowerPoint</Application>
  <PresentationFormat>Presentazione su schermo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Release Procedure</vt:lpstr>
      <vt:lpstr>STAGED ROLLOUT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Release Procedure</dc:title>
  <dc:creator>cesini</dc:creator>
  <cp:lastModifiedBy>cesini</cp:lastModifiedBy>
  <cp:revision>1</cp:revision>
  <dcterms:created xsi:type="dcterms:W3CDTF">2010-06-30T11:33:54Z</dcterms:created>
  <dcterms:modified xsi:type="dcterms:W3CDTF">2010-06-30T11:39:37Z</dcterms:modified>
</cp:coreProperties>
</file>