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50" r:id="rId2"/>
    <p:sldMasterId id="2147483651" r:id="rId3"/>
  </p:sldMasterIdLst>
  <p:notesMasterIdLst>
    <p:notesMasterId r:id="rId14"/>
  </p:notesMasterIdLst>
  <p:sldIdLst>
    <p:sldId id="263" r:id="rId4"/>
    <p:sldId id="383" r:id="rId5"/>
    <p:sldId id="353" r:id="rId6"/>
    <p:sldId id="310" r:id="rId7"/>
    <p:sldId id="389" r:id="rId8"/>
    <p:sldId id="329" r:id="rId9"/>
    <p:sldId id="311" r:id="rId10"/>
    <p:sldId id="328" r:id="rId11"/>
    <p:sldId id="391" r:id="rId12"/>
    <p:sldId id="39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83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4F6F-D754-495E-A387-76CFDA48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19E9-DD40-4F92-B4A1-F47DE05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22B4-9595-4CE8-9D2F-F29556F4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9875"/>
            <a:ext cx="2895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9875"/>
            <a:ext cx="2133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8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2A9E-2D63-454C-AFCE-D3169FF0F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3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4E26-675E-4EA0-AC93-EBD5EEC79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B761-084D-4DCC-B215-317297BF9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AB3B-03ED-42F0-A526-0B907AD9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A979-33D4-43AD-AE11-6DF3B77D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EB61-42D4-4B4E-8D38-7D168BCC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D425-EC0A-48AA-8855-68615A4B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6BE64AB-CA1B-4C06-B745-D294D6B98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8.jpeg"/><Relationship Id="rId7" Type="http://schemas.openxmlformats.org/officeDocument/2006/relationships/image" Target="../media/image1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image" Target="../media/image11.jpe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May 2013</a:t>
            </a:r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Steve Lloyd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Queen Mary, University of London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PMB Chair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Current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25460"/>
              </p:ext>
            </p:extLst>
          </p:nvPr>
        </p:nvGraphicFramePr>
        <p:xfrm>
          <a:off x="304800" y="1371598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Grid Impact 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Jacqueline Cherie Hayes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ISGTW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cqui Ha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876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sz="2800" b="1" dirty="0" smtClean="0"/>
              <a:t>Project Overview </a:t>
            </a:r>
            <a:r>
              <a:rPr lang="en-GB" sz="2800" i="1" dirty="0" smtClean="0"/>
              <a:t>(Steve Lloyd, PMB Chair, QMUL)</a:t>
            </a:r>
          </a:p>
          <a:p>
            <a:r>
              <a:rPr lang="en-GB" sz="2800" b="1" dirty="0" smtClean="0"/>
              <a:t>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WP1: Policy &amp; Impact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Manisha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Lalloo</a:t>
            </a:r>
            <a:r>
              <a:rPr lang="en-GB" sz="2800" i="1" dirty="0" smtClean="0"/>
              <a:t>, WP Leader, QMUL)</a:t>
            </a:r>
          </a:p>
          <a:p>
            <a:r>
              <a:rPr lang="en-GB" sz="2800" b="1" dirty="0" smtClean="0"/>
              <a:t>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  <a:r>
              <a:rPr lang="en-GB" sz="2800" dirty="0" smtClean="0"/>
              <a:t> + RTM Demo</a:t>
            </a:r>
          </a:p>
          <a:p>
            <a:r>
              <a:rPr lang="en-GB" sz="2800" b="1" dirty="0" smtClean="0"/>
              <a:t>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(Jacqui Hayes, WP Leader, CERN)</a:t>
            </a:r>
          </a:p>
          <a:p>
            <a:r>
              <a:rPr lang="en-GB" sz="2800" b="1" dirty="0" smtClean="0"/>
              <a:t>Future and PY2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Aims, partners and audiences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9050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>
                <a:ea typeface="ＭＳ Ｐゴシック" pitchFamily="34" charset="-128"/>
              </a:rPr>
              <a:t>To build on the significant achievements of GridTalk in bringing the success stories of Europe’s e-Infrastructure to its audiences. </a:t>
            </a:r>
          </a:p>
          <a:p>
            <a:endParaRPr lang="en-GB" altLang="ja-JP" sz="2400">
              <a:ea typeface="ＭＳ Ｐゴシック" pitchFamily="34" charset="-128"/>
            </a:endParaRPr>
          </a:p>
          <a:p>
            <a:r>
              <a:rPr lang="en-GB" altLang="ja-JP" sz="240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>
              <a:ea typeface="ＭＳ Ｐゴシック" pitchFamily="34" charset="-128"/>
            </a:endParaRPr>
          </a:p>
          <a:p>
            <a:r>
              <a:rPr lang="en-GB" altLang="ja-JP" sz="2400" b="1">
                <a:ea typeface="ＭＳ Ｐゴシック" pitchFamily="34" charset="-128"/>
              </a:rPr>
              <a:t>Project dates: 1 Sep 2010 – 31 May 2013</a:t>
            </a:r>
            <a:endParaRPr lang="en-US" sz="2400" b="1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/>
              <a:t>Aims of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00200" y="1524000"/>
            <a:ext cx="64770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30 April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/>
              <a:t>Aims of </a:t>
            </a:r>
            <a:r>
              <a:rPr lang="en-GB" sz="3600" b="1" dirty="0" err="1" smtClean="0"/>
              <a:t>GridTalk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1828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495300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Partners</a:t>
            </a:r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819400" y="1295400"/>
            <a:ext cx="6019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1800" b="1" dirty="0" err="1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task.</a:t>
            </a: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3-D graphical grid display tool, the Real Time Monitor.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dissemination and coordinated all three phases of EGEE, including leading the outreach activity.</a:t>
            </a:r>
          </a:p>
          <a:p>
            <a:endParaRPr lang="en-US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292737"/>
              </p:ext>
            </p:extLst>
          </p:nvPr>
        </p:nvGraphicFramePr>
        <p:xfrm>
          <a:off x="304800" y="1371598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ISGTW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Science </a:t>
                      </a:r>
                      <a:r>
                        <a:rPr lang="it-IT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Adrian </a:t>
            </a:r>
            <a:r>
              <a:rPr lang="en-GB" altLang="ja-JP" sz="2000" dirty="0" err="1" smtClean="0">
                <a:ea typeface="ＭＳ Ｐゴシック" pitchFamily="34" charset="-128"/>
              </a:rPr>
              <a:t>Giordani</a:t>
            </a:r>
            <a:r>
              <a:rPr lang="en-GB" altLang="ja-JP" sz="2000" dirty="0" smtClean="0">
                <a:ea typeface="ＭＳ Ｐゴシック" pitchFamily="34" charset="-128"/>
              </a:rPr>
              <a:t>, Science Writer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October 2010. Former intern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April 2011 (PM8).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Two week handover with outgoing Editor, Dan </a:t>
            </a:r>
            <a:r>
              <a:rPr lang="en-GB" altLang="ja-JP" sz="2000" dirty="0" err="1" smtClean="0">
                <a:ea typeface="ＭＳ Ｐゴシック" pitchFamily="34" charset="-128"/>
              </a:rPr>
              <a:t>Drollette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Zara </a:t>
            </a:r>
            <a:r>
              <a:rPr lang="en-GB" altLang="ja-JP" sz="2000" dirty="0" err="1" smtClean="0">
                <a:ea typeface="ＭＳ Ｐゴシック" pitchFamily="34" charset="-128"/>
              </a:rPr>
              <a:t>Qadir</a:t>
            </a:r>
            <a:r>
              <a:rPr lang="en-GB" altLang="ja-JP" sz="2000" dirty="0" smtClean="0">
                <a:ea typeface="ＭＳ Ｐゴシック" pitchFamily="34" charset="-128"/>
              </a:rPr>
              <a:t>, Dissemination Officer, WP1, QMUL. Started 14 July 2011 (PM11).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Chloe </a:t>
            </a:r>
            <a:r>
              <a:rPr lang="en-US" altLang="ja-JP" sz="2000" dirty="0" err="1" smtClean="0">
                <a:ea typeface="ＭＳ Ｐゴシック" pitchFamily="34" charset="-128"/>
              </a:rPr>
              <a:t>Beeby</a:t>
            </a:r>
            <a:r>
              <a:rPr lang="en-US" altLang="ja-JP" sz="2000" dirty="0" smtClean="0">
                <a:ea typeface="ＭＳ Ｐゴシック" pitchFamily="34" charset="-128"/>
              </a:rPr>
              <a:t>, Intern, QMUL. October 2010, translating </a:t>
            </a:r>
            <a:r>
              <a:rPr lang="en-US" altLang="ja-JP" sz="2000" dirty="0" err="1" smtClean="0">
                <a:ea typeface="ＭＳ Ｐゴシック" pitchFamily="34" charset="-128"/>
              </a:rPr>
              <a:t>GridCafé</a:t>
            </a:r>
            <a:r>
              <a:rPr lang="en-US" altLang="ja-JP" sz="2000" dirty="0" smtClean="0">
                <a:ea typeface="ＭＳ Ｐゴシック" pitchFamily="34" charset="-128"/>
              </a:rPr>
              <a:t> into Russian, assisting at the 8</a:t>
            </a:r>
            <a:r>
              <a:rPr lang="en-US" altLang="ja-JP" sz="2000" baseline="30000" dirty="0" smtClean="0">
                <a:ea typeface="ＭＳ Ｐゴシック" pitchFamily="34" charset="-128"/>
              </a:rPr>
              <a:t>th</a:t>
            </a:r>
            <a:r>
              <a:rPr lang="en-US" altLang="ja-JP" sz="2000" dirty="0" smtClean="0">
                <a:ea typeface="ＭＳ Ｐゴシック" pitchFamily="34" charset="-128"/>
              </a:rPr>
              <a:t> e-</a:t>
            </a:r>
            <a:r>
              <a:rPr lang="en-US" altLang="ja-JP" sz="2000" dirty="0" err="1" smtClean="0">
                <a:ea typeface="ＭＳ Ｐゴシック" pitchFamily="34" charset="-128"/>
              </a:rPr>
              <a:t>Concertation</a:t>
            </a:r>
            <a:r>
              <a:rPr lang="en-US" altLang="ja-JP" sz="2000" dirty="0" smtClean="0">
                <a:ea typeface="ＭＳ Ｐゴシック" pitchFamily="34" charset="-128"/>
              </a:rPr>
              <a:t> Meeting.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Helen Martin, Intern (paid), QMUL. May 2011, gathering feedback, participated at the BSA </a:t>
            </a:r>
            <a:r>
              <a:rPr lang="en-US" sz="2000" dirty="0" err="1" smtClean="0">
                <a:ea typeface="ＭＳ Ｐゴシック" pitchFamily="34" charset="-128"/>
              </a:rPr>
              <a:t>SciComm</a:t>
            </a:r>
            <a:r>
              <a:rPr lang="en-US" sz="2000" dirty="0" smtClean="0">
                <a:ea typeface="ＭＳ Ｐゴシック" pitchFamily="34" charset="-128"/>
              </a:rPr>
              <a:t> Conference, wrote content for Cloud Lounge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701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Recruitment</vt:lpstr>
      <vt:lpstr>   Current team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229</cp:revision>
  <dcterms:created xsi:type="dcterms:W3CDTF">2010-08-31T11:29:02Z</dcterms:created>
  <dcterms:modified xsi:type="dcterms:W3CDTF">2011-10-28T09:21:55Z</dcterms:modified>
</cp:coreProperties>
</file>