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Default Extension="tiff" ContentType="image/tif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sldIdLst>
    <p:sldId id="256" r:id="rId2"/>
    <p:sldId id="295" r:id="rId3"/>
    <p:sldId id="262" r:id="rId4"/>
    <p:sldId id="296" r:id="rId5"/>
    <p:sldId id="297" r:id="rId6"/>
    <p:sldId id="298" r:id="rId7"/>
    <p:sldId id="265" r:id="rId8"/>
    <p:sldId id="264" r:id="rId9"/>
    <p:sldId id="271" r:id="rId10"/>
    <p:sldId id="273" r:id="rId11"/>
    <p:sldId id="299" r:id="rId12"/>
    <p:sldId id="300" r:id="rId13"/>
    <p:sldId id="274" r:id="rId14"/>
    <p:sldId id="279" r:id="rId15"/>
    <p:sldId id="275" r:id="rId16"/>
    <p:sldId id="294" r:id="rId17"/>
    <p:sldId id="277" r:id="rId18"/>
    <p:sldId id="301" r:id="rId19"/>
    <p:sldId id="284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0" autoAdjust="0"/>
  </p:normalViewPr>
  <p:slideViewPr>
    <p:cSldViewPr>
      <p:cViewPr varScale="1">
        <p:scale>
          <a:sx n="66" d="100"/>
          <a:sy n="66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4ADEB-36EB-4225-9929-A245ECE04F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1DB92A-80C8-4690-B743-AA95D282F45B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APEL Repository</a:t>
          </a:r>
          <a:endParaRPr lang="en-GB" dirty="0"/>
        </a:p>
      </dgm:t>
    </dgm:pt>
    <dgm:pt modelId="{5A4489EF-52F1-4416-B5A1-7E42EBEEAC29}" type="parTrans" cxnId="{4124A1A2-8308-4036-A670-920BFE682205}">
      <dgm:prSet/>
      <dgm:spPr/>
      <dgm:t>
        <a:bodyPr/>
        <a:lstStyle/>
        <a:p>
          <a:endParaRPr lang="en-GB"/>
        </a:p>
      </dgm:t>
    </dgm:pt>
    <dgm:pt modelId="{B83DB044-5D1F-4544-8849-0814F00A7BDA}" type="sibTrans" cxnId="{4124A1A2-8308-4036-A670-920BFE682205}">
      <dgm:prSet/>
      <dgm:spPr/>
      <dgm:t>
        <a:bodyPr/>
        <a:lstStyle/>
        <a:p>
          <a:endParaRPr lang="en-GB"/>
        </a:p>
      </dgm:t>
    </dgm:pt>
    <dgm:pt modelId="{75883128-661E-4534-9AFA-F42D17F31CE6}" type="pres">
      <dgm:prSet presAssocID="{3B54ADEB-36EB-4225-9929-A245ECE04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EC1FB78-959B-4243-956C-14FED2ED9FDD}" type="pres">
      <dgm:prSet presAssocID="{1C1DB92A-80C8-4690-B743-AA95D282F45B}" presName="boxAndChildren" presStyleCnt="0"/>
      <dgm:spPr/>
    </dgm:pt>
    <dgm:pt modelId="{CEACDE26-DFF2-4DCB-952E-33A4F39ECA00}" type="pres">
      <dgm:prSet presAssocID="{1C1DB92A-80C8-4690-B743-AA95D282F45B}" presName="parentTextBox" presStyleLbl="node1" presStyleIdx="0" presStyleCnt="1"/>
      <dgm:spPr/>
      <dgm:t>
        <a:bodyPr/>
        <a:lstStyle/>
        <a:p>
          <a:endParaRPr lang="en-GB"/>
        </a:p>
      </dgm:t>
    </dgm:pt>
  </dgm:ptLst>
  <dgm:cxnLst>
    <dgm:cxn modelId="{92C2C2E6-DA92-4A75-858C-C167839E216F}" type="presOf" srcId="{1C1DB92A-80C8-4690-B743-AA95D282F45B}" destId="{CEACDE26-DFF2-4DCB-952E-33A4F39ECA00}" srcOrd="0" destOrd="0" presId="urn:microsoft.com/office/officeart/2005/8/layout/process4"/>
    <dgm:cxn modelId="{4124A1A2-8308-4036-A670-920BFE682205}" srcId="{3B54ADEB-36EB-4225-9929-A245ECE04FC0}" destId="{1C1DB92A-80C8-4690-B743-AA95D282F45B}" srcOrd="0" destOrd="0" parTransId="{5A4489EF-52F1-4416-B5A1-7E42EBEEAC29}" sibTransId="{B83DB044-5D1F-4544-8849-0814F00A7BDA}"/>
    <dgm:cxn modelId="{2F97B009-8C41-42C5-BE21-75C63C0CB4A1}" type="presOf" srcId="{3B54ADEB-36EB-4225-9929-A245ECE04FC0}" destId="{75883128-661E-4534-9AFA-F42D17F31CE6}" srcOrd="0" destOrd="0" presId="urn:microsoft.com/office/officeart/2005/8/layout/process4"/>
    <dgm:cxn modelId="{9C2A3E68-4C1A-423F-9491-038AA1A06F2F}" type="presParOf" srcId="{75883128-661E-4534-9AFA-F42D17F31CE6}" destId="{DEC1FB78-959B-4243-956C-14FED2ED9FDD}" srcOrd="0" destOrd="0" presId="urn:microsoft.com/office/officeart/2005/8/layout/process4"/>
    <dgm:cxn modelId="{E53623C3-EA06-4287-9060-07299F57FC25}" type="presParOf" srcId="{DEC1FB78-959B-4243-956C-14FED2ED9FDD}" destId="{CEACDE26-DFF2-4DCB-952E-33A4F39ECA0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4ADEB-36EB-4225-9929-A245ECE04F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7673CB-9EB2-49AA-87F2-A176A3645EB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200" dirty="0" smtClean="0"/>
            <a:t>Unicore</a:t>
          </a:r>
          <a:endParaRPr lang="en-GB" sz="900" dirty="0"/>
        </a:p>
      </dgm:t>
    </dgm:pt>
    <dgm:pt modelId="{DAA72648-A665-4F52-89E9-3392774126DA}" type="parTrans" cxnId="{D5E63D20-443C-4E1E-A903-C405DE38D7CB}">
      <dgm:prSet/>
      <dgm:spPr/>
      <dgm:t>
        <a:bodyPr/>
        <a:lstStyle/>
        <a:p>
          <a:endParaRPr lang="en-GB"/>
        </a:p>
      </dgm:t>
    </dgm:pt>
    <dgm:pt modelId="{0FFD7429-52DF-42F0-B318-CFB995BA8EB4}" type="sibTrans" cxnId="{D5E63D20-443C-4E1E-A903-C405DE38D7CB}">
      <dgm:prSet/>
      <dgm:spPr/>
      <dgm:t>
        <a:bodyPr/>
        <a:lstStyle/>
        <a:p>
          <a:endParaRPr lang="en-GB"/>
        </a:p>
      </dgm:t>
    </dgm:pt>
    <dgm:pt modelId="{729C36BD-9352-46DA-A96A-E777A5B893D1}">
      <dgm:prSet phldrT="[Text]"/>
      <dgm:spPr/>
      <dgm:t>
        <a:bodyPr/>
        <a:lstStyle/>
        <a:p>
          <a:r>
            <a:rPr lang="en-GB" dirty="0" err="1" smtClean="0"/>
            <a:t>Unicoreparser</a:t>
          </a:r>
          <a:endParaRPr lang="en-GB" dirty="0"/>
        </a:p>
      </dgm:t>
    </dgm:pt>
    <dgm:pt modelId="{3C100780-1AB7-4288-9B2E-F9CB02535DBD}" type="parTrans" cxnId="{E4913345-70F4-4F59-8642-DC6429332AF4}">
      <dgm:prSet/>
      <dgm:spPr/>
      <dgm:t>
        <a:bodyPr/>
        <a:lstStyle/>
        <a:p>
          <a:endParaRPr lang="en-GB"/>
        </a:p>
      </dgm:t>
    </dgm:pt>
    <dgm:pt modelId="{EB011D66-9F47-475B-9711-9C44041B0395}" type="sibTrans" cxnId="{E4913345-70F4-4F59-8642-DC6429332AF4}">
      <dgm:prSet/>
      <dgm:spPr/>
      <dgm:t>
        <a:bodyPr/>
        <a:lstStyle/>
        <a:p>
          <a:endParaRPr lang="en-GB"/>
        </a:p>
      </dgm:t>
    </dgm:pt>
    <dgm:pt modelId="{5AC7A89A-D012-4868-84F8-12C1CF5143B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900" dirty="0" smtClean="0"/>
            <a:t>Unicore Accounting (PL)</a:t>
          </a:r>
          <a:endParaRPr lang="en-GB" sz="900" dirty="0"/>
        </a:p>
      </dgm:t>
    </dgm:pt>
    <dgm:pt modelId="{64EA7F98-25CB-4727-B523-5FCD3EC5D11D}" type="parTrans" cxnId="{D46C3132-04DF-4DC2-A314-93FBBED724EC}">
      <dgm:prSet/>
      <dgm:spPr/>
      <dgm:t>
        <a:bodyPr/>
        <a:lstStyle/>
        <a:p>
          <a:endParaRPr lang="en-GB"/>
        </a:p>
      </dgm:t>
    </dgm:pt>
    <dgm:pt modelId="{569CEA77-F766-463F-A835-F1F912088E98}" type="sibTrans" cxnId="{D46C3132-04DF-4DC2-A314-93FBBED724EC}">
      <dgm:prSet/>
      <dgm:spPr/>
      <dgm:t>
        <a:bodyPr/>
        <a:lstStyle/>
        <a:p>
          <a:endParaRPr lang="en-GB"/>
        </a:p>
      </dgm:t>
    </dgm:pt>
    <dgm:pt modelId="{22EFB9CC-D537-4AA5-94C7-FAB044ACDC34}">
      <dgm:prSet phldrT="[Text]"/>
      <dgm:spPr/>
      <dgm:t>
        <a:bodyPr/>
        <a:lstStyle/>
        <a:p>
          <a:r>
            <a:rPr lang="en-GB" dirty="0" smtClean="0"/>
            <a:t>Extract VOs</a:t>
          </a:r>
          <a:endParaRPr lang="en-GB" dirty="0"/>
        </a:p>
      </dgm:t>
    </dgm:pt>
    <dgm:pt modelId="{F9DA50A4-13CB-488C-82AD-F77BDC1283D4}" type="parTrans" cxnId="{5CFE8EB6-FA26-40AE-AAE1-26B7575FCFB7}">
      <dgm:prSet/>
      <dgm:spPr/>
      <dgm:t>
        <a:bodyPr/>
        <a:lstStyle/>
        <a:p>
          <a:endParaRPr lang="en-GB"/>
        </a:p>
      </dgm:t>
    </dgm:pt>
    <dgm:pt modelId="{CA9FFCB6-4C4C-4E61-A5F8-AC9DD06B6AA0}" type="sibTrans" cxnId="{5CFE8EB6-FA26-40AE-AAE1-26B7575FCFB7}">
      <dgm:prSet/>
      <dgm:spPr/>
      <dgm:t>
        <a:bodyPr/>
        <a:lstStyle/>
        <a:p>
          <a:endParaRPr lang="en-GB"/>
        </a:p>
      </dgm:t>
    </dgm:pt>
    <dgm:pt modelId="{419678EE-52D0-4495-A431-8EFDDBEA49AD}">
      <dgm:prSet phldrT="[Text]"/>
      <dgm:spPr/>
      <dgm:t>
        <a:bodyPr/>
        <a:lstStyle/>
        <a:p>
          <a:r>
            <a:rPr lang="en-GB" dirty="0" smtClean="0"/>
            <a:t>Publish </a:t>
          </a:r>
          <a:r>
            <a:rPr lang="en-GB" dirty="0" err="1" smtClean="0"/>
            <a:t>SummariesUR</a:t>
          </a:r>
          <a:endParaRPr lang="en-GB" dirty="0"/>
        </a:p>
      </dgm:t>
    </dgm:pt>
    <dgm:pt modelId="{55A0C84A-C3A1-4B5E-975C-FC6043FE803A}" type="parTrans" cxnId="{0CC7FC04-E3FA-4BF3-AABF-5E3381AD9BB3}">
      <dgm:prSet/>
      <dgm:spPr/>
      <dgm:t>
        <a:bodyPr/>
        <a:lstStyle/>
        <a:p>
          <a:endParaRPr lang="en-GB"/>
        </a:p>
      </dgm:t>
    </dgm:pt>
    <dgm:pt modelId="{D9421209-6CA3-4F00-B452-73B42F01E773}" type="sibTrans" cxnId="{0CC7FC04-E3FA-4BF3-AABF-5E3381AD9BB3}">
      <dgm:prSet/>
      <dgm:spPr/>
      <dgm:t>
        <a:bodyPr/>
        <a:lstStyle/>
        <a:p>
          <a:endParaRPr lang="en-GB"/>
        </a:p>
      </dgm:t>
    </dgm:pt>
    <dgm:pt modelId="{B0061959-BDC1-4069-9291-0034670FBD39}">
      <dgm:prSet phldrT="[Text]"/>
      <dgm:spPr/>
      <dgm:t>
        <a:bodyPr/>
        <a:lstStyle/>
        <a:p>
          <a:r>
            <a:rPr lang="en-GB" dirty="0" err="1" smtClean="0"/>
            <a:t>Buil</a:t>
          </a:r>
          <a:r>
            <a:rPr lang="en-GB" dirty="0" smtClean="0"/>
            <a:t> UR</a:t>
          </a:r>
          <a:endParaRPr lang="en-GB" dirty="0"/>
        </a:p>
      </dgm:t>
    </dgm:pt>
    <dgm:pt modelId="{6D1577B8-1E53-4492-A3AD-96590804BCC0}" type="parTrans" cxnId="{27BEF776-931F-4CD6-8564-BECAAC434F70}">
      <dgm:prSet/>
      <dgm:spPr/>
      <dgm:t>
        <a:bodyPr/>
        <a:lstStyle/>
        <a:p>
          <a:endParaRPr lang="en-GB"/>
        </a:p>
      </dgm:t>
    </dgm:pt>
    <dgm:pt modelId="{6E4B8F7D-D5CD-4AFF-8BCE-876138D9C7A6}" type="sibTrans" cxnId="{27BEF776-931F-4CD6-8564-BECAAC434F70}">
      <dgm:prSet/>
      <dgm:spPr/>
      <dgm:t>
        <a:bodyPr/>
        <a:lstStyle/>
        <a:p>
          <a:endParaRPr lang="en-GB"/>
        </a:p>
      </dgm:t>
    </dgm:pt>
    <dgm:pt modelId="{75883128-661E-4534-9AFA-F42D17F31CE6}" type="pres">
      <dgm:prSet presAssocID="{3B54ADEB-36EB-4225-9929-A245ECE04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FC43C1-803B-464F-87A5-E5A780B456A3}" type="pres">
      <dgm:prSet presAssocID="{5AC7A89A-D012-4868-84F8-12C1CF5143B4}" presName="boxAndChildren" presStyleCnt="0"/>
      <dgm:spPr/>
    </dgm:pt>
    <dgm:pt modelId="{3D42F348-211D-4E3D-ACEF-02701E5D57B8}" type="pres">
      <dgm:prSet presAssocID="{5AC7A89A-D012-4868-84F8-12C1CF5143B4}" presName="parentTextBox" presStyleLbl="node1" presStyleIdx="0" presStyleCnt="2"/>
      <dgm:spPr/>
      <dgm:t>
        <a:bodyPr/>
        <a:lstStyle/>
        <a:p>
          <a:endParaRPr lang="en-GB"/>
        </a:p>
      </dgm:t>
    </dgm:pt>
    <dgm:pt modelId="{7D069777-9F84-428C-B340-14A6E173C2D8}" type="pres">
      <dgm:prSet presAssocID="{5AC7A89A-D012-4868-84F8-12C1CF5143B4}" presName="entireBox" presStyleLbl="node1" presStyleIdx="0" presStyleCnt="2"/>
      <dgm:spPr/>
      <dgm:t>
        <a:bodyPr/>
        <a:lstStyle/>
        <a:p>
          <a:endParaRPr lang="en-GB"/>
        </a:p>
      </dgm:t>
    </dgm:pt>
    <dgm:pt modelId="{02F37F46-B009-49A4-BE84-C13DDDE18315}" type="pres">
      <dgm:prSet presAssocID="{5AC7A89A-D012-4868-84F8-12C1CF5143B4}" presName="descendantBox" presStyleCnt="0"/>
      <dgm:spPr/>
    </dgm:pt>
    <dgm:pt modelId="{83921E86-4B73-4AE4-BDBB-DFD29E280834}" type="pres">
      <dgm:prSet presAssocID="{22EFB9CC-D537-4AA5-94C7-FAB044ACDC34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0C2F83-2960-402E-A61D-45698CF18606}" type="pres">
      <dgm:prSet presAssocID="{419678EE-52D0-4495-A431-8EFDDBEA49AD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EFE42-D18D-4CA4-A671-BD1D8474EE75}" type="pres">
      <dgm:prSet presAssocID="{0FFD7429-52DF-42F0-B318-CFB995BA8EB4}" presName="sp" presStyleCnt="0"/>
      <dgm:spPr/>
    </dgm:pt>
    <dgm:pt modelId="{D0952E9B-8C4B-46A3-AEE4-D0349D69A7C7}" type="pres">
      <dgm:prSet presAssocID="{237673CB-9EB2-49AA-87F2-A176A3645EB2}" presName="arrowAndChildren" presStyleCnt="0"/>
      <dgm:spPr/>
    </dgm:pt>
    <dgm:pt modelId="{BE9C4993-F53A-486F-AD89-0E8F9EF743CA}" type="pres">
      <dgm:prSet presAssocID="{237673CB-9EB2-49AA-87F2-A176A3645EB2}" presName="parentTextArrow" presStyleLbl="node1" presStyleIdx="0" presStyleCnt="2"/>
      <dgm:spPr/>
      <dgm:t>
        <a:bodyPr/>
        <a:lstStyle/>
        <a:p>
          <a:endParaRPr lang="en-GB"/>
        </a:p>
      </dgm:t>
    </dgm:pt>
    <dgm:pt modelId="{19365C48-67F8-4C88-94F1-0E1EDBEFFBC8}" type="pres">
      <dgm:prSet presAssocID="{237673CB-9EB2-49AA-87F2-A176A3645EB2}" presName="arrow" presStyleLbl="node1" presStyleIdx="1" presStyleCnt="2" custLinFactNeighborX="-6667" custLinFactNeighborY="-12704"/>
      <dgm:spPr/>
      <dgm:t>
        <a:bodyPr/>
        <a:lstStyle/>
        <a:p>
          <a:endParaRPr lang="en-GB"/>
        </a:p>
      </dgm:t>
    </dgm:pt>
    <dgm:pt modelId="{95ADEF85-3FBC-4B64-883E-A05746B58E2D}" type="pres">
      <dgm:prSet presAssocID="{237673CB-9EB2-49AA-87F2-A176A3645EB2}" presName="descendantArrow" presStyleCnt="0"/>
      <dgm:spPr/>
    </dgm:pt>
    <dgm:pt modelId="{ABF3CF7F-AD60-40E8-B4CA-462CB839A3FF}" type="pres">
      <dgm:prSet presAssocID="{729C36BD-9352-46DA-A96A-E777A5B893D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F3437A-3028-4C52-A34F-579E774E25E3}" type="pres">
      <dgm:prSet presAssocID="{B0061959-BDC1-4069-9291-0034670FBD3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3EE2AD-6F66-4857-B84E-8B47E35C6493}" type="presOf" srcId="{5AC7A89A-D012-4868-84F8-12C1CF5143B4}" destId="{7D069777-9F84-428C-B340-14A6E173C2D8}" srcOrd="1" destOrd="0" presId="urn:microsoft.com/office/officeart/2005/8/layout/process4"/>
    <dgm:cxn modelId="{5F532BD7-1D86-4FBA-B9E1-27C09A75FBFC}" type="presOf" srcId="{419678EE-52D0-4495-A431-8EFDDBEA49AD}" destId="{B40C2F83-2960-402E-A61D-45698CF18606}" srcOrd="0" destOrd="0" presId="urn:microsoft.com/office/officeart/2005/8/layout/process4"/>
    <dgm:cxn modelId="{3DEFA10B-55BE-4C01-8806-A95652664C62}" type="presOf" srcId="{237673CB-9EB2-49AA-87F2-A176A3645EB2}" destId="{BE9C4993-F53A-486F-AD89-0E8F9EF743CA}" srcOrd="0" destOrd="0" presId="urn:microsoft.com/office/officeart/2005/8/layout/process4"/>
    <dgm:cxn modelId="{D46C3132-04DF-4DC2-A314-93FBBED724EC}" srcId="{3B54ADEB-36EB-4225-9929-A245ECE04FC0}" destId="{5AC7A89A-D012-4868-84F8-12C1CF5143B4}" srcOrd="1" destOrd="0" parTransId="{64EA7F98-25CB-4727-B523-5FCD3EC5D11D}" sibTransId="{569CEA77-F766-463F-A835-F1F912088E98}"/>
    <dgm:cxn modelId="{19B980B0-8C49-4A40-9AFC-06AE624C3F49}" type="presOf" srcId="{237673CB-9EB2-49AA-87F2-A176A3645EB2}" destId="{19365C48-67F8-4C88-94F1-0E1EDBEFFBC8}" srcOrd="1" destOrd="0" presId="urn:microsoft.com/office/officeart/2005/8/layout/process4"/>
    <dgm:cxn modelId="{5CFE8EB6-FA26-40AE-AAE1-26B7575FCFB7}" srcId="{5AC7A89A-D012-4868-84F8-12C1CF5143B4}" destId="{22EFB9CC-D537-4AA5-94C7-FAB044ACDC34}" srcOrd="0" destOrd="0" parTransId="{F9DA50A4-13CB-488C-82AD-F77BDC1283D4}" sibTransId="{CA9FFCB6-4C4C-4E61-A5F8-AC9DD06B6AA0}"/>
    <dgm:cxn modelId="{FCD50ED9-43E2-46A8-AF4B-14F9A85C082F}" type="presOf" srcId="{22EFB9CC-D537-4AA5-94C7-FAB044ACDC34}" destId="{83921E86-4B73-4AE4-BDBB-DFD29E280834}" srcOrd="0" destOrd="0" presId="urn:microsoft.com/office/officeart/2005/8/layout/process4"/>
    <dgm:cxn modelId="{0CC7FC04-E3FA-4BF3-AABF-5E3381AD9BB3}" srcId="{5AC7A89A-D012-4868-84F8-12C1CF5143B4}" destId="{419678EE-52D0-4495-A431-8EFDDBEA49AD}" srcOrd="1" destOrd="0" parTransId="{55A0C84A-C3A1-4B5E-975C-FC6043FE803A}" sibTransId="{D9421209-6CA3-4F00-B452-73B42F01E773}"/>
    <dgm:cxn modelId="{B7CD2812-BC95-49B4-9994-B9BA3CE7815B}" type="presOf" srcId="{729C36BD-9352-46DA-A96A-E777A5B893D1}" destId="{ABF3CF7F-AD60-40E8-B4CA-462CB839A3FF}" srcOrd="0" destOrd="0" presId="urn:microsoft.com/office/officeart/2005/8/layout/process4"/>
    <dgm:cxn modelId="{07CE5267-8540-4347-9B99-ADDD9BD863FF}" type="presOf" srcId="{B0061959-BDC1-4069-9291-0034670FBD39}" destId="{A0F3437A-3028-4C52-A34F-579E774E25E3}" srcOrd="0" destOrd="0" presId="urn:microsoft.com/office/officeart/2005/8/layout/process4"/>
    <dgm:cxn modelId="{E4913345-70F4-4F59-8642-DC6429332AF4}" srcId="{237673CB-9EB2-49AA-87F2-A176A3645EB2}" destId="{729C36BD-9352-46DA-A96A-E777A5B893D1}" srcOrd="0" destOrd="0" parTransId="{3C100780-1AB7-4288-9B2E-F9CB02535DBD}" sibTransId="{EB011D66-9F47-475B-9711-9C44041B0395}"/>
    <dgm:cxn modelId="{27BEF776-931F-4CD6-8564-BECAAC434F70}" srcId="{237673CB-9EB2-49AA-87F2-A176A3645EB2}" destId="{B0061959-BDC1-4069-9291-0034670FBD39}" srcOrd="1" destOrd="0" parTransId="{6D1577B8-1E53-4492-A3AD-96590804BCC0}" sibTransId="{6E4B8F7D-D5CD-4AFF-8BCE-876138D9C7A6}"/>
    <dgm:cxn modelId="{D5E63D20-443C-4E1E-A903-C405DE38D7CB}" srcId="{3B54ADEB-36EB-4225-9929-A245ECE04FC0}" destId="{237673CB-9EB2-49AA-87F2-A176A3645EB2}" srcOrd="0" destOrd="0" parTransId="{DAA72648-A665-4F52-89E9-3392774126DA}" sibTransId="{0FFD7429-52DF-42F0-B318-CFB995BA8EB4}"/>
    <dgm:cxn modelId="{7CA664AA-F87D-46EE-B6ED-818559FD6996}" type="presOf" srcId="{5AC7A89A-D012-4868-84F8-12C1CF5143B4}" destId="{3D42F348-211D-4E3D-ACEF-02701E5D57B8}" srcOrd="0" destOrd="0" presId="urn:microsoft.com/office/officeart/2005/8/layout/process4"/>
    <dgm:cxn modelId="{A264E5C7-A635-492E-B79E-DF7720468672}" type="presOf" srcId="{3B54ADEB-36EB-4225-9929-A245ECE04FC0}" destId="{75883128-661E-4534-9AFA-F42D17F31CE6}" srcOrd="0" destOrd="0" presId="urn:microsoft.com/office/officeart/2005/8/layout/process4"/>
    <dgm:cxn modelId="{A0AEED83-B79C-4640-85B8-5D8424121FFB}" type="presParOf" srcId="{75883128-661E-4534-9AFA-F42D17F31CE6}" destId="{B5FC43C1-803B-464F-87A5-E5A780B456A3}" srcOrd="0" destOrd="0" presId="urn:microsoft.com/office/officeart/2005/8/layout/process4"/>
    <dgm:cxn modelId="{B5972389-1590-44ED-98E5-3493EE78FEF8}" type="presParOf" srcId="{B5FC43C1-803B-464F-87A5-E5A780B456A3}" destId="{3D42F348-211D-4E3D-ACEF-02701E5D57B8}" srcOrd="0" destOrd="0" presId="urn:microsoft.com/office/officeart/2005/8/layout/process4"/>
    <dgm:cxn modelId="{4E008E01-557B-4312-81C6-76D804C56ECC}" type="presParOf" srcId="{B5FC43C1-803B-464F-87A5-E5A780B456A3}" destId="{7D069777-9F84-428C-B340-14A6E173C2D8}" srcOrd="1" destOrd="0" presId="urn:microsoft.com/office/officeart/2005/8/layout/process4"/>
    <dgm:cxn modelId="{35A29C43-CABF-4F8D-8B4B-96CA772B84A2}" type="presParOf" srcId="{B5FC43C1-803B-464F-87A5-E5A780B456A3}" destId="{02F37F46-B009-49A4-BE84-C13DDDE18315}" srcOrd="2" destOrd="0" presId="urn:microsoft.com/office/officeart/2005/8/layout/process4"/>
    <dgm:cxn modelId="{6F2EB7CB-D58F-4FF3-9FB9-8674F5387374}" type="presParOf" srcId="{02F37F46-B009-49A4-BE84-C13DDDE18315}" destId="{83921E86-4B73-4AE4-BDBB-DFD29E280834}" srcOrd="0" destOrd="0" presId="urn:microsoft.com/office/officeart/2005/8/layout/process4"/>
    <dgm:cxn modelId="{32816BA0-8915-473D-9DE1-FA08F2A1B7E8}" type="presParOf" srcId="{02F37F46-B009-49A4-BE84-C13DDDE18315}" destId="{B40C2F83-2960-402E-A61D-45698CF18606}" srcOrd="1" destOrd="0" presId="urn:microsoft.com/office/officeart/2005/8/layout/process4"/>
    <dgm:cxn modelId="{F7C71A0D-08BD-42D4-A13E-CA159A94D968}" type="presParOf" srcId="{75883128-661E-4534-9AFA-F42D17F31CE6}" destId="{D11EFE42-D18D-4CA4-A671-BD1D8474EE75}" srcOrd="1" destOrd="0" presId="urn:microsoft.com/office/officeart/2005/8/layout/process4"/>
    <dgm:cxn modelId="{09D1F77D-B9AA-4372-BEFC-3D9BB4366B60}" type="presParOf" srcId="{75883128-661E-4534-9AFA-F42D17F31CE6}" destId="{D0952E9B-8C4B-46A3-AEE4-D0349D69A7C7}" srcOrd="2" destOrd="0" presId="urn:microsoft.com/office/officeart/2005/8/layout/process4"/>
    <dgm:cxn modelId="{DCA43417-4CE4-438A-B8C7-762975B57681}" type="presParOf" srcId="{D0952E9B-8C4B-46A3-AEE4-D0349D69A7C7}" destId="{BE9C4993-F53A-486F-AD89-0E8F9EF743CA}" srcOrd="0" destOrd="0" presId="urn:microsoft.com/office/officeart/2005/8/layout/process4"/>
    <dgm:cxn modelId="{1669A7BF-F516-41BB-92CF-C5E5814CE735}" type="presParOf" srcId="{D0952E9B-8C4B-46A3-AEE4-D0349D69A7C7}" destId="{19365C48-67F8-4C88-94F1-0E1EDBEFFBC8}" srcOrd="1" destOrd="0" presId="urn:microsoft.com/office/officeart/2005/8/layout/process4"/>
    <dgm:cxn modelId="{6175B1A5-8131-4F51-B791-C75D25BDF7B2}" type="presParOf" srcId="{D0952E9B-8C4B-46A3-AEE4-D0349D69A7C7}" destId="{95ADEF85-3FBC-4B64-883E-A05746B58E2D}" srcOrd="2" destOrd="0" presId="urn:microsoft.com/office/officeart/2005/8/layout/process4"/>
    <dgm:cxn modelId="{7746AB6C-006C-4938-A17D-A6C5B3B475BB}" type="presParOf" srcId="{95ADEF85-3FBC-4B64-883E-A05746B58E2D}" destId="{ABF3CF7F-AD60-40E8-B4CA-462CB839A3FF}" srcOrd="0" destOrd="0" presId="urn:microsoft.com/office/officeart/2005/8/layout/process4"/>
    <dgm:cxn modelId="{1E0DFC86-FAD9-4CFB-94B0-9EABA6E431A5}" type="presParOf" srcId="{95ADEF85-3FBC-4B64-883E-A05746B58E2D}" destId="{A0F3437A-3028-4C52-A34F-579E774E25E3}" srcOrd="1" destOrd="0" presId="urn:microsoft.com/office/officeart/2005/8/layout/process4"/>
  </dgm:cxnLst>
  <dgm:bg>
    <a:effectLst>
      <a:outerShdw blurRad="50800" dist="50800" dir="5400000" algn="ctr" rotWithShape="0">
        <a:schemeClr val="accent2">
          <a:lumMod val="20000"/>
          <a:lumOff val="8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54ADEB-36EB-4225-9929-A245ECE04F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7673CB-9EB2-49AA-87F2-A176A3645EB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200" dirty="0" smtClean="0"/>
            <a:t>IGE</a:t>
          </a:r>
          <a:endParaRPr lang="en-GB" sz="900" dirty="0"/>
        </a:p>
      </dgm:t>
    </dgm:pt>
    <dgm:pt modelId="{DAA72648-A665-4F52-89E9-3392774126DA}" type="parTrans" cxnId="{D5E63D20-443C-4E1E-A903-C405DE38D7CB}">
      <dgm:prSet/>
      <dgm:spPr/>
      <dgm:t>
        <a:bodyPr/>
        <a:lstStyle/>
        <a:p>
          <a:endParaRPr lang="en-GB"/>
        </a:p>
      </dgm:t>
    </dgm:pt>
    <dgm:pt modelId="{0FFD7429-52DF-42F0-B318-CFB995BA8EB4}" type="sibTrans" cxnId="{D5E63D20-443C-4E1E-A903-C405DE38D7CB}">
      <dgm:prSet/>
      <dgm:spPr/>
      <dgm:t>
        <a:bodyPr/>
        <a:lstStyle/>
        <a:p>
          <a:endParaRPr lang="en-GB"/>
        </a:p>
      </dgm:t>
    </dgm:pt>
    <dgm:pt modelId="{729C36BD-9352-46DA-A96A-E777A5B893D1}">
      <dgm:prSet phldrT="[Text]"/>
      <dgm:spPr/>
      <dgm:t>
        <a:bodyPr/>
        <a:lstStyle/>
        <a:p>
          <a:r>
            <a:rPr lang="en-GB" dirty="0" err="1" smtClean="0"/>
            <a:t>Unicoreparser</a:t>
          </a:r>
          <a:endParaRPr lang="en-GB" dirty="0"/>
        </a:p>
      </dgm:t>
    </dgm:pt>
    <dgm:pt modelId="{3C100780-1AB7-4288-9B2E-F9CB02535DBD}" type="parTrans" cxnId="{E4913345-70F4-4F59-8642-DC6429332AF4}">
      <dgm:prSet/>
      <dgm:spPr/>
      <dgm:t>
        <a:bodyPr/>
        <a:lstStyle/>
        <a:p>
          <a:endParaRPr lang="en-GB"/>
        </a:p>
      </dgm:t>
    </dgm:pt>
    <dgm:pt modelId="{EB011D66-9F47-475B-9711-9C44041B0395}" type="sibTrans" cxnId="{E4913345-70F4-4F59-8642-DC6429332AF4}">
      <dgm:prSet/>
      <dgm:spPr/>
      <dgm:t>
        <a:bodyPr/>
        <a:lstStyle/>
        <a:p>
          <a:endParaRPr lang="en-GB"/>
        </a:p>
      </dgm:t>
    </dgm:pt>
    <dgm:pt modelId="{5AC7A89A-D012-4868-84F8-12C1CF5143B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900" dirty="0" err="1" smtClean="0"/>
            <a:t>GridSafe</a:t>
          </a:r>
          <a:endParaRPr lang="en-GB" sz="900" dirty="0"/>
        </a:p>
      </dgm:t>
    </dgm:pt>
    <dgm:pt modelId="{64EA7F98-25CB-4727-B523-5FCD3EC5D11D}" type="parTrans" cxnId="{D46C3132-04DF-4DC2-A314-93FBBED724EC}">
      <dgm:prSet/>
      <dgm:spPr/>
      <dgm:t>
        <a:bodyPr/>
        <a:lstStyle/>
        <a:p>
          <a:endParaRPr lang="en-GB"/>
        </a:p>
      </dgm:t>
    </dgm:pt>
    <dgm:pt modelId="{569CEA77-F766-463F-A835-F1F912088E98}" type="sibTrans" cxnId="{D46C3132-04DF-4DC2-A314-93FBBED724EC}">
      <dgm:prSet/>
      <dgm:spPr/>
      <dgm:t>
        <a:bodyPr/>
        <a:lstStyle/>
        <a:p>
          <a:endParaRPr lang="en-GB"/>
        </a:p>
      </dgm:t>
    </dgm:pt>
    <dgm:pt modelId="{22EFB9CC-D537-4AA5-94C7-FAB044ACDC34}">
      <dgm:prSet phldrT="[Text]"/>
      <dgm:spPr/>
      <dgm:t>
        <a:bodyPr/>
        <a:lstStyle/>
        <a:p>
          <a:r>
            <a:rPr lang="en-GB" dirty="0" smtClean="0"/>
            <a:t>RUS Client</a:t>
          </a:r>
          <a:endParaRPr lang="en-GB" dirty="0"/>
        </a:p>
      </dgm:t>
    </dgm:pt>
    <dgm:pt modelId="{F9DA50A4-13CB-488C-82AD-F77BDC1283D4}" type="parTrans" cxnId="{5CFE8EB6-FA26-40AE-AAE1-26B7575FCFB7}">
      <dgm:prSet/>
      <dgm:spPr/>
      <dgm:t>
        <a:bodyPr/>
        <a:lstStyle/>
        <a:p>
          <a:endParaRPr lang="en-GB"/>
        </a:p>
      </dgm:t>
    </dgm:pt>
    <dgm:pt modelId="{CA9FFCB6-4C4C-4E61-A5F8-AC9DD06B6AA0}" type="sibTrans" cxnId="{5CFE8EB6-FA26-40AE-AAE1-26B7575FCFB7}">
      <dgm:prSet/>
      <dgm:spPr/>
      <dgm:t>
        <a:bodyPr/>
        <a:lstStyle/>
        <a:p>
          <a:endParaRPr lang="en-GB"/>
        </a:p>
      </dgm:t>
    </dgm:pt>
    <dgm:pt modelId="{419678EE-52D0-4495-A431-8EFDDBEA49AD}">
      <dgm:prSet phldrT="[Text]"/>
      <dgm:spPr/>
      <dgm:t>
        <a:bodyPr/>
        <a:lstStyle/>
        <a:p>
          <a:r>
            <a:rPr lang="en-GB" dirty="0" smtClean="0"/>
            <a:t>Publish </a:t>
          </a:r>
          <a:r>
            <a:rPr lang="en-GB" dirty="0" err="1" smtClean="0"/>
            <a:t>SummariyUR</a:t>
          </a:r>
          <a:endParaRPr lang="en-GB" dirty="0"/>
        </a:p>
      </dgm:t>
    </dgm:pt>
    <dgm:pt modelId="{55A0C84A-C3A1-4B5E-975C-FC6043FE803A}" type="parTrans" cxnId="{0CC7FC04-E3FA-4BF3-AABF-5E3381AD9BB3}">
      <dgm:prSet/>
      <dgm:spPr/>
      <dgm:t>
        <a:bodyPr/>
        <a:lstStyle/>
        <a:p>
          <a:endParaRPr lang="en-GB"/>
        </a:p>
      </dgm:t>
    </dgm:pt>
    <dgm:pt modelId="{D9421209-6CA3-4F00-B452-73B42F01E773}" type="sibTrans" cxnId="{0CC7FC04-E3FA-4BF3-AABF-5E3381AD9BB3}">
      <dgm:prSet/>
      <dgm:spPr/>
      <dgm:t>
        <a:bodyPr/>
        <a:lstStyle/>
        <a:p>
          <a:endParaRPr lang="en-GB"/>
        </a:p>
      </dgm:t>
    </dgm:pt>
    <dgm:pt modelId="{B0061959-BDC1-4069-9291-0034670FBD39}">
      <dgm:prSet phldrT="[Text]"/>
      <dgm:spPr/>
      <dgm:t>
        <a:bodyPr/>
        <a:lstStyle/>
        <a:p>
          <a:r>
            <a:rPr lang="en-GB" dirty="0" err="1" smtClean="0"/>
            <a:t>Buil</a:t>
          </a:r>
          <a:r>
            <a:rPr lang="en-GB" dirty="0" smtClean="0"/>
            <a:t> UR</a:t>
          </a:r>
          <a:endParaRPr lang="en-GB" dirty="0"/>
        </a:p>
      </dgm:t>
    </dgm:pt>
    <dgm:pt modelId="{6D1577B8-1E53-4492-A3AD-96590804BCC0}" type="parTrans" cxnId="{27BEF776-931F-4CD6-8564-BECAAC434F70}">
      <dgm:prSet/>
      <dgm:spPr/>
      <dgm:t>
        <a:bodyPr/>
        <a:lstStyle/>
        <a:p>
          <a:endParaRPr lang="en-GB"/>
        </a:p>
      </dgm:t>
    </dgm:pt>
    <dgm:pt modelId="{6E4B8F7D-D5CD-4AFF-8BCE-876138D9C7A6}" type="sibTrans" cxnId="{27BEF776-931F-4CD6-8564-BECAAC434F70}">
      <dgm:prSet/>
      <dgm:spPr/>
      <dgm:t>
        <a:bodyPr/>
        <a:lstStyle/>
        <a:p>
          <a:endParaRPr lang="en-GB"/>
        </a:p>
      </dgm:t>
    </dgm:pt>
    <dgm:pt modelId="{75883128-661E-4534-9AFA-F42D17F31CE6}" type="pres">
      <dgm:prSet presAssocID="{3B54ADEB-36EB-4225-9929-A245ECE04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FC43C1-803B-464F-87A5-E5A780B456A3}" type="pres">
      <dgm:prSet presAssocID="{5AC7A89A-D012-4868-84F8-12C1CF5143B4}" presName="boxAndChildren" presStyleCnt="0"/>
      <dgm:spPr/>
    </dgm:pt>
    <dgm:pt modelId="{3D42F348-211D-4E3D-ACEF-02701E5D57B8}" type="pres">
      <dgm:prSet presAssocID="{5AC7A89A-D012-4868-84F8-12C1CF5143B4}" presName="parentTextBox" presStyleLbl="node1" presStyleIdx="0" presStyleCnt="2"/>
      <dgm:spPr/>
      <dgm:t>
        <a:bodyPr/>
        <a:lstStyle/>
        <a:p>
          <a:endParaRPr lang="en-GB"/>
        </a:p>
      </dgm:t>
    </dgm:pt>
    <dgm:pt modelId="{7D069777-9F84-428C-B340-14A6E173C2D8}" type="pres">
      <dgm:prSet presAssocID="{5AC7A89A-D012-4868-84F8-12C1CF5143B4}" presName="entireBox" presStyleLbl="node1" presStyleIdx="0" presStyleCnt="2"/>
      <dgm:spPr/>
      <dgm:t>
        <a:bodyPr/>
        <a:lstStyle/>
        <a:p>
          <a:endParaRPr lang="en-GB"/>
        </a:p>
      </dgm:t>
    </dgm:pt>
    <dgm:pt modelId="{02F37F46-B009-49A4-BE84-C13DDDE18315}" type="pres">
      <dgm:prSet presAssocID="{5AC7A89A-D012-4868-84F8-12C1CF5143B4}" presName="descendantBox" presStyleCnt="0"/>
      <dgm:spPr/>
    </dgm:pt>
    <dgm:pt modelId="{83921E86-4B73-4AE4-BDBB-DFD29E280834}" type="pres">
      <dgm:prSet presAssocID="{22EFB9CC-D537-4AA5-94C7-FAB044ACDC34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0C2F83-2960-402E-A61D-45698CF18606}" type="pres">
      <dgm:prSet presAssocID="{419678EE-52D0-4495-A431-8EFDDBEA49AD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EFE42-D18D-4CA4-A671-BD1D8474EE75}" type="pres">
      <dgm:prSet presAssocID="{0FFD7429-52DF-42F0-B318-CFB995BA8EB4}" presName="sp" presStyleCnt="0"/>
      <dgm:spPr/>
    </dgm:pt>
    <dgm:pt modelId="{D0952E9B-8C4B-46A3-AEE4-D0349D69A7C7}" type="pres">
      <dgm:prSet presAssocID="{237673CB-9EB2-49AA-87F2-A176A3645EB2}" presName="arrowAndChildren" presStyleCnt="0"/>
      <dgm:spPr/>
    </dgm:pt>
    <dgm:pt modelId="{BE9C4993-F53A-486F-AD89-0E8F9EF743CA}" type="pres">
      <dgm:prSet presAssocID="{237673CB-9EB2-49AA-87F2-A176A3645EB2}" presName="parentTextArrow" presStyleLbl="node1" presStyleIdx="0" presStyleCnt="2"/>
      <dgm:spPr/>
      <dgm:t>
        <a:bodyPr/>
        <a:lstStyle/>
        <a:p>
          <a:endParaRPr lang="en-GB"/>
        </a:p>
      </dgm:t>
    </dgm:pt>
    <dgm:pt modelId="{19365C48-67F8-4C88-94F1-0E1EDBEFFBC8}" type="pres">
      <dgm:prSet presAssocID="{237673CB-9EB2-49AA-87F2-A176A3645EB2}" presName="arrow" presStyleLbl="node1" presStyleIdx="1" presStyleCnt="2" custLinFactX="38462" custLinFactNeighborX="100000" custLinFactNeighborY="-12963"/>
      <dgm:spPr/>
      <dgm:t>
        <a:bodyPr/>
        <a:lstStyle/>
        <a:p>
          <a:endParaRPr lang="en-GB"/>
        </a:p>
      </dgm:t>
    </dgm:pt>
    <dgm:pt modelId="{95ADEF85-3FBC-4B64-883E-A05746B58E2D}" type="pres">
      <dgm:prSet presAssocID="{237673CB-9EB2-49AA-87F2-A176A3645EB2}" presName="descendantArrow" presStyleCnt="0"/>
      <dgm:spPr/>
    </dgm:pt>
    <dgm:pt modelId="{ABF3CF7F-AD60-40E8-B4CA-462CB839A3FF}" type="pres">
      <dgm:prSet presAssocID="{729C36BD-9352-46DA-A96A-E777A5B893D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F3437A-3028-4C52-A34F-579E774E25E3}" type="pres">
      <dgm:prSet presAssocID="{B0061959-BDC1-4069-9291-0034670FBD3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59952D-EF66-4D4A-81BB-ACDEA8E4ED02}" type="presOf" srcId="{5AC7A89A-D012-4868-84F8-12C1CF5143B4}" destId="{7D069777-9F84-428C-B340-14A6E173C2D8}" srcOrd="1" destOrd="0" presId="urn:microsoft.com/office/officeart/2005/8/layout/process4"/>
    <dgm:cxn modelId="{837C642C-5899-4A8E-A780-A3A9B14106D0}" type="presOf" srcId="{22EFB9CC-D537-4AA5-94C7-FAB044ACDC34}" destId="{83921E86-4B73-4AE4-BDBB-DFD29E280834}" srcOrd="0" destOrd="0" presId="urn:microsoft.com/office/officeart/2005/8/layout/process4"/>
    <dgm:cxn modelId="{2BC00B89-4426-4A39-828F-9B34C1BADF58}" type="presOf" srcId="{419678EE-52D0-4495-A431-8EFDDBEA49AD}" destId="{B40C2F83-2960-402E-A61D-45698CF18606}" srcOrd="0" destOrd="0" presId="urn:microsoft.com/office/officeart/2005/8/layout/process4"/>
    <dgm:cxn modelId="{31338CBD-47EC-4A9F-85FF-D17C7AF7A1B5}" type="presOf" srcId="{729C36BD-9352-46DA-A96A-E777A5B893D1}" destId="{ABF3CF7F-AD60-40E8-B4CA-462CB839A3FF}" srcOrd="0" destOrd="0" presId="urn:microsoft.com/office/officeart/2005/8/layout/process4"/>
    <dgm:cxn modelId="{D46C3132-04DF-4DC2-A314-93FBBED724EC}" srcId="{3B54ADEB-36EB-4225-9929-A245ECE04FC0}" destId="{5AC7A89A-D012-4868-84F8-12C1CF5143B4}" srcOrd="1" destOrd="0" parTransId="{64EA7F98-25CB-4727-B523-5FCD3EC5D11D}" sibTransId="{569CEA77-F766-463F-A835-F1F912088E98}"/>
    <dgm:cxn modelId="{5D30646A-F192-446D-986B-013EB6CC2E3A}" type="presOf" srcId="{B0061959-BDC1-4069-9291-0034670FBD39}" destId="{A0F3437A-3028-4C52-A34F-579E774E25E3}" srcOrd="0" destOrd="0" presId="urn:microsoft.com/office/officeart/2005/8/layout/process4"/>
    <dgm:cxn modelId="{5CFE8EB6-FA26-40AE-AAE1-26B7575FCFB7}" srcId="{5AC7A89A-D012-4868-84F8-12C1CF5143B4}" destId="{22EFB9CC-D537-4AA5-94C7-FAB044ACDC34}" srcOrd="0" destOrd="0" parTransId="{F9DA50A4-13CB-488C-82AD-F77BDC1283D4}" sibTransId="{CA9FFCB6-4C4C-4E61-A5F8-AC9DD06B6AA0}"/>
    <dgm:cxn modelId="{F53B371B-A13E-4205-80FF-C11772D5F4FD}" type="presOf" srcId="{237673CB-9EB2-49AA-87F2-A176A3645EB2}" destId="{BE9C4993-F53A-486F-AD89-0E8F9EF743CA}" srcOrd="0" destOrd="0" presId="urn:microsoft.com/office/officeart/2005/8/layout/process4"/>
    <dgm:cxn modelId="{0CC7FC04-E3FA-4BF3-AABF-5E3381AD9BB3}" srcId="{5AC7A89A-D012-4868-84F8-12C1CF5143B4}" destId="{419678EE-52D0-4495-A431-8EFDDBEA49AD}" srcOrd="1" destOrd="0" parTransId="{55A0C84A-C3A1-4B5E-975C-FC6043FE803A}" sibTransId="{D9421209-6CA3-4F00-B452-73B42F01E773}"/>
    <dgm:cxn modelId="{E4913345-70F4-4F59-8642-DC6429332AF4}" srcId="{237673CB-9EB2-49AA-87F2-A176A3645EB2}" destId="{729C36BD-9352-46DA-A96A-E777A5B893D1}" srcOrd="0" destOrd="0" parTransId="{3C100780-1AB7-4288-9B2E-F9CB02535DBD}" sibTransId="{EB011D66-9F47-475B-9711-9C44041B0395}"/>
    <dgm:cxn modelId="{27BEF776-931F-4CD6-8564-BECAAC434F70}" srcId="{237673CB-9EB2-49AA-87F2-A176A3645EB2}" destId="{B0061959-BDC1-4069-9291-0034670FBD39}" srcOrd="1" destOrd="0" parTransId="{6D1577B8-1E53-4492-A3AD-96590804BCC0}" sibTransId="{6E4B8F7D-D5CD-4AFF-8BCE-876138D9C7A6}"/>
    <dgm:cxn modelId="{D5E63D20-443C-4E1E-A903-C405DE38D7CB}" srcId="{3B54ADEB-36EB-4225-9929-A245ECE04FC0}" destId="{237673CB-9EB2-49AA-87F2-A176A3645EB2}" srcOrd="0" destOrd="0" parTransId="{DAA72648-A665-4F52-89E9-3392774126DA}" sibTransId="{0FFD7429-52DF-42F0-B318-CFB995BA8EB4}"/>
    <dgm:cxn modelId="{EB81E2DD-88CE-4AD3-B2C9-8426568111AE}" type="presOf" srcId="{5AC7A89A-D012-4868-84F8-12C1CF5143B4}" destId="{3D42F348-211D-4E3D-ACEF-02701E5D57B8}" srcOrd="0" destOrd="0" presId="urn:microsoft.com/office/officeart/2005/8/layout/process4"/>
    <dgm:cxn modelId="{04DE63C1-9FE4-48B7-BDB2-93759F9DC9E3}" type="presOf" srcId="{3B54ADEB-36EB-4225-9929-A245ECE04FC0}" destId="{75883128-661E-4534-9AFA-F42D17F31CE6}" srcOrd="0" destOrd="0" presId="urn:microsoft.com/office/officeart/2005/8/layout/process4"/>
    <dgm:cxn modelId="{3ABF7AC0-135C-413E-9CD7-D6CA2470B4AC}" type="presOf" srcId="{237673CB-9EB2-49AA-87F2-A176A3645EB2}" destId="{19365C48-67F8-4C88-94F1-0E1EDBEFFBC8}" srcOrd="1" destOrd="0" presId="urn:microsoft.com/office/officeart/2005/8/layout/process4"/>
    <dgm:cxn modelId="{2129E1E3-2F76-4F10-B0A2-9A2F2734120D}" type="presParOf" srcId="{75883128-661E-4534-9AFA-F42D17F31CE6}" destId="{B5FC43C1-803B-464F-87A5-E5A780B456A3}" srcOrd="0" destOrd="0" presId="urn:microsoft.com/office/officeart/2005/8/layout/process4"/>
    <dgm:cxn modelId="{EE9D9C80-56D4-4D5C-8E14-4CF3ED54CB3C}" type="presParOf" srcId="{B5FC43C1-803B-464F-87A5-E5A780B456A3}" destId="{3D42F348-211D-4E3D-ACEF-02701E5D57B8}" srcOrd="0" destOrd="0" presId="urn:microsoft.com/office/officeart/2005/8/layout/process4"/>
    <dgm:cxn modelId="{07A66DDA-0785-4D8A-A664-A45392142151}" type="presParOf" srcId="{B5FC43C1-803B-464F-87A5-E5A780B456A3}" destId="{7D069777-9F84-428C-B340-14A6E173C2D8}" srcOrd="1" destOrd="0" presId="urn:microsoft.com/office/officeart/2005/8/layout/process4"/>
    <dgm:cxn modelId="{88E62D30-E00B-49EC-81DC-2B6BA483AE25}" type="presParOf" srcId="{B5FC43C1-803B-464F-87A5-E5A780B456A3}" destId="{02F37F46-B009-49A4-BE84-C13DDDE18315}" srcOrd="2" destOrd="0" presId="urn:microsoft.com/office/officeart/2005/8/layout/process4"/>
    <dgm:cxn modelId="{833CEA43-03E4-4251-8C98-E9BB77CA6BA4}" type="presParOf" srcId="{02F37F46-B009-49A4-BE84-C13DDDE18315}" destId="{83921E86-4B73-4AE4-BDBB-DFD29E280834}" srcOrd="0" destOrd="0" presId="urn:microsoft.com/office/officeart/2005/8/layout/process4"/>
    <dgm:cxn modelId="{C3F4F290-EFAA-4C48-A60F-252A4FAF76D7}" type="presParOf" srcId="{02F37F46-B009-49A4-BE84-C13DDDE18315}" destId="{B40C2F83-2960-402E-A61D-45698CF18606}" srcOrd="1" destOrd="0" presId="urn:microsoft.com/office/officeart/2005/8/layout/process4"/>
    <dgm:cxn modelId="{D5334E99-1E3B-48B1-B67B-0B37F3439790}" type="presParOf" srcId="{75883128-661E-4534-9AFA-F42D17F31CE6}" destId="{D11EFE42-D18D-4CA4-A671-BD1D8474EE75}" srcOrd="1" destOrd="0" presId="urn:microsoft.com/office/officeart/2005/8/layout/process4"/>
    <dgm:cxn modelId="{44749C68-E652-4B78-BF30-5EC45F74084C}" type="presParOf" srcId="{75883128-661E-4534-9AFA-F42D17F31CE6}" destId="{D0952E9B-8C4B-46A3-AEE4-D0349D69A7C7}" srcOrd="2" destOrd="0" presId="urn:microsoft.com/office/officeart/2005/8/layout/process4"/>
    <dgm:cxn modelId="{C9749D3B-28BA-4D17-A31F-FCF8964BB7F4}" type="presParOf" srcId="{D0952E9B-8C4B-46A3-AEE4-D0349D69A7C7}" destId="{BE9C4993-F53A-486F-AD89-0E8F9EF743CA}" srcOrd="0" destOrd="0" presId="urn:microsoft.com/office/officeart/2005/8/layout/process4"/>
    <dgm:cxn modelId="{7AC9CFB9-2F49-4011-925F-B2FDA9311973}" type="presParOf" srcId="{D0952E9B-8C4B-46A3-AEE4-D0349D69A7C7}" destId="{19365C48-67F8-4C88-94F1-0E1EDBEFFBC8}" srcOrd="1" destOrd="0" presId="urn:microsoft.com/office/officeart/2005/8/layout/process4"/>
    <dgm:cxn modelId="{084E10D1-073C-4B81-97D8-58C07B1E1E23}" type="presParOf" srcId="{D0952E9B-8C4B-46A3-AEE4-D0349D69A7C7}" destId="{95ADEF85-3FBC-4B64-883E-A05746B58E2D}" srcOrd="2" destOrd="0" presId="urn:microsoft.com/office/officeart/2005/8/layout/process4"/>
    <dgm:cxn modelId="{503B0B87-5105-4219-BAD9-A505EEB123C8}" type="presParOf" srcId="{95ADEF85-3FBC-4B64-883E-A05746B58E2D}" destId="{ABF3CF7F-AD60-40E8-B4CA-462CB839A3FF}" srcOrd="0" destOrd="0" presId="urn:microsoft.com/office/officeart/2005/8/layout/process4"/>
    <dgm:cxn modelId="{6DB426B4-8B3A-4184-857B-6B770D47D1B9}" type="presParOf" srcId="{95ADEF85-3FBC-4B64-883E-A05746B58E2D}" destId="{A0F3437A-3028-4C52-A34F-579E774E25E3}" srcOrd="1" destOrd="0" presId="urn:microsoft.com/office/officeart/2005/8/layout/process4"/>
  </dgm:cxnLst>
  <dgm:bg>
    <a:effectLst>
      <a:outerShdw blurRad="50800" dist="50800" dir="5400000" algn="ctr" rotWithShape="0">
        <a:schemeClr val="accent2">
          <a:lumMod val="20000"/>
          <a:lumOff val="8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54ADEB-36EB-4225-9929-A245ECE04F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7673CB-9EB2-49AA-87F2-A176A3645EB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200" dirty="0" smtClean="0"/>
            <a:t>D-Grid</a:t>
          </a:r>
          <a:endParaRPr lang="en-GB" sz="900" dirty="0"/>
        </a:p>
      </dgm:t>
    </dgm:pt>
    <dgm:pt modelId="{DAA72648-A665-4F52-89E9-3392774126DA}" type="parTrans" cxnId="{D5E63D20-443C-4E1E-A903-C405DE38D7CB}">
      <dgm:prSet/>
      <dgm:spPr/>
      <dgm:t>
        <a:bodyPr/>
        <a:lstStyle/>
        <a:p>
          <a:endParaRPr lang="en-GB"/>
        </a:p>
      </dgm:t>
    </dgm:pt>
    <dgm:pt modelId="{0FFD7429-52DF-42F0-B318-CFB995BA8EB4}" type="sibTrans" cxnId="{D5E63D20-443C-4E1E-A903-C405DE38D7CB}">
      <dgm:prSet/>
      <dgm:spPr/>
      <dgm:t>
        <a:bodyPr/>
        <a:lstStyle/>
        <a:p>
          <a:endParaRPr lang="en-GB"/>
        </a:p>
      </dgm:t>
    </dgm:pt>
    <dgm:pt modelId="{729C36BD-9352-46DA-A96A-E777A5B893D1}">
      <dgm:prSet phldrT="[Text]"/>
      <dgm:spPr/>
      <dgm:t>
        <a:bodyPr/>
        <a:lstStyle/>
        <a:p>
          <a:endParaRPr lang="en-GB" dirty="0"/>
        </a:p>
      </dgm:t>
    </dgm:pt>
    <dgm:pt modelId="{3C100780-1AB7-4288-9B2E-F9CB02535DBD}" type="parTrans" cxnId="{E4913345-70F4-4F59-8642-DC6429332AF4}">
      <dgm:prSet/>
      <dgm:spPr/>
      <dgm:t>
        <a:bodyPr/>
        <a:lstStyle/>
        <a:p>
          <a:endParaRPr lang="en-GB"/>
        </a:p>
      </dgm:t>
    </dgm:pt>
    <dgm:pt modelId="{EB011D66-9F47-475B-9711-9C44041B0395}" type="sibTrans" cxnId="{E4913345-70F4-4F59-8642-DC6429332AF4}">
      <dgm:prSet/>
      <dgm:spPr/>
      <dgm:t>
        <a:bodyPr/>
        <a:lstStyle/>
        <a:p>
          <a:endParaRPr lang="en-GB"/>
        </a:p>
      </dgm:t>
    </dgm:pt>
    <dgm:pt modelId="{5AC7A89A-D012-4868-84F8-12C1CF5143B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900" dirty="0" smtClean="0"/>
            <a:t>D-Grid Accounting</a:t>
          </a:r>
          <a:endParaRPr lang="en-GB" sz="900" dirty="0"/>
        </a:p>
      </dgm:t>
    </dgm:pt>
    <dgm:pt modelId="{64EA7F98-25CB-4727-B523-5FCD3EC5D11D}" type="parTrans" cxnId="{D46C3132-04DF-4DC2-A314-93FBBED724EC}">
      <dgm:prSet/>
      <dgm:spPr/>
      <dgm:t>
        <a:bodyPr/>
        <a:lstStyle/>
        <a:p>
          <a:endParaRPr lang="en-GB"/>
        </a:p>
      </dgm:t>
    </dgm:pt>
    <dgm:pt modelId="{569CEA77-F766-463F-A835-F1F912088E98}" type="sibTrans" cxnId="{D46C3132-04DF-4DC2-A314-93FBBED724EC}">
      <dgm:prSet/>
      <dgm:spPr/>
      <dgm:t>
        <a:bodyPr/>
        <a:lstStyle/>
        <a:p>
          <a:endParaRPr lang="en-GB"/>
        </a:p>
      </dgm:t>
    </dgm:pt>
    <dgm:pt modelId="{22EFB9CC-D537-4AA5-94C7-FAB044ACDC34}">
      <dgm:prSet phldrT="[Text]"/>
      <dgm:spPr/>
      <dgm:t>
        <a:bodyPr/>
        <a:lstStyle/>
        <a:p>
          <a:r>
            <a:rPr lang="en-GB" dirty="0" smtClean="0"/>
            <a:t>RUS Client</a:t>
          </a:r>
          <a:endParaRPr lang="en-GB" dirty="0"/>
        </a:p>
      </dgm:t>
    </dgm:pt>
    <dgm:pt modelId="{F9DA50A4-13CB-488C-82AD-F77BDC1283D4}" type="parTrans" cxnId="{5CFE8EB6-FA26-40AE-AAE1-26B7575FCFB7}">
      <dgm:prSet/>
      <dgm:spPr/>
      <dgm:t>
        <a:bodyPr/>
        <a:lstStyle/>
        <a:p>
          <a:endParaRPr lang="en-GB"/>
        </a:p>
      </dgm:t>
    </dgm:pt>
    <dgm:pt modelId="{CA9FFCB6-4C4C-4E61-A5F8-AC9DD06B6AA0}" type="sibTrans" cxnId="{5CFE8EB6-FA26-40AE-AAE1-26B7575FCFB7}">
      <dgm:prSet/>
      <dgm:spPr/>
      <dgm:t>
        <a:bodyPr/>
        <a:lstStyle/>
        <a:p>
          <a:endParaRPr lang="en-GB"/>
        </a:p>
      </dgm:t>
    </dgm:pt>
    <dgm:pt modelId="{419678EE-52D0-4495-A431-8EFDDBEA49AD}">
      <dgm:prSet phldrT="[Text]"/>
      <dgm:spPr/>
      <dgm:t>
        <a:bodyPr/>
        <a:lstStyle/>
        <a:p>
          <a:r>
            <a:rPr lang="en-GB" dirty="0" smtClean="0"/>
            <a:t>Publish </a:t>
          </a:r>
          <a:r>
            <a:rPr lang="en-GB" dirty="0" err="1" smtClean="0"/>
            <a:t>SummariyUR</a:t>
          </a:r>
          <a:endParaRPr lang="en-GB" dirty="0"/>
        </a:p>
      </dgm:t>
    </dgm:pt>
    <dgm:pt modelId="{55A0C84A-C3A1-4B5E-975C-FC6043FE803A}" type="parTrans" cxnId="{0CC7FC04-E3FA-4BF3-AABF-5E3381AD9BB3}">
      <dgm:prSet/>
      <dgm:spPr/>
      <dgm:t>
        <a:bodyPr/>
        <a:lstStyle/>
        <a:p>
          <a:endParaRPr lang="en-GB"/>
        </a:p>
      </dgm:t>
    </dgm:pt>
    <dgm:pt modelId="{D9421209-6CA3-4F00-B452-73B42F01E773}" type="sibTrans" cxnId="{0CC7FC04-E3FA-4BF3-AABF-5E3381AD9BB3}">
      <dgm:prSet/>
      <dgm:spPr/>
      <dgm:t>
        <a:bodyPr/>
        <a:lstStyle/>
        <a:p>
          <a:endParaRPr lang="en-GB"/>
        </a:p>
      </dgm:t>
    </dgm:pt>
    <dgm:pt modelId="{B0061959-BDC1-4069-9291-0034670FBD39}">
      <dgm:prSet phldrT="[Text]"/>
      <dgm:spPr/>
      <dgm:t>
        <a:bodyPr/>
        <a:lstStyle/>
        <a:p>
          <a:endParaRPr lang="en-GB" dirty="0" smtClean="0"/>
        </a:p>
      </dgm:t>
    </dgm:pt>
    <dgm:pt modelId="{6D1577B8-1E53-4492-A3AD-96590804BCC0}" type="parTrans" cxnId="{27BEF776-931F-4CD6-8564-BECAAC434F70}">
      <dgm:prSet/>
      <dgm:spPr/>
      <dgm:t>
        <a:bodyPr/>
        <a:lstStyle/>
        <a:p>
          <a:endParaRPr lang="en-GB"/>
        </a:p>
      </dgm:t>
    </dgm:pt>
    <dgm:pt modelId="{6E4B8F7D-D5CD-4AFF-8BCE-876138D9C7A6}" type="sibTrans" cxnId="{27BEF776-931F-4CD6-8564-BECAAC434F70}">
      <dgm:prSet/>
      <dgm:spPr/>
      <dgm:t>
        <a:bodyPr/>
        <a:lstStyle/>
        <a:p>
          <a:endParaRPr lang="en-GB"/>
        </a:p>
      </dgm:t>
    </dgm:pt>
    <dgm:pt modelId="{75883128-661E-4534-9AFA-F42D17F31CE6}" type="pres">
      <dgm:prSet presAssocID="{3B54ADEB-36EB-4225-9929-A245ECE04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FC43C1-803B-464F-87A5-E5A780B456A3}" type="pres">
      <dgm:prSet presAssocID="{5AC7A89A-D012-4868-84F8-12C1CF5143B4}" presName="boxAndChildren" presStyleCnt="0"/>
      <dgm:spPr/>
    </dgm:pt>
    <dgm:pt modelId="{3D42F348-211D-4E3D-ACEF-02701E5D57B8}" type="pres">
      <dgm:prSet presAssocID="{5AC7A89A-D012-4868-84F8-12C1CF5143B4}" presName="parentTextBox" presStyleLbl="node1" presStyleIdx="0" presStyleCnt="2"/>
      <dgm:spPr/>
      <dgm:t>
        <a:bodyPr/>
        <a:lstStyle/>
        <a:p>
          <a:endParaRPr lang="en-GB"/>
        </a:p>
      </dgm:t>
    </dgm:pt>
    <dgm:pt modelId="{7D069777-9F84-428C-B340-14A6E173C2D8}" type="pres">
      <dgm:prSet presAssocID="{5AC7A89A-D012-4868-84F8-12C1CF5143B4}" presName="entireBox" presStyleLbl="node1" presStyleIdx="0" presStyleCnt="2"/>
      <dgm:spPr/>
      <dgm:t>
        <a:bodyPr/>
        <a:lstStyle/>
        <a:p>
          <a:endParaRPr lang="en-GB"/>
        </a:p>
      </dgm:t>
    </dgm:pt>
    <dgm:pt modelId="{02F37F46-B009-49A4-BE84-C13DDDE18315}" type="pres">
      <dgm:prSet presAssocID="{5AC7A89A-D012-4868-84F8-12C1CF5143B4}" presName="descendantBox" presStyleCnt="0"/>
      <dgm:spPr/>
    </dgm:pt>
    <dgm:pt modelId="{83921E86-4B73-4AE4-BDBB-DFD29E280834}" type="pres">
      <dgm:prSet presAssocID="{22EFB9CC-D537-4AA5-94C7-FAB044ACDC34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0C2F83-2960-402E-A61D-45698CF18606}" type="pres">
      <dgm:prSet presAssocID="{419678EE-52D0-4495-A431-8EFDDBEA49AD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EFE42-D18D-4CA4-A671-BD1D8474EE75}" type="pres">
      <dgm:prSet presAssocID="{0FFD7429-52DF-42F0-B318-CFB995BA8EB4}" presName="sp" presStyleCnt="0"/>
      <dgm:spPr/>
    </dgm:pt>
    <dgm:pt modelId="{D0952E9B-8C4B-46A3-AEE4-D0349D69A7C7}" type="pres">
      <dgm:prSet presAssocID="{237673CB-9EB2-49AA-87F2-A176A3645EB2}" presName="arrowAndChildren" presStyleCnt="0"/>
      <dgm:spPr/>
    </dgm:pt>
    <dgm:pt modelId="{BE9C4993-F53A-486F-AD89-0E8F9EF743CA}" type="pres">
      <dgm:prSet presAssocID="{237673CB-9EB2-49AA-87F2-A176A3645EB2}" presName="parentTextArrow" presStyleLbl="node1" presStyleIdx="0" presStyleCnt="2"/>
      <dgm:spPr/>
      <dgm:t>
        <a:bodyPr/>
        <a:lstStyle/>
        <a:p>
          <a:endParaRPr lang="en-GB"/>
        </a:p>
      </dgm:t>
    </dgm:pt>
    <dgm:pt modelId="{19365C48-67F8-4C88-94F1-0E1EDBEFFBC8}" type="pres">
      <dgm:prSet presAssocID="{237673CB-9EB2-49AA-87F2-A176A3645EB2}" presName="arrow" presStyleLbl="node1" presStyleIdx="1" presStyleCnt="2" custLinFactX="38462" custLinFactNeighborX="100000" custLinFactNeighborY="-12963"/>
      <dgm:spPr/>
      <dgm:t>
        <a:bodyPr/>
        <a:lstStyle/>
        <a:p>
          <a:endParaRPr lang="en-GB"/>
        </a:p>
      </dgm:t>
    </dgm:pt>
    <dgm:pt modelId="{95ADEF85-3FBC-4B64-883E-A05746B58E2D}" type="pres">
      <dgm:prSet presAssocID="{237673CB-9EB2-49AA-87F2-A176A3645EB2}" presName="descendantArrow" presStyleCnt="0"/>
      <dgm:spPr/>
    </dgm:pt>
    <dgm:pt modelId="{ABF3CF7F-AD60-40E8-B4CA-462CB839A3FF}" type="pres">
      <dgm:prSet presAssocID="{729C36BD-9352-46DA-A96A-E777A5B893D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F3437A-3028-4C52-A34F-579E774E25E3}" type="pres">
      <dgm:prSet presAssocID="{B0061959-BDC1-4069-9291-0034670FBD3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A08CF7-20F1-490E-8F71-8ABE880C116A}" type="presOf" srcId="{237673CB-9EB2-49AA-87F2-A176A3645EB2}" destId="{BE9C4993-F53A-486F-AD89-0E8F9EF743CA}" srcOrd="0" destOrd="0" presId="urn:microsoft.com/office/officeart/2005/8/layout/process4"/>
    <dgm:cxn modelId="{AFE93F06-8671-4242-A687-AF3517BD9DEC}" type="presOf" srcId="{419678EE-52D0-4495-A431-8EFDDBEA49AD}" destId="{B40C2F83-2960-402E-A61D-45698CF18606}" srcOrd="0" destOrd="0" presId="urn:microsoft.com/office/officeart/2005/8/layout/process4"/>
    <dgm:cxn modelId="{D46C3132-04DF-4DC2-A314-93FBBED724EC}" srcId="{3B54ADEB-36EB-4225-9929-A245ECE04FC0}" destId="{5AC7A89A-D012-4868-84F8-12C1CF5143B4}" srcOrd="1" destOrd="0" parTransId="{64EA7F98-25CB-4727-B523-5FCD3EC5D11D}" sibTransId="{569CEA77-F766-463F-A835-F1F912088E98}"/>
    <dgm:cxn modelId="{D759C65A-E3EE-49EA-A08E-47E8498B2B13}" type="presOf" srcId="{5AC7A89A-D012-4868-84F8-12C1CF5143B4}" destId="{3D42F348-211D-4E3D-ACEF-02701E5D57B8}" srcOrd="0" destOrd="0" presId="urn:microsoft.com/office/officeart/2005/8/layout/process4"/>
    <dgm:cxn modelId="{5CFE8EB6-FA26-40AE-AAE1-26B7575FCFB7}" srcId="{5AC7A89A-D012-4868-84F8-12C1CF5143B4}" destId="{22EFB9CC-D537-4AA5-94C7-FAB044ACDC34}" srcOrd="0" destOrd="0" parTransId="{F9DA50A4-13CB-488C-82AD-F77BDC1283D4}" sibTransId="{CA9FFCB6-4C4C-4E61-A5F8-AC9DD06B6AA0}"/>
    <dgm:cxn modelId="{0CC7FC04-E3FA-4BF3-AABF-5E3381AD9BB3}" srcId="{5AC7A89A-D012-4868-84F8-12C1CF5143B4}" destId="{419678EE-52D0-4495-A431-8EFDDBEA49AD}" srcOrd="1" destOrd="0" parTransId="{55A0C84A-C3A1-4B5E-975C-FC6043FE803A}" sibTransId="{D9421209-6CA3-4F00-B452-73B42F01E773}"/>
    <dgm:cxn modelId="{71766B45-CF58-4A32-80F7-E8F666B3586B}" type="presOf" srcId="{729C36BD-9352-46DA-A96A-E777A5B893D1}" destId="{ABF3CF7F-AD60-40E8-B4CA-462CB839A3FF}" srcOrd="0" destOrd="0" presId="urn:microsoft.com/office/officeart/2005/8/layout/process4"/>
    <dgm:cxn modelId="{A5C5A569-0090-4C25-87D0-74ABF40C4754}" type="presOf" srcId="{3B54ADEB-36EB-4225-9929-A245ECE04FC0}" destId="{75883128-661E-4534-9AFA-F42D17F31CE6}" srcOrd="0" destOrd="0" presId="urn:microsoft.com/office/officeart/2005/8/layout/process4"/>
    <dgm:cxn modelId="{E4913345-70F4-4F59-8642-DC6429332AF4}" srcId="{237673CB-9EB2-49AA-87F2-A176A3645EB2}" destId="{729C36BD-9352-46DA-A96A-E777A5B893D1}" srcOrd="0" destOrd="0" parTransId="{3C100780-1AB7-4288-9B2E-F9CB02535DBD}" sibTransId="{EB011D66-9F47-475B-9711-9C44041B0395}"/>
    <dgm:cxn modelId="{27BEF776-931F-4CD6-8564-BECAAC434F70}" srcId="{237673CB-9EB2-49AA-87F2-A176A3645EB2}" destId="{B0061959-BDC1-4069-9291-0034670FBD39}" srcOrd="1" destOrd="0" parTransId="{6D1577B8-1E53-4492-A3AD-96590804BCC0}" sibTransId="{6E4B8F7D-D5CD-4AFF-8BCE-876138D9C7A6}"/>
    <dgm:cxn modelId="{D5E63D20-443C-4E1E-A903-C405DE38D7CB}" srcId="{3B54ADEB-36EB-4225-9929-A245ECE04FC0}" destId="{237673CB-9EB2-49AA-87F2-A176A3645EB2}" srcOrd="0" destOrd="0" parTransId="{DAA72648-A665-4F52-89E9-3392774126DA}" sibTransId="{0FFD7429-52DF-42F0-B318-CFB995BA8EB4}"/>
    <dgm:cxn modelId="{2DA99E69-EF12-494C-896C-456AB40212D1}" type="presOf" srcId="{237673CB-9EB2-49AA-87F2-A176A3645EB2}" destId="{19365C48-67F8-4C88-94F1-0E1EDBEFFBC8}" srcOrd="1" destOrd="0" presId="urn:microsoft.com/office/officeart/2005/8/layout/process4"/>
    <dgm:cxn modelId="{A863941E-0DC3-412E-8276-2B18E49A5E9D}" type="presOf" srcId="{B0061959-BDC1-4069-9291-0034670FBD39}" destId="{A0F3437A-3028-4C52-A34F-579E774E25E3}" srcOrd="0" destOrd="0" presId="urn:microsoft.com/office/officeart/2005/8/layout/process4"/>
    <dgm:cxn modelId="{6F5A54E4-D853-4D7D-A1DA-39365693C051}" type="presOf" srcId="{22EFB9CC-D537-4AA5-94C7-FAB044ACDC34}" destId="{83921E86-4B73-4AE4-BDBB-DFD29E280834}" srcOrd="0" destOrd="0" presId="urn:microsoft.com/office/officeart/2005/8/layout/process4"/>
    <dgm:cxn modelId="{D49E1615-B614-4DFF-9B4C-EB3209FBAED0}" type="presOf" srcId="{5AC7A89A-D012-4868-84F8-12C1CF5143B4}" destId="{7D069777-9F84-428C-B340-14A6E173C2D8}" srcOrd="1" destOrd="0" presId="urn:microsoft.com/office/officeart/2005/8/layout/process4"/>
    <dgm:cxn modelId="{77C34EF8-8642-4C14-8F83-871D52BA1A04}" type="presParOf" srcId="{75883128-661E-4534-9AFA-F42D17F31CE6}" destId="{B5FC43C1-803B-464F-87A5-E5A780B456A3}" srcOrd="0" destOrd="0" presId="urn:microsoft.com/office/officeart/2005/8/layout/process4"/>
    <dgm:cxn modelId="{605ECF5C-B028-4771-A138-EA7F6EC65B22}" type="presParOf" srcId="{B5FC43C1-803B-464F-87A5-E5A780B456A3}" destId="{3D42F348-211D-4E3D-ACEF-02701E5D57B8}" srcOrd="0" destOrd="0" presId="urn:microsoft.com/office/officeart/2005/8/layout/process4"/>
    <dgm:cxn modelId="{5A0618B2-A55D-45B8-B587-0BA19CC11AF1}" type="presParOf" srcId="{B5FC43C1-803B-464F-87A5-E5A780B456A3}" destId="{7D069777-9F84-428C-B340-14A6E173C2D8}" srcOrd="1" destOrd="0" presId="urn:microsoft.com/office/officeart/2005/8/layout/process4"/>
    <dgm:cxn modelId="{687DA4D2-11E2-4748-8762-E3245D30EB0B}" type="presParOf" srcId="{B5FC43C1-803B-464F-87A5-E5A780B456A3}" destId="{02F37F46-B009-49A4-BE84-C13DDDE18315}" srcOrd="2" destOrd="0" presId="urn:microsoft.com/office/officeart/2005/8/layout/process4"/>
    <dgm:cxn modelId="{784EDA3A-DDBA-4395-A55A-E576EF7F74B2}" type="presParOf" srcId="{02F37F46-B009-49A4-BE84-C13DDDE18315}" destId="{83921E86-4B73-4AE4-BDBB-DFD29E280834}" srcOrd="0" destOrd="0" presId="urn:microsoft.com/office/officeart/2005/8/layout/process4"/>
    <dgm:cxn modelId="{8D32CDE4-B3CD-4F5F-A1B8-E2B983C77507}" type="presParOf" srcId="{02F37F46-B009-49A4-BE84-C13DDDE18315}" destId="{B40C2F83-2960-402E-A61D-45698CF18606}" srcOrd="1" destOrd="0" presId="urn:microsoft.com/office/officeart/2005/8/layout/process4"/>
    <dgm:cxn modelId="{05551672-5AA4-4C41-91A9-4D560F0EA06C}" type="presParOf" srcId="{75883128-661E-4534-9AFA-F42D17F31CE6}" destId="{D11EFE42-D18D-4CA4-A671-BD1D8474EE75}" srcOrd="1" destOrd="0" presId="urn:microsoft.com/office/officeart/2005/8/layout/process4"/>
    <dgm:cxn modelId="{4C430C1F-A40D-4EEE-B5A4-E0CA53095657}" type="presParOf" srcId="{75883128-661E-4534-9AFA-F42D17F31CE6}" destId="{D0952E9B-8C4B-46A3-AEE4-D0349D69A7C7}" srcOrd="2" destOrd="0" presId="urn:microsoft.com/office/officeart/2005/8/layout/process4"/>
    <dgm:cxn modelId="{09B91ADE-744D-4CB0-A858-83A4DB823432}" type="presParOf" srcId="{D0952E9B-8C4B-46A3-AEE4-D0349D69A7C7}" destId="{BE9C4993-F53A-486F-AD89-0E8F9EF743CA}" srcOrd="0" destOrd="0" presId="urn:microsoft.com/office/officeart/2005/8/layout/process4"/>
    <dgm:cxn modelId="{2671946B-514D-42E1-9D18-3C4C5019DC39}" type="presParOf" srcId="{D0952E9B-8C4B-46A3-AEE4-D0349D69A7C7}" destId="{19365C48-67F8-4C88-94F1-0E1EDBEFFBC8}" srcOrd="1" destOrd="0" presId="urn:microsoft.com/office/officeart/2005/8/layout/process4"/>
    <dgm:cxn modelId="{BA3B9F8D-61E7-4048-9029-19D8642798DC}" type="presParOf" srcId="{D0952E9B-8C4B-46A3-AEE4-D0349D69A7C7}" destId="{95ADEF85-3FBC-4B64-883E-A05746B58E2D}" srcOrd="2" destOrd="0" presId="urn:microsoft.com/office/officeart/2005/8/layout/process4"/>
    <dgm:cxn modelId="{AF19096C-6364-4302-8DA0-CBC562B5755E}" type="presParOf" srcId="{95ADEF85-3FBC-4B64-883E-A05746B58E2D}" destId="{ABF3CF7F-AD60-40E8-B4CA-462CB839A3FF}" srcOrd="0" destOrd="0" presId="urn:microsoft.com/office/officeart/2005/8/layout/process4"/>
    <dgm:cxn modelId="{DA15BF3C-AE01-4610-91BD-257660B80170}" type="presParOf" srcId="{95ADEF85-3FBC-4B64-883E-A05746B58E2D}" destId="{A0F3437A-3028-4C52-A34F-579E774E25E3}" srcOrd="1" destOrd="0" presId="urn:microsoft.com/office/officeart/2005/8/layout/process4"/>
  </dgm:cxnLst>
  <dgm:bg>
    <a:effectLst>
      <a:outerShdw blurRad="50800" dist="50800" dir="5400000" algn="ctr" rotWithShape="0">
        <a:schemeClr val="accent2">
          <a:lumMod val="20000"/>
          <a:lumOff val="8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54ADEB-36EB-4225-9929-A245ECE04F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7673CB-9EB2-49AA-87F2-A176A3645EB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200" dirty="0" smtClean="0"/>
            <a:t>????</a:t>
          </a:r>
          <a:endParaRPr lang="en-GB" sz="900" dirty="0"/>
        </a:p>
      </dgm:t>
    </dgm:pt>
    <dgm:pt modelId="{DAA72648-A665-4F52-89E9-3392774126DA}" type="parTrans" cxnId="{D5E63D20-443C-4E1E-A903-C405DE38D7CB}">
      <dgm:prSet/>
      <dgm:spPr/>
      <dgm:t>
        <a:bodyPr/>
        <a:lstStyle/>
        <a:p>
          <a:endParaRPr lang="en-GB"/>
        </a:p>
      </dgm:t>
    </dgm:pt>
    <dgm:pt modelId="{0FFD7429-52DF-42F0-B318-CFB995BA8EB4}" type="sibTrans" cxnId="{D5E63D20-443C-4E1E-A903-C405DE38D7CB}">
      <dgm:prSet/>
      <dgm:spPr/>
      <dgm:t>
        <a:bodyPr/>
        <a:lstStyle/>
        <a:p>
          <a:endParaRPr lang="en-GB"/>
        </a:p>
      </dgm:t>
    </dgm:pt>
    <dgm:pt modelId="{729C36BD-9352-46DA-A96A-E777A5B893D1}">
      <dgm:prSet phldrT="[Text]"/>
      <dgm:spPr/>
      <dgm:t>
        <a:bodyPr/>
        <a:lstStyle/>
        <a:p>
          <a:endParaRPr lang="en-GB" dirty="0"/>
        </a:p>
      </dgm:t>
    </dgm:pt>
    <dgm:pt modelId="{3C100780-1AB7-4288-9B2E-F9CB02535DBD}" type="parTrans" cxnId="{E4913345-70F4-4F59-8642-DC6429332AF4}">
      <dgm:prSet/>
      <dgm:spPr/>
      <dgm:t>
        <a:bodyPr/>
        <a:lstStyle/>
        <a:p>
          <a:endParaRPr lang="en-GB"/>
        </a:p>
      </dgm:t>
    </dgm:pt>
    <dgm:pt modelId="{EB011D66-9F47-475B-9711-9C44041B0395}" type="sibTrans" cxnId="{E4913345-70F4-4F59-8642-DC6429332AF4}">
      <dgm:prSet/>
      <dgm:spPr/>
      <dgm:t>
        <a:bodyPr/>
        <a:lstStyle/>
        <a:p>
          <a:endParaRPr lang="en-GB"/>
        </a:p>
      </dgm:t>
    </dgm:pt>
    <dgm:pt modelId="{5AC7A89A-D012-4868-84F8-12C1CF5143B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900" dirty="0" smtClean="0"/>
            <a:t>NGI Accounting</a:t>
          </a:r>
          <a:endParaRPr lang="en-GB" sz="900" dirty="0"/>
        </a:p>
      </dgm:t>
    </dgm:pt>
    <dgm:pt modelId="{64EA7F98-25CB-4727-B523-5FCD3EC5D11D}" type="parTrans" cxnId="{D46C3132-04DF-4DC2-A314-93FBBED724EC}">
      <dgm:prSet/>
      <dgm:spPr/>
      <dgm:t>
        <a:bodyPr/>
        <a:lstStyle/>
        <a:p>
          <a:endParaRPr lang="en-GB"/>
        </a:p>
      </dgm:t>
    </dgm:pt>
    <dgm:pt modelId="{569CEA77-F766-463F-A835-F1F912088E98}" type="sibTrans" cxnId="{D46C3132-04DF-4DC2-A314-93FBBED724EC}">
      <dgm:prSet/>
      <dgm:spPr/>
      <dgm:t>
        <a:bodyPr/>
        <a:lstStyle/>
        <a:p>
          <a:endParaRPr lang="en-GB"/>
        </a:p>
      </dgm:t>
    </dgm:pt>
    <dgm:pt modelId="{22EFB9CC-D537-4AA5-94C7-FAB044ACDC34}">
      <dgm:prSet phldrT="[Text]"/>
      <dgm:spPr/>
      <dgm:t>
        <a:bodyPr/>
        <a:lstStyle/>
        <a:p>
          <a:r>
            <a:rPr lang="en-GB" dirty="0" smtClean="0"/>
            <a:t>RUS Client</a:t>
          </a:r>
          <a:endParaRPr lang="en-GB" dirty="0"/>
        </a:p>
      </dgm:t>
    </dgm:pt>
    <dgm:pt modelId="{F9DA50A4-13CB-488C-82AD-F77BDC1283D4}" type="parTrans" cxnId="{5CFE8EB6-FA26-40AE-AAE1-26B7575FCFB7}">
      <dgm:prSet/>
      <dgm:spPr/>
      <dgm:t>
        <a:bodyPr/>
        <a:lstStyle/>
        <a:p>
          <a:endParaRPr lang="en-GB"/>
        </a:p>
      </dgm:t>
    </dgm:pt>
    <dgm:pt modelId="{CA9FFCB6-4C4C-4E61-A5F8-AC9DD06B6AA0}" type="sibTrans" cxnId="{5CFE8EB6-FA26-40AE-AAE1-26B7575FCFB7}">
      <dgm:prSet/>
      <dgm:spPr/>
      <dgm:t>
        <a:bodyPr/>
        <a:lstStyle/>
        <a:p>
          <a:endParaRPr lang="en-GB"/>
        </a:p>
      </dgm:t>
    </dgm:pt>
    <dgm:pt modelId="{419678EE-52D0-4495-A431-8EFDDBEA49AD}">
      <dgm:prSet phldrT="[Text]"/>
      <dgm:spPr/>
      <dgm:t>
        <a:bodyPr/>
        <a:lstStyle/>
        <a:p>
          <a:r>
            <a:rPr lang="en-GB" dirty="0" smtClean="0"/>
            <a:t>Publish </a:t>
          </a:r>
          <a:r>
            <a:rPr lang="en-GB" dirty="0" err="1" smtClean="0"/>
            <a:t>SummariyUR</a:t>
          </a:r>
          <a:endParaRPr lang="en-GB" dirty="0"/>
        </a:p>
      </dgm:t>
    </dgm:pt>
    <dgm:pt modelId="{55A0C84A-C3A1-4B5E-975C-FC6043FE803A}" type="parTrans" cxnId="{0CC7FC04-E3FA-4BF3-AABF-5E3381AD9BB3}">
      <dgm:prSet/>
      <dgm:spPr/>
      <dgm:t>
        <a:bodyPr/>
        <a:lstStyle/>
        <a:p>
          <a:endParaRPr lang="en-GB"/>
        </a:p>
      </dgm:t>
    </dgm:pt>
    <dgm:pt modelId="{D9421209-6CA3-4F00-B452-73B42F01E773}" type="sibTrans" cxnId="{0CC7FC04-E3FA-4BF3-AABF-5E3381AD9BB3}">
      <dgm:prSet/>
      <dgm:spPr/>
      <dgm:t>
        <a:bodyPr/>
        <a:lstStyle/>
        <a:p>
          <a:endParaRPr lang="en-GB"/>
        </a:p>
      </dgm:t>
    </dgm:pt>
    <dgm:pt modelId="{B0061959-BDC1-4069-9291-0034670FBD39}">
      <dgm:prSet phldrT="[Text]"/>
      <dgm:spPr/>
      <dgm:t>
        <a:bodyPr/>
        <a:lstStyle/>
        <a:p>
          <a:endParaRPr lang="en-GB" dirty="0" smtClean="0"/>
        </a:p>
      </dgm:t>
    </dgm:pt>
    <dgm:pt modelId="{6D1577B8-1E53-4492-A3AD-96590804BCC0}" type="parTrans" cxnId="{27BEF776-931F-4CD6-8564-BECAAC434F70}">
      <dgm:prSet/>
      <dgm:spPr/>
      <dgm:t>
        <a:bodyPr/>
        <a:lstStyle/>
        <a:p>
          <a:endParaRPr lang="en-GB"/>
        </a:p>
      </dgm:t>
    </dgm:pt>
    <dgm:pt modelId="{6E4B8F7D-D5CD-4AFF-8BCE-876138D9C7A6}" type="sibTrans" cxnId="{27BEF776-931F-4CD6-8564-BECAAC434F70}">
      <dgm:prSet/>
      <dgm:spPr/>
      <dgm:t>
        <a:bodyPr/>
        <a:lstStyle/>
        <a:p>
          <a:endParaRPr lang="en-GB"/>
        </a:p>
      </dgm:t>
    </dgm:pt>
    <dgm:pt modelId="{75883128-661E-4534-9AFA-F42D17F31CE6}" type="pres">
      <dgm:prSet presAssocID="{3B54ADEB-36EB-4225-9929-A245ECE04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FC43C1-803B-464F-87A5-E5A780B456A3}" type="pres">
      <dgm:prSet presAssocID="{5AC7A89A-D012-4868-84F8-12C1CF5143B4}" presName="boxAndChildren" presStyleCnt="0"/>
      <dgm:spPr/>
    </dgm:pt>
    <dgm:pt modelId="{3D42F348-211D-4E3D-ACEF-02701E5D57B8}" type="pres">
      <dgm:prSet presAssocID="{5AC7A89A-D012-4868-84F8-12C1CF5143B4}" presName="parentTextBox" presStyleLbl="node1" presStyleIdx="0" presStyleCnt="2"/>
      <dgm:spPr/>
      <dgm:t>
        <a:bodyPr/>
        <a:lstStyle/>
        <a:p>
          <a:endParaRPr lang="en-GB"/>
        </a:p>
      </dgm:t>
    </dgm:pt>
    <dgm:pt modelId="{7D069777-9F84-428C-B340-14A6E173C2D8}" type="pres">
      <dgm:prSet presAssocID="{5AC7A89A-D012-4868-84F8-12C1CF5143B4}" presName="entireBox" presStyleLbl="node1" presStyleIdx="0" presStyleCnt="2"/>
      <dgm:spPr/>
      <dgm:t>
        <a:bodyPr/>
        <a:lstStyle/>
        <a:p>
          <a:endParaRPr lang="en-GB"/>
        </a:p>
      </dgm:t>
    </dgm:pt>
    <dgm:pt modelId="{02F37F46-B009-49A4-BE84-C13DDDE18315}" type="pres">
      <dgm:prSet presAssocID="{5AC7A89A-D012-4868-84F8-12C1CF5143B4}" presName="descendantBox" presStyleCnt="0"/>
      <dgm:spPr/>
    </dgm:pt>
    <dgm:pt modelId="{83921E86-4B73-4AE4-BDBB-DFD29E280834}" type="pres">
      <dgm:prSet presAssocID="{22EFB9CC-D537-4AA5-94C7-FAB044ACDC34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0C2F83-2960-402E-A61D-45698CF18606}" type="pres">
      <dgm:prSet presAssocID="{419678EE-52D0-4495-A431-8EFDDBEA49AD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EFE42-D18D-4CA4-A671-BD1D8474EE75}" type="pres">
      <dgm:prSet presAssocID="{0FFD7429-52DF-42F0-B318-CFB995BA8EB4}" presName="sp" presStyleCnt="0"/>
      <dgm:spPr/>
    </dgm:pt>
    <dgm:pt modelId="{D0952E9B-8C4B-46A3-AEE4-D0349D69A7C7}" type="pres">
      <dgm:prSet presAssocID="{237673CB-9EB2-49AA-87F2-A176A3645EB2}" presName="arrowAndChildren" presStyleCnt="0"/>
      <dgm:spPr/>
    </dgm:pt>
    <dgm:pt modelId="{BE9C4993-F53A-486F-AD89-0E8F9EF743CA}" type="pres">
      <dgm:prSet presAssocID="{237673CB-9EB2-49AA-87F2-A176A3645EB2}" presName="parentTextArrow" presStyleLbl="node1" presStyleIdx="0" presStyleCnt="2"/>
      <dgm:spPr/>
      <dgm:t>
        <a:bodyPr/>
        <a:lstStyle/>
        <a:p>
          <a:endParaRPr lang="en-GB"/>
        </a:p>
      </dgm:t>
    </dgm:pt>
    <dgm:pt modelId="{19365C48-67F8-4C88-94F1-0E1EDBEFFBC8}" type="pres">
      <dgm:prSet presAssocID="{237673CB-9EB2-49AA-87F2-A176A3645EB2}" presName="arrow" presStyleLbl="node1" presStyleIdx="1" presStyleCnt="2" custLinFactX="38462" custLinFactNeighborX="100000" custLinFactNeighborY="-12963"/>
      <dgm:spPr/>
      <dgm:t>
        <a:bodyPr/>
        <a:lstStyle/>
        <a:p>
          <a:endParaRPr lang="en-GB"/>
        </a:p>
      </dgm:t>
    </dgm:pt>
    <dgm:pt modelId="{95ADEF85-3FBC-4B64-883E-A05746B58E2D}" type="pres">
      <dgm:prSet presAssocID="{237673CB-9EB2-49AA-87F2-A176A3645EB2}" presName="descendantArrow" presStyleCnt="0"/>
      <dgm:spPr/>
    </dgm:pt>
    <dgm:pt modelId="{ABF3CF7F-AD60-40E8-B4CA-462CB839A3FF}" type="pres">
      <dgm:prSet presAssocID="{729C36BD-9352-46DA-A96A-E777A5B893D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F3437A-3028-4C52-A34F-579E774E25E3}" type="pres">
      <dgm:prSet presAssocID="{B0061959-BDC1-4069-9291-0034670FBD3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C7FC04-E3FA-4BF3-AABF-5E3381AD9BB3}" srcId="{5AC7A89A-D012-4868-84F8-12C1CF5143B4}" destId="{419678EE-52D0-4495-A431-8EFDDBEA49AD}" srcOrd="1" destOrd="0" parTransId="{55A0C84A-C3A1-4B5E-975C-FC6043FE803A}" sibTransId="{D9421209-6CA3-4F00-B452-73B42F01E773}"/>
    <dgm:cxn modelId="{E4913345-70F4-4F59-8642-DC6429332AF4}" srcId="{237673CB-9EB2-49AA-87F2-A176A3645EB2}" destId="{729C36BD-9352-46DA-A96A-E777A5B893D1}" srcOrd="0" destOrd="0" parTransId="{3C100780-1AB7-4288-9B2E-F9CB02535DBD}" sibTransId="{EB011D66-9F47-475B-9711-9C44041B0395}"/>
    <dgm:cxn modelId="{ABC1A05B-45C7-4B46-B84D-EC01AA19FD6F}" type="presOf" srcId="{729C36BD-9352-46DA-A96A-E777A5B893D1}" destId="{ABF3CF7F-AD60-40E8-B4CA-462CB839A3FF}" srcOrd="0" destOrd="0" presId="urn:microsoft.com/office/officeart/2005/8/layout/process4"/>
    <dgm:cxn modelId="{1C92B0BC-CAC1-4604-A3A3-74F7EF89F684}" type="presOf" srcId="{237673CB-9EB2-49AA-87F2-A176A3645EB2}" destId="{19365C48-67F8-4C88-94F1-0E1EDBEFFBC8}" srcOrd="1" destOrd="0" presId="urn:microsoft.com/office/officeart/2005/8/layout/process4"/>
    <dgm:cxn modelId="{8A868C7F-8E92-44DE-9D2E-80B72AD33338}" type="presOf" srcId="{3B54ADEB-36EB-4225-9929-A245ECE04FC0}" destId="{75883128-661E-4534-9AFA-F42D17F31CE6}" srcOrd="0" destOrd="0" presId="urn:microsoft.com/office/officeart/2005/8/layout/process4"/>
    <dgm:cxn modelId="{64AD0D22-AC27-402E-BC2A-5C2E9D275356}" type="presOf" srcId="{5AC7A89A-D012-4868-84F8-12C1CF5143B4}" destId="{3D42F348-211D-4E3D-ACEF-02701E5D57B8}" srcOrd="0" destOrd="0" presId="urn:microsoft.com/office/officeart/2005/8/layout/process4"/>
    <dgm:cxn modelId="{D5E63D20-443C-4E1E-A903-C405DE38D7CB}" srcId="{3B54ADEB-36EB-4225-9929-A245ECE04FC0}" destId="{237673CB-9EB2-49AA-87F2-A176A3645EB2}" srcOrd="0" destOrd="0" parTransId="{DAA72648-A665-4F52-89E9-3392774126DA}" sibTransId="{0FFD7429-52DF-42F0-B318-CFB995BA8EB4}"/>
    <dgm:cxn modelId="{27BEF776-931F-4CD6-8564-BECAAC434F70}" srcId="{237673CB-9EB2-49AA-87F2-A176A3645EB2}" destId="{B0061959-BDC1-4069-9291-0034670FBD39}" srcOrd="1" destOrd="0" parTransId="{6D1577B8-1E53-4492-A3AD-96590804BCC0}" sibTransId="{6E4B8F7D-D5CD-4AFF-8BCE-876138D9C7A6}"/>
    <dgm:cxn modelId="{067341FF-D055-4562-B50D-6AB04157BFF4}" type="presOf" srcId="{419678EE-52D0-4495-A431-8EFDDBEA49AD}" destId="{B40C2F83-2960-402E-A61D-45698CF18606}" srcOrd="0" destOrd="0" presId="urn:microsoft.com/office/officeart/2005/8/layout/process4"/>
    <dgm:cxn modelId="{264E76D1-79CC-4F24-B261-507E20E2FC53}" type="presOf" srcId="{B0061959-BDC1-4069-9291-0034670FBD39}" destId="{A0F3437A-3028-4C52-A34F-579E774E25E3}" srcOrd="0" destOrd="0" presId="urn:microsoft.com/office/officeart/2005/8/layout/process4"/>
    <dgm:cxn modelId="{3AF9E5BE-2925-4B99-9A9D-9A2E5FB5CA69}" type="presOf" srcId="{237673CB-9EB2-49AA-87F2-A176A3645EB2}" destId="{BE9C4993-F53A-486F-AD89-0E8F9EF743CA}" srcOrd="0" destOrd="0" presId="urn:microsoft.com/office/officeart/2005/8/layout/process4"/>
    <dgm:cxn modelId="{D46C3132-04DF-4DC2-A314-93FBBED724EC}" srcId="{3B54ADEB-36EB-4225-9929-A245ECE04FC0}" destId="{5AC7A89A-D012-4868-84F8-12C1CF5143B4}" srcOrd="1" destOrd="0" parTransId="{64EA7F98-25CB-4727-B523-5FCD3EC5D11D}" sibTransId="{569CEA77-F766-463F-A835-F1F912088E98}"/>
    <dgm:cxn modelId="{5CFE8EB6-FA26-40AE-AAE1-26B7575FCFB7}" srcId="{5AC7A89A-D012-4868-84F8-12C1CF5143B4}" destId="{22EFB9CC-D537-4AA5-94C7-FAB044ACDC34}" srcOrd="0" destOrd="0" parTransId="{F9DA50A4-13CB-488C-82AD-F77BDC1283D4}" sibTransId="{CA9FFCB6-4C4C-4E61-A5F8-AC9DD06B6AA0}"/>
    <dgm:cxn modelId="{6218C28E-5A90-489F-AD88-4576896EA944}" type="presOf" srcId="{22EFB9CC-D537-4AA5-94C7-FAB044ACDC34}" destId="{83921E86-4B73-4AE4-BDBB-DFD29E280834}" srcOrd="0" destOrd="0" presId="urn:microsoft.com/office/officeart/2005/8/layout/process4"/>
    <dgm:cxn modelId="{511B2AF9-5DFD-48D4-A97F-18C2617E2EA4}" type="presOf" srcId="{5AC7A89A-D012-4868-84F8-12C1CF5143B4}" destId="{7D069777-9F84-428C-B340-14A6E173C2D8}" srcOrd="1" destOrd="0" presId="urn:microsoft.com/office/officeart/2005/8/layout/process4"/>
    <dgm:cxn modelId="{7B196C35-F24A-496E-9603-07BDDC033DD3}" type="presParOf" srcId="{75883128-661E-4534-9AFA-F42D17F31CE6}" destId="{B5FC43C1-803B-464F-87A5-E5A780B456A3}" srcOrd="0" destOrd="0" presId="urn:microsoft.com/office/officeart/2005/8/layout/process4"/>
    <dgm:cxn modelId="{8643E3F8-0550-4863-9BAE-4AC0995F9497}" type="presParOf" srcId="{B5FC43C1-803B-464F-87A5-E5A780B456A3}" destId="{3D42F348-211D-4E3D-ACEF-02701E5D57B8}" srcOrd="0" destOrd="0" presId="urn:microsoft.com/office/officeart/2005/8/layout/process4"/>
    <dgm:cxn modelId="{83021E65-2AFF-4E18-8596-4568A7F81C63}" type="presParOf" srcId="{B5FC43C1-803B-464F-87A5-E5A780B456A3}" destId="{7D069777-9F84-428C-B340-14A6E173C2D8}" srcOrd="1" destOrd="0" presId="urn:microsoft.com/office/officeart/2005/8/layout/process4"/>
    <dgm:cxn modelId="{DB59922B-EDC3-494D-A5CF-DB47C4671864}" type="presParOf" srcId="{B5FC43C1-803B-464F-87A5-E5A780B456A3}" destId="{02F37F46-B009-49A4-BE84-C13DDDE18315}" srcOrd="2" destOrd="0" presId="urn:microsoft.com/office/officeart/2005/8/layout/process4"/>
    <dgm:cxn modelId="{267A2AFD-B18B-45B9-9CDD-C8E0E290C98F}" type="presParOf" srcId="{02F37F46-B009-49A4-BE84-C13DDDE18315}" destId="{83921E86-4B73-4AE4-BDBB-DFD29E280834}" srcOrd="0" destOrd="0" presId="urn:microsoft.com/office/officeart/2005/8/layout/process4"/>
    <dgm:cxn modelId="{BF01C3F5-B40A-49E4-8516-30DDF9904052}" type="presParOf" srcId="{02F37F46-B009-49A4-BE84-C13DDDE18315}" destId="{B40C2F83-2960-402E-A61D-45698CF18606}" srcOrd="1" destOrd="0" presId="urn:microsoft.com/office/officeart/2005/8/layout/process4"/>
    <dgm:cxn modelId="{554F0927-17AB-4838-BFB7-95E05FBDDF8A}" type="presParOf" srcId="{75883128-661E-4534-9AFA-F42D17F31CE6}" destId="{D11EFE42-D18D-4CA4-A671-BD1D8474EE75}" srcOrd="1" destOrd="0" presId="urn:microsoft.com/office/officeart/2005/8/layout/process4"/>
    <dgm:cxn modelId="{70DAB8A1-6680-41FC-9A0A-92122AF6B8B5}" type="presParOf" srcId="{75883128-661E-4534-9AFA-F42D17F31CE6}" destId="{D0952E9B-8C4B-46A3-AEE4-D0349D69A7C7}" srcOrd="2" destOrd="0" presId="urn:microsoft.com/office/officeart/2005/8/layout/process4"/>
    <dgm:cxn modelId="{B6239E93-398C-4F71-AA22-49CB2F5F0195}" type="presParOf" srcId="{D0952E9B-8C4B-46A3-AEE4-D0349D69A7C7}" destId="{BE9C4993-F53A-486F-AD89-0E8F9EF743CA}" srcOrd="0" destOrd="0" presId="urn:microsoft.com/office/officeart/2005/8/layout/process4"/>
    <dgm:cxn modelId="{2BA06446-BB99-4F64-9F3F-F71D9991F591}" type="presParOf" srcId="{D0952E9B-8C4B-46A3-AEE4-D0349D69A7C7}" destId="{19365C48-67F8-4C88-94F1-0E1EDBEFFBC8}" srcOrd="1" destOrd="0" presId="urn:microsoft.com/office/officeart/2005/8/layout/process4"/>
    <dgm:cxn modelId="{AE0C554F-2F55-40D0-B6B6-79EA6A62E543}" type="presParOf" srcId="{D0952E9B-8C4B-46A3-AEE4-D0349D69A7C7}" destId="{95ADEF85-3FBC-4B64-883E-A05746B58E2D}" srcOrd="2" destOrd="0" presId="urn:microsoft.com/office/officeart/2005/8/layout/process4"/>
    <dgm:cxn modelId="{22E0FAAC-1313-4B09-BF8D-647A68DA2EC0}" type="presParOf" srcId="{95ADEF85-3FBC-4B64-883E-A05746B58E2D}" destId="{ABF3CF7F-AD60-40E8-B4CA-462CB839A3FF}" srcOrd="0" destOrd="0" presId="urn:microsoft.com/office/officeart/2005/8/layout/process4"/>
    <dgm:cxn modelId="{821BC16A-EAAC-4E06-ABC8-016963AF1023}" type="presParOf" srcId="{95ADEF85-3FBC-4B64-883E-A05746B58E2D}" destId="{A0F3437A-3028-4C52-A34F-579E774E25E3}" srcOrd="1" destOrd="0" presId="urn:microsoft.com/office/officeart/2005/8/layout/process4"/>
  </dgm:cxnLst>
  <dgm:bg>
    <a:effectLst>
      <a:outerShdw blurRad="50800" dist="50800" dir="5400000" algn="ctr" rotWithShape="0">
        <a:schemeClr val="accent2">
          <a:lumMod val="20000"/>
          <a:lumOff val="8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ACDE26-DFF2-4DCB-952E-33A4F39ECA00}">
      <dsp:nvSpPr>
        <dsp:cNvPr id="0" name=""/>
        <dsp:cNvSpPr/>
      </dsp:nvSpPr>
      <dsp:spPr>
        <a:xfrm>
          <a:off x="0" y="0"/>
          <a:ext cx="7560840" cy="108012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APEL Repository</a:t>
          </a:r>
          <a:endParaRPr lang="en-GB" sz="3800" kern="1200" dirty="0"/>
        </a:p>
      </dsp:txBody>
      <dsp:txXfrm>
        <a:off x="0" y="0"/>
        <a:ext cx="7560840" cy="1080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69777-9F84-428C-B340-14A6E173C2D8}">
      <dsp:nvSpPr>
        <dsp:cNvPr id="0" name=""/>
        <dsp:cNvSpPr/>
      </dsp:nvSpPr>
      <dsp:spPr>
        <a:xfrm>
          <a:off x="0" y="1129976"/>
          <a:ext cx="1080120" cy="74138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Unicore Accounting (PL)</a:t>
          </a:r>
          <a:endParaRPr lang="en-GB" sz="900" kern="1200" dirty="0"/>
        </a:p>
      </dsp:txBody>
      <dsp:txXfrm>
        <a:off x="0" y="1129976"/>
        <a:ext cx="1080120" cy="400349"/>
      </dsp:txXfrm>
    </dsp:sp>
    <dsp:sp modelId="{83921E86-4B73-4AE4-BDBB-DFD29E280834}">
      <dsp:nvSpPr>
        <dsp:cNvPr id="0" name=""/>
        <dsp:cNvSpPr/>
      </dsp:nvSpPr>
      <dsp:spPr>
        <a:xfrm>
          <a:off x="0" y="1515497"/>
          <a:ext cx="540060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7620" rIns="42672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Extract VOs</a:t>
          </a:r>
          <a:endParaRPr lang="en-GB" sz="600" kern="1200" dirty="0"/>
        </a:p>
      </dsp:txBody>
      <dsp:txXfrm>
        <a:off x="0" y="1515497"/>
        <a:ext cx="540060" cy="341038"/>
      </dsp:txXfrm>
    </dsp:sp>
    <dsp:sp modelId="{B40C2F83-2960-402E-A61D-45698CF18606}">
      <dsp:nvSpPr>
        <dsp:cNvPr id="0" name=""/>
        <dsp:cNvSpPr/>
      </dsp:nvSpPr>
      <dsp:spPr>
        <a:xfrm>
          <a:off x="540060" y="1515497"/>
          <a:ext cx="540060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7620" rIns="42672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Publish </a:t>
          </a:r>
          <a:r>
            <a:rPr lang="en-GB" sz="600" kern="1200" dirty="0" err="1" smtClean="0"/>
            <a:t>SummariesUR</a:t>
          </a:r>
          <a:endParaRPr lang="en-GB" sz="600" kern="1200" dirty="0"/>
        </a:p>
      </dsp:txBody>
      <dsp:txXfrm>
        <a:off x="540060" y="1515497"/>
        <a:ext cx="540060" cy="341038"/>
      </dsp:txXfrm>
    </dsp:sp>
    <dsp:sp modelId="{19365C48-67F8-4C88-94F1-0E1EDBEFFBC8}">
      <dsp:nvSpPr>
        <dsp:cNvPr id="0" name=""/>
        <dsp:cNvSpPr/>
      </dsp:nvSpPr>
      <dsp:spPr>
        <a:xfrm rot="10800000">
          <a:off x="0" y="0"/>
          <a:ext cx="1080120" cy="1140253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Unicore</a:t>
          </a:r>
          <a:endParaRPr lang="en-GB" sz="900" kern="1200" dirty="0"/>
        </a:p>
      </dsp:txBody>
      <dsp:txXfrm>
        <a:off x="0" y="0"/>
        <a:ext cx="1080120" cy="400228"/>
      </dsp:txXfrm>
    </dsp:sp>
    <dsp:sp modelId="{ABF3CF7F-AD60-40E8-B4CA-462CB839A3FF}">
      <dsp:nvSpPr>
        <dsp:cNvPr id="0" name=""/>
        <dsp:cNvSpPr/>
      </dsp:nvSpPr>
      <dsp:spPr>
        <a:xfrm>
          <a:off x="0" y="401073"/>
          <a:ext cx="540060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7620" rIns="42672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err="1" smtClean="0"/>
            <a:t>Unicoreparser</a:t>
          </a:r>
          <a:endParaRPr lang="en-GB" sz="600" kern="1200" dirty="0"/>
        </a:p>
      </dsp:txBody>
      <dsp:txXfrm>
        <a:off x="0" y="401073"/>
        <a:ext cx="540060" cy="340935"/>
      </dsp:txXfrm>
    </dsp:sp>
    <dsp:sp modelId="{A0F3437A-3028-4C52-A34F-579E774E25E3}">
      <dsp:nvSpPr>
        <dsp:cNvPr id="0" name=""/>
        <dsp:cNvSpPr/>
      </dsp:nvSpPr>
      <dsp:spPr>
        <a:xfrm>
          <a:off x="540060" y="401073"/>
          <a:ext cx="540060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7620" rIns="42672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err="1" smtClean="0"/>
            <a:t>Buil</a:t>
          </a:r>
          <a:r>
            <a:rPr lang="en-GB" sz="600" kern="1200" dirty="0" smtClean="0"/>
            <a:t> UR</a:t>
          </a:r>
          <a:endParaRPr lang="en-GB" sz="600" kern="1200" dirty="0"/>
        </a:p>
      </dsp:txBody>
      <dsp:txXfrm>
        <a:off x="540060" y="401073"/>
        <a:ext cx="540060" cy="3409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69777-9F84-428C-B340-14A6E173C2D8}">
      <dsp:nvSpPr>
        <dsp:cNvPr id="0" name=""/>
        <dsp:cNvSpPr/>
      </dsp:nvSpPr>
      <dsp:spPr>
        <a:xfrm>
          <a:off x="0" y="1129976"/>
          <a:ext cx="936104" cy="74138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err="1" smtClean="0"/>
            <a:t>GridSafe</a:t>
          </a:r>
          <a:endParaRPr lang="en-GB" sz="900" kern="1200" dirty="0"/>
        </a:p>
      </dsp:txBody>
      <dsp:txXfrm>
        <a:off x="0" y="1129976"/>
        <a:ext cx="936104" cy="400349"/>
      </dsp:txXfrm>
    </dsp:sp>
    <dsp:sp modelId="{83921E86-4B73-4AE4-BDBB-DFD29E280834}">
      <dsp:nvSpPr>
        <dsp:cNvPr id="0" name=""/>
        <dsp:cNvSpPr/>
      </dsp:nvSpPr>
      <dsp:spPr>
        <a:xfrm>
          <a:off x="0" y="1515497"/>
          <a:ext cx="468052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RUS Client</a:t>
          </a:r>
          <a:endParaRPr lang="en-GB" sz="500" kern="1200" dirty="0"/>
        </a:p>
      </dsp:txBody>
      <dsp:txXfrm>
        <a:off x="0" y="1515497"/>
        <a:ext cx="468052" cy="341038"/>
      </dsp:txXfrm>
    </dsp:sp>
    <dsp:sp modelId="{B40C2F83-2960-402E-A61D-45698CF18606}">
      <dsp:nvSpPr>
        <dsp:cNvPr id="0" name=""/>
        <dsp:cNvSpPr/>
      </dsp:nvSpPr>
      <dsp:spPr>
        <a:xfrm>
          <a:off x="468052" y="1515497"/>
          <a:ext cx="468052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Publish </a:t>
          </a:r>
          <a:r>
            <a:rPr lang="en-GB" sz="500" kern="1200" dirty="0" err="1" smtClean="0"/>
            <a:t>SummariyUR</a:t>
          </a:r>
          <a:endParaRPr lang="en-GB" sz="500" kern="1200" dirty="0"/>
        </a:p>
      </dsp:txBody>
      <dsp:txXfrm>
        <a:off x="468052" y="1515497"/>
        <a:ext cx="468052" cy="341038"/>
      </dsp:txXfrm>
    </dsp:sp>
    <dsp:sp modelId="{19365C48-67F8-4C88-94F1-0E1EDBEFFBC8}">
      <dsp:nvSpPr>
        <dsp:cNvPr id="0" name=""/>
        <dsp:cNvSpPr/>
      </dsp:nvSpPr>
      <dsp:spPr>
        <a:xfrm rot="10800000">
          <a:off x="0" y="0"/>
          <a:ext cx="936104" cy="1140253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IGE</a:t>
          </a:r>
          <a:endParaRPr lang="en-GB" sz="900" kern="1200" dirty="0"/>
        </a:p>
      </dsp:txBody>
      <dsp:txXfrm>
        <a:off x="0" y="0"/>
        <a:ext cx="936104" cy="400228"/>
      </dsp:txXfrm>
    </dsp:sp>
    <dsp:sp modelId="{ABF3CF7F-AD60-40E8-B4CA-462CB839A3FF}">
      <dsp:nvSpPr>
        <dsp:cNvPr id="0" name=""/>
        <dsp:cNvSpPr/>
      </dsp:nvSpPr>
      <dsp:spPr>
        <a:xfrm>
          <a:off x="0" y="401073"/>
          <a:ext cx="468052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err="1" smtClean="0"/>
            <a:t>Unicoreparser</a:t>
          </a:r>
          <a:endParaRPr lang="en-GB" sz="500" kern="1200" dirty="0"/>
        </a:p>
      </dsp:txBody>
      <dsp:txXfrm>
        <a:off x="0" y="401073"/>
        <a:ext cx="468052" cy="340935"/>
      </dsp:txXfrm>
    </dsp:sp>
    <dsp:sp modelId="{A0F3437A-3028-4C52-A34F-579E774E25E3}">
      <dsp:nvSpPr>
        <dsp:cNvPr id="0" name=""/>
        <dsp:cNvSpPr/>
      </dsp:nvSpPr>
      <dsp:spPr>
        <a:xfrm>
          <a:off x="468052" y="401073"/>
          <a:ext cx="468052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err="1" smtClean="0"/>
            <a:t>Buil</a:t>
          </a:r>
          <a:r>
            <a:rPr lang="en-GB" sz="500" kern="1200" dirty="0" smtClean="0"/>
            <a:t> UR</a:t>
          </a:r>
          <a:endParaRPr lang="en-GB" sz="500" kern="1200" dirty="0"/>
        </a:p>
      </dsp:txBody>
      <dsp:txXfrm>
        <a:off x="468052" y="401073"/>
        <a:ext cx="468052" cy="3409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69777-9F84-428C-B340-14A6E173C2D8}">
      <dsp:nvSpPr>
        <dsp:cNvPr id="0" name=""/>
        <dsp:cNvSpPr/>
      </dsp:nvSpPr>
      <dsp:spPr>
        <a:xfrm>
          <a:off x="0" y="1129976"/>
          <a:ext cx="936104" cy="74138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D-Grid Accounting</a:t>
          </a:r>
          <a:endParaRPr lang="en-GB" sz="900" kern="1200" dirty="0"/>
        </a:p>
      </dsp:txBody>
      <dsp:txXfrm>
        <a:off x="0" y="1129976"/>
        <a:ext cx="936104" cy="400349"/>
      </dsp:txXfrm>
    </dsp:sp>
    <dsp:sp modelId="{83921E86-4B73-4AE4-BDBB-DFD29E280834}">
      <dsp:nvSpPr>
        <dsp:cNvPr id="0" name=""/>
        <dsp:cNvSpPr/>
      </dsp:nvSpPr>
      <dsp:spPr>
        <a:xfrm>
          <a:off x="0" y="1515497"/>
          <a:ext cx="468052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RUS Client</a:t>
          </a:r>
          <a:endParaRPr lang="en-GB" sz="500" kern="1200" dirty="0"/>
        </a:p>
      </dsp:txBody>
      <dsp:txXfrm>
        <a:off x="0" y="1515497"/>
        <a:ext cx="468052" cy="341038"/>
      </dsp:txXfrm>
    </dsp:sp>
    <dsp:sp modelId="{B40C2F83-2960-402E-A61D-45698CF18606}">
      <dsp:nvSpPr>
        <dsp:cNvPr id="0" name=""/>
        <dsp:cNvSpPr/>
      </dsp:nvSpPr>
      <dsp:spPr>
        <a:xfrm>
          <a:off x="468052" y="1515497"/>
          <a:ext cx="468052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Publish </a:t>
          </a:r>
          <a:r>
            <a:rPr lang="en-GB" sz="500" kern="1200" dirty="0" err="1" smtClean="0"/>
            <a:t>SummariyUR</a:t>
          </a:r>
          <a:endParaRPr lang="en-GB" sz="500" kern="1200" dirty="0"/>
        </a:p>
      </dsp:txBody>
      <dsp:txXfrm>
        <a:off x="468052" y="1515497"/>
        <a:ext cx="468052" cy="341038"/>
      </dsp:txXfrm>
    </dsp:sp>
    <dsp:sp modelId="{19365C48-67F8-4C88-94F1-0E1EDBEFFBC8}">
      <dsp:nvSpPr>
        <dsp:cNvPr id="0" name=""/>
        <dsp:cNvSpPr/>
      </dsp:nvSpPr>
      <dsp:spPr>
        <a:xfrm rot="10800000">
          <a:off x="0" y="0"/>
          <a:ext cx="936104" cy="1140253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D-Grid</a:t>
          </a:r>
          <a:endParaRPr lang="en-GB" sz="900" kern="1200" dirty="0"/>
        </a:p>
      </dsp:txBody>
      <dsp:txXfrm>
        <a:off x="0" y="0"/>
        <a:ext cx="936104" cy="400228"/>
      </dsp:txXfrm>
    </dsp:sp>
    <dsp:sp modelId="{ABF3CF7F-AD60-40E8-B4CA-462CB839A3FF}">
      <dsp:nvSpPr>
        <dsp:cNvPr id="0" name=""/>
        <dsp:cNvSpPr/>
      </dsp:nvSpPr>
      <dsp:spPr>
        <a:xfrm>
          <a:off x="0" y="401073"/>
          <a:ext cx="468052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0" y="401073"/>
        <a:ext cx="468052" cy="340935"/>
      </dsp:txXfrm>
    </dsp:sp>
    <dsp:sp modelId="{A0F3437A-3028-4C52-A34F-579E774E25E3}">
      <dsp:nvSpPr>
        <dsp:cNvPr id="0" name=""/>
        <dsp:cNvSpPr/>
      </dsp:nvSpPr>
      <dsp:spPr>
        <a:xfrm>
          <a:off x="468052" y="401073"/>
          <a:ext cx="468052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/>
        </a:p>
      </dsp:txBody>
      <dsp:txXfrm>
        <a:off x="468052" y="401073"/>
        <a:ext cx="468052" cy="3409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69777-9F84-428C-B340-14A6E173C2D8}">
      <dsp:nvSpPr>
        <dsp:cNvPr id="0" name=""/>
        <dsp:cNvSpPr/>
      </dsp:nvSpPr>
      <dsp:spPr>
        <a:xfrm>
          <a:off x="0" y="1129976"/>
          <a:ext cx="936104" cy="74138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NGI Accounting</a:t>
          </a:r>
          <a:endParaRPr lang="en-GB" sz="900" kern="1200" dirty="0"/>
        </a:p>
      </dsp:txBody>
      <dsp:txXfrm>
        <a:off x="0" y="1129976"/>
        <a:ext cx="936104" cy="400349"/>
      </dsp:txXfrm>
    </dsp:sp>
    <dsp:sp modelId="{83921E86-4B73-4AE4-BDBB-DFD29E280834}">
      <dsp:nvSpPr>
        <dsp:cNvPr id="0" name=""/>
        <dsp:cNvSpPr/>
      </dsp:nvSpPr>
      <dsp:spPr>
        <a:xfrm>
          <a:off x="0" y="1515497"/>
          <a:ext cx="468052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RUS Client</a:t>
          </a:r>
          <a:endParaRPr lang="en-GB" sz="500" kern="1200" dirty="0"/>
        </a:p>
      </dsp:txBody>
      <dsp:txXfrm>
        <a:off x="0" y="1515497"/>
        <a:ext cx="468052" cy="341038"/>
      </dsp:txXfrm>
    </dsp:sp>
    <dsp:sp modelId="{B40C2F83-2960-402E-A61D-45698CF18606}">
      <dsp:nvSpPr>
        <dsp:cNvPr id="0" name=""/>
        <dsp:cNvSpPr/>
      </dsp:nvSpPr>
      <dsp:spPr>
        <a:xfrm>
          <a:off x="468052" y="1515497"/>
          <a:ext cx="468052" cy="341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Publish </a:t>
          </a:r>
          <a:r>
            <a:rPr lang="en-GB" sz="500" kern="1200" dirty="0" err="1" smtClean="0"/>
            <a:t>SummariyUR</a:t>
          </a:r>
          <a:endParaRPr lang="en-GB" sz="500" kern="1200" dirty="0"/>
        </a:p>
      </dsp:txBody>
      <dsp:txXfrm>
        <a:off x="468052" y="1515497"/>
        <a:ext cx="468052" cy="341038"/>
      </dsp:txXfrm>
    </dsp:sp>
    <dsp:sp modelId="{19365C48-67F8-4C88-94F1-0E1EDBEFFBC8}">
      <dsp:nvSpPr>
        <dsp:cNvPr id="0" name=""/>
        <dsp:cNvSpPr/>
      </dsp:nvSpPr>
      <dsp:spPr>
        <a:xfrm rot="10800000">
          <a:off x="0" y="0"/>
          <a:ext cx="936104" cy="1140253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????</a:t>
          </a:r>
          <a:endParaRPr lang="en-GB" sz="900" kern="1200" dirty="0"/>
        </a:p>
      </dsp:txBody>
      <dsp:txXfrm>
        <a:off x="0" y="0"/>
        <a:ext cx="936104" cy="400228"/>
      </dsp:txXfrm>
    </dsp:sp>
    <dsp:sp modelId="{ABF3CF7F-AD60-40E8-B4CA-462CB839A3FF}">
      <dsp:nvSpPr>
        <dsp:cNvPr id="0" name=""/>
        <dsp:cNvSpPr/>
      </dsp:nvSpPr>
      <dsp:spPr>
        <a:xfrm>
          <a:off x="0" y="401073"/>
          <a:ext cx="468052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0" y="401073"/>
        <a:ext cx="468052" cy="340935"/>
      </dsp:txXfrm>
    </dsp:sp>
    <dsp:sp modelId="{A0F3437A-3028-4C52-A34F-579E774E25E3}">
      <dsp:nvSpPr>
        <dsp:cNvPr id="0" name=""/>
        <dsp:cNvSpPr/>
      </dsp:nvSpPr>
      <dsp:spPr>
        <a:xfrm>
          <a:off x="468052" y="401073"/>
          <a:ext cx="468052" cy="3409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/>
        </a:p>
      </dsp:txBody>
      <dsp:txXfrm>
        <a:off x="468052" y="401073"/>
        <a:ext cx="468052" cy="340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Others could be non-SGAS ARC sites</a:t>
            </a:r>
          </a:p>
          <a:p>
            <a:r>
              <a:rPr lang="en-GB" dirty="0" smtClean="0"/>
              <a:t>Unicore and </a:t>
            </a:r>
            <a:r>
              <a:rPr lang="en-GB" dirty="0" err="1" smtClean="0"/>
              <a:t>Globus</a:t>
            </a:r>
            <a:r>
              <a:rPr lang="en-GB" baseline="0" dirty="0" smtClean="0"/>
              <a:t> could work at a site level or higher.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options, not steps.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Submit </a:t>
            </a:r>
            <a:r>
              <a:rPr lang="en-GB" dirty="0" err="1" smtClean="0"/>
              <a:t>StAR</a:t>
            </a:r>
            <a:r>
              <a:rPr lang="en-GB" dirty="0" smtClean="0"/>
              <a:t> to OGF to</a:t>
            </a:r>
            <a:r>
              <a:rPr lang="en-GB" baseline="0" dirty="0" smtClean="0"/>
              <a:t> allow public comment before OGF34 in March 2012.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Maybe aspirations rather than plans.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Upside down. Decide what you want to see first.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Upside down. Decide what you want to see first.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tif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3/29/2012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8382000" cy="5211763"/>
          </a:xfrm>
        </p:spPr>
        <p:txBody>
          <a:bodyPr>
            <a:normAutofit/>
          </a:bodyPr>
          <a:lstStyle>
            <a:lvl1pPr>
              <a:defRPr lang="en-US" sz="3200" kern="120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800" kern="12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8FA168C2-9F18-4032-8801-50E4CEA0EA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3124200" y="3124201"/>
            <a:ext cx="68580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WLCG-TextOnly_blac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464" t="16667" r="4985" b="16667"/>
          <a:stretch>
            <a:fillRect/>
          </a:stretch>
        </p:blipFill>
        <p:spPr>
          <a:xfrm rot="16200000">
            <a:off x="-588020" y="5250180"/>
            <a:ext cx="1752600" cy="548640"/>
          </a:xfrm>
          <a:prstGeom prst="rect">
            <a:avLst/>
          </a:prstGeom>
        </p:spPr>
      </p:pic>
      <p:pic>
        <p:nvPicPr>
          <p:cNvPr id="10" name="Picture 9" descr="WLCG-logo.jp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6200" y="6324600"/>
            <a:ext cx="457200" cy="457200"/>
          </a:xfrm>
          <a:prstGeom prst="rect">
            <a:avLst/>
          </a:prstGeom>
        </p:spPr>
      </p:pic>
      <p:pic>
        <p:nvPicPr>
          <p:cNvPr id="13" name="Picture 12" descr="01 nyte - globe encounters.tif"/>
          <p:cNvPicPr>
            <a:picLocks noChangeAspect="1"/>
          </p:cNvPicPr>
          <p:nvPr userDrawn="1"/>
        </p:nvPicPr>
        <p:blipFill>
          <a:blip r:embed="rId4" cstate="screen">
            <a:lum contrast="-10000"/>
          </a:blip>
          <a:srcRect/>
          <a:stretch>
            <a:fillRect/>
          </a:stretch>
        </p:blipFill>
        <p:spPr>
          <a:xfrm>
            <a:off x="7951" y="2057400"/>
            <a:ext cx="601649" cy="914400"/>
          </a:xfrm>
          <a:prstGeom prst="rect">
            <a:avLst/>
          </a:prstGeom>
        </p:spPr>
      </p:pic>
      <p:pic>
        <p:nvPicPr>
          <p:cNvPr id="14" name="Picture 13" descr="stacks_banner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>
          <a:xfrm>
            <a:off x="0" y="0"/>
            <a:ext cx="609600" cy="762000"/>
          </a:xfrm>
          <a:prstGeom prst="rect">
            <a:avLst/>
          </a:prstGeom>
        </p:spPr>
      </p:pic>
      <p:pic>
        <p:nvPicPr>
          <p:cNvPr id="15" name="Picture 14" descr="0804041_30.tif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0" y="1371600"/>
            <a:ext cx="609600" cy="685800"/>
          </a:xfrm>
          <a:prstGeom prst="rect">
            <a:avLst/>
          </a:prstGeom>
        </p:spPr>
      </p:pic>
      <p:pic>
        <p:nvPicPr>
          <p:cNvPr id="16" name="Picture 15" descr="blueinstall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762000"/>
            <a:ext cx="609600" cy="6096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609600" y="0"/>
            <a:ext cx="85344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762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Requirements Capture</a:t>
            </a:r>
            <a:br>
              <a:rPr lang="en-GB" dirty="0" smtClean="0"/>
            </a:br>
            <a:r>
              <a:rPr lang="en-GB" sz="3200" i="1" dirty="0" smtClean="0"/>
              <a:t>Where Next for Accounting </a:t>
            </a:r>
            <a:r>
              <a:rPr lang="en-GB" sz="3200" i="1" dirty="0" smtClean="0"/>
              <a:t>in </a:t>
            </a:r>
            <a:r>
              <a:rPr lang="en-GB" sz="3200" i="1" dirty="0" smtClean="0"/>
              <a:t>EGI? </a:t>
            </a:r>
            <a:br>
              <a:rPr lang="en-GB" sz="3200" i="1" dirty="0" smtClean="0"/>
            </a:br>
            <a:endParaRPr lang="en-GB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272808" cy="1343000"/>
          </a:xfrm>
        </p:spPr>
        <p:txBody>
          <a:bodyPr/>
          <a:lstStyle/>
          <a:p>
            <a:r>
              <a:rPr lang="en-GB" dirty="0" smtClean="0"/>
              <a:t>John Gordon, STFC</a:t>
            </a:r>
          </a:p>
          <a:p>
            <a:r>
              <a:rPr lang="en-GB" dirty="0" smtClean="0"/>
              <a:t> </a:t>
            </a:r>
            <a:r>
              <a:rPr lang="en-GB" dirty="0" smtClean="0"/>
              <a:t>EGI CF</a:t>
            </a:r>
          </a:p>
          <a:p>
            <a:r>
              <a:rPr lang="en-GB" dirty="0" smtClean="0"/>
              <a:t>March </a:t>
            </a:r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3/29/2012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Types of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new EGI Infrastructure will leave us in a good position to extend it to accept other types of accounting record. </a:t>
            </a:r>
          </a:p>
          <a:p>
            <a:pPr lvl="1"/>
            <a:r>
              <a:rPr lang="en-GB" dirty="0" smtClean="0"/>
              <a:t>Configure consumer to vary workflow according to record type</a:t>
            </a:r>
          </a:p>
          <a:p>
            <a:pPr lvl="1"/>
            <a:r>
              <a:rPr lang="en-GB" dirty="0" smtClean="0"/>
              <a:t>Designed in to allow schema evolution</a:t>
            </a:r>
          </a:p>
          <a:p>
            <a:pPr lvl="1"/>
            <a:r>
              <a:rPr lang="en-GB" dirty="0" smtClean="0"/>
              <a:t>Different instances of consumer configured to handle different record types</a:t>
            </a:r>
          </a:p>
          <a:p>
            <a:pPr lvl="1"/>
            <a:r>
              <a:rPr lang="en-GB" dirty="0" smtClean="0"/>
              <a:t>Different queues/topics in messaging</a:t>
            </a:r>
          </a:p>
          <a:p>
            <a:r>
              <a:rPr lang="en-GB" dirty="0" smtClean="0"/>
              <a:t>Propose SSM for new record types too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en-GB" sz="3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New Types of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Clouds</a:t>
            </a:r>
            <a:endParaRPr lang="en-GB" dirty="0" smtClean="0"/>
          </a:p>
          <a:p>
            <a:pPr rtl="0" eaLnBrk="1" fontAlgn="base" hangingPunct="1"/>
            <a:r>
              <a:rPr lang="en-GB" sz="3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Storage</a:t>
            </a:r>
            <a:endParaRPr lang="en-GB" dirty="0" smtClean="0"/>
          </a:p>
          <a:p>
            <a:pPr rtl="0" eaLnBrk="1" fontAlgn="base" hangingPunct="1"/>
            <a:r>
              <a:rPr lang="en-GB" sz="3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Applications</a:t>
            </a:r>
            <a:endParaRPr lang="en-GB" dirty="0" smtClean="0"/>
          </a:p>
          <a:p>
            <a:r>
              <a:rPr lang="en-GB" sz="3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Data Centre Use</a:t>
            </a:r>
          </a:p>
          <a:p>
            <a:r>
              <a:rPr lang="en-GB" dirty="0" err="1" smtClean="0"/>
              <a:t>Cpu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Axiom from the EGI Workshop last year was that accounting should record the usage by VM. Anything that happens within a VM is the responsibility of the VM owner and traditional accounting is appropriate.</a:t>
            </a:r>
          </a:p>
          <a:p>
            <a:r>
              <a:rPr lang="en-GB" dirty="0" smtClean="0"/>
              <a:t>As part of the EGI Federated Cloud Task Force, a </a:t>
            </a:r>
            <a:r>
              <a:rPr lang="en-GB" dirty="0" err="1" smtClean="0"/>
              <a:t>strawman</a:t>
            </a:r>
            <a:r>
              <a:rPr lang="en-GB" dirty="0" smtClean="0"/>
              <a:t> VM Usage Record was defined, based on the OGF UR.</a:t>
            </a:r>
          </a:p>
          <a:p>
            <a:r>
              <a:rPr lang="en-GB" dirty="0" smtClean="0"/>
              <a:t>A script to gather accounting records from Open Nebula was developed and implemented by several resource providers. </a:t>
            </a:r>
          </a:p>
          <a:p>
            <a:r>
              <a:rPr lang="en-GB" dirty="0" smtClean="0"/>
              <a:t>SSM was used to send the records to the APEL repository where they are stored in their own database. A few simple views of 200k records received was shown in the demo yesterday. </a:t>
            </a:r>
          </a:p>
          <a:p>
            <a:r>
              <a:rPr lang="en-GB" i="1" dirty="0" smtClean="0"/>
              <a:t>Need more fields filled in the UR.</a:t>
            </a:r>
          </a:p>
          <a:p>
            <a:r>
              <a:rPr lang="en-GB" i="1" dirty="0" smtClean="0"/>
              <a:t>Need  to know what views/reports are required.</a:t>
            </a:r>
            <a:endParaRPr lang="en-GB" i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StAR</a:t>
            </a:r>
            <a:r>
              <a:rPr lang="en-GB" dirty="0" smtClean="0"/>
              <a:t> – Storage Accounting Record</a:t>
            </a:r>
          </a:p>
          <a:p>
            <a:pPr lvl="1"/>
            <a:r>
              <a:rPr lang="en-GB" dirty="0" smtClean="0"/>
              <a:t>From EMI Data Group to OGF</a:t>
            </a:r>
          </a:p>
          <a:p>
            <a:pPr lvl="1"/>
            <a:r>
              <a:rPr lang="en-GB" dirty="0" smtClean="0"/>
              <a:t>Not yet compatible with the WLCG Installed Capacity use case.</a:t>
            </a:r>
          </a:p>
          <a:p>
            <a:r>
              <a:rPr lang="en-GB" dirty="0" smtClean="0"/>
              <a:t>EMI Storage Services </a:t>
            </a:r>
            <a:r>
              <a:rPr lang="en-GB" dirty="0" smtClean="0"/>
              <a:t>(</a:t>
            </a:r>
            <a:r>
              <a:rPr lang="en-GB" dirty="0" err="1" smtClean="0"/>
              <a:t>dCache</a:t>
            </a:r>
            <a:r>
              <a:rPr lang="en-GB" dirty="0" smtClean="0"/>
              <a:t>, </a:t>
            </a:r>
            <a:r>
              <a:rPr lang="en-GB" dirty="0" smtClean="0"/>
              <a:t>DPM, </a:t>
            </a:r>
            <a:r>
              <a:rPr lang="en-GB" dirty="0" err="1" smtClean="0"/>
              <a:t>StoRM</a:t>
            </a:r>
            <a:r>
              <a:rPr lang="en-GB" dirty="0" smtClean="0"/>
              <a:t>) have all produced a design for gathering </a:t>
            </a:r>
            <a:r>
              <a:rPr lang="en-GB" dirty="0" err="1" smtClean="0"/>
              <a:t>StAR</a:t>
            </a:r>
            <a:r>
              <a:rPr lang="en-GB" dirty="0" smtClean="0"/>
              <a:t> records and are implementing them now.</a:t>
            </a:r>
            <a:endParaRPr lang="en-GB" dirty="0" smtClean="0"/>
          </a:p>
          <a:p>
            <a:r>
              <a:rPr lang="en-GB" dirty="0" smtClean="0"/>
              <a:t>Evangelise </a:t>
            </a:r>
            <a:r>
              <a:rPr lang="en-GB" dirty="0" smtClean="0"/>
              <a:t>to other storage products (Castor, EOS, </a:t>
            </a:r>
            <a:r>
              <a:rPr lang="en-GB" dirty="0" err="1" smtClean="0"/>
              <a:t>BestMan</a:t>
            </a:r>
            <a:r>
              <a:rPr lang="en-GB" dirty="0" smtClean="0"/>
              <a:t>, )</a:t>
            </a:r>
            <a:endParaRPr lang="en-GB" dirty="0" smtClean="0"/>
          </a:p>
          <a:p>
            <a:r>
              <a:rPr lang="en-GB" dirty="0" smtClean="0"/>
              <a:t>EMI aiming for 2013 release but should be widespread testing before </a:t>
            </a:r>
            <a:r>
              <a:rPr lang="en-GB" dirty="0" smtClean="0"/>
              <a:t>then and possibly release in EMI2.n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 Jobs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MPI users pushing for consistent accounting of parallel jobs</a:t>
            </a:r>
          </a:p>
          <a:p>
            <a:r>
              <a:rPr lang="en-GB" dirty="0" smtClean="0"/>
              <a:t>This is relevant to whole-node use and how one treats </a:t>
            </a:r>
            <a:r>
              <a:rPr lang="en-GB" dirty="0" err="1" smtClean="0"/>
              <a:t>cpu</a:t>
            </a:r>
            <a:r>
              <a:rPr lang="en-GB" dirty="0" smtClean="0"/>
              <a:t>/</a:t>
            </a:r>
            <a:r>
              <a:rPr lang="en-GB" dirty="0" err="1" smtClean="0"/>
              <a:t>wallclock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Record </a:t>
            </a:r>
            <a:r>
              <a:rPr lang="en-GB" dirty="0" err="1" smtClean="0"/>
              <a:t>nodecount</a:t>
            </a:r>
            <a:r>
              <a:rPr lang="en-GB" dirty="0" smtClean="0"/>
              <a:t> and </a:t>
            </a:r>
            <a:r>
              <a:rPr lang="en-GB" dirty="0" err="1" smtClean="0"/>
              <a:t>ncpus</a:t>
            </a:r>
            <a:r>
              <a:rPr lang="en-GB" dirty="0" smtClean="0"/>
              <a:t>(cores) for batch jobs</a:t>
            </a:r>
          </a:p>
          <a:p>
            <a:r>
              <a:rPr lang="en-GB" dirty="0" smtClean="0"/>
              <a:t>Don’t understand how to present the data.</a:t>
            </a:r>
          </a:p>
          <a:p>
            <a:pPr lvl="1"/>
            <a:r>
              <a:rPr lang="en-GB" dirty="0" smtClean="0"/>
              <a:t>Portal deals with summaries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What is a parallel job? UR doesn’t record this.</a:t>
            </a:r>
          </a:p>
          <a:p>
            <a:pPr lvl="1"/>
            <a:r>
              <a:rPr lang="en-GB" dirty="0" smtClean="0"/>
              <a:t>On many sites, parallel jobs will get swamped in all the serial jobs so average speedup and nodes/job etc will not be meaningful.</a:t>
            </a:r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2092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EGI has ambitions to address accounting of:</a:t>
            </a:r>
          </a:p>
          <a:p>
            <a:pPr lvl="1"/>
            <a:r>
              <a:rPr lang="en-GB" dirty="0" smtClean="0"/>
              <a:t>Clouds/Virtualisation</a:t>
            </a:r>
          </a:p>
          <a:p>
            <a:pPr lvl="1"/>
            <a:r>
              <a:rPr lang="en-GB" b="1" dirty="0" smtClean="0"/>
              <a:t>Applications</a:t>
            </a:r>
          </a:p>
          <a:p>
            <a:pPr lvl="1"/>
            <a:r>
              <a:rPr lang="en-GB" b="1" dirty="0" smtClean="0"/>
              <a:t>Data Centre Use</a:t>
            </a:r>
          </a:p>
          <a:p>
            <a:pPr lvl="1"/>
            <a:r>
              <a:rPr lang="en-GB" dirty="0" smtClean="0"/>
              <a:t>MPI</a:t>
            </a:r>
          </a:p>
          <a:p>
            <a:pPr lvl="1"/>
            <a:r>
              <a:rPr lang="en-GB" b="1" dirty="0" smtClean="0"/>
              <a:t>Services</a:t>
            </a:r>
          </a:p>
          <a:p>
            <a:pPr>
              <a:buNone/>
            </a:pPr>
            <a:r>
              <a:rPr lang="en-GB" dirty="0" smtClean="0"/>
              <a:t>Have I missed anything?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</a:t>
            </a:r>
            <a:r>
              <a:rPr lang="en-GB" dirty="0" smtClean="0"/>
              <a:t>categories</a:t>
            </a:r>
          </a:p>
          <a:p>
            <a:pPr lvl="1"/>
            <a:r>
              <a:rPr lang="en-GB" dirty="0" smtClean="0"/>
              <a:t>NGI View, </a:t>
            </a:r>
            <a:r>
              <a:rPr lang="en-GB" dirty="0" err="1" smtClean="0"/>
              <a:t>UserDNs</a:t>
            </a:r>
            <a:r>
              <a:rPr lang="en-GB" dirty="0" smtClean="0"/>
              <a:t>, Nationality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There is a VT Working on this </a:t>
            </a:r>
            <a:br>
              <a:rPr lang="en-GB" dirty="0" smtClean="0"/>
            </a:br>
            <a:r>
              <a:rPr lang="en-GB" dirty="0" smtClean="0"/>
              <a:t>as part of an NGI Report</a:t>
            </a:r>
            <a:endParaRPr lang="en-GB" dirty="0" smtClean="0"/>
          </a:p>
          <a:p>
            <a:pPr lvl="1"/>
            <a:r>
              <a:rPr lang="en-GB" dirty="0" smtClean="0"/>
              <a:t>Local </a:t>
            </a:r>
            <a:r>
              <a:rPr lang="en-GB" dirty="0" smtClean="0"/>
              <a:t>Jobs</a:t>
            </a:r>
          </a:p>
          <a:p>
            <a:pPr lvl="2"/>
            <a:r>
              <a:rPr lang="en-GB" dirty="0" smtClean="0"/>
              <a:t>Proposal drafted</a:t>
            </a:r>
            <a:endParaRPr lang="en-GB" dirty="0" smtClean="0"/>
          </a:p>
          <a:p>
            <a:pPr lvl="1"/>
            <a:r>
              <a:rPr lang="en-GB" dirty="0" smtClean="0"/>
              <a:t>Integrity checks for multiple CEs, especially different middleware stacks</a:t>
            </a:r>
            <a:r>
              <a:rPr lang="en-GB" dirty="0" smtClean="0"/>
              <a:t>.</a:t>
            </a:r>
          </a:p>
          <a:p>
            <a:r>
              <a:rPr lang="en-GB" dirty="0" smtClean="0"/>
              <a:t>Keep Submitting!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Decide what you want to account</a:t>
            </a:r>
          </a:p>
          <a:p>
            <a:r>
              <a:rPr lang="en-GB" dirty="0" smtClean="0"/>
              <a:t>Define a draft Usage Record</a:t>
            </a:r>
          </a:p>
          <a:p>
            <a:r>
              <a:rPr lang="en-GB" dirty="0" smtClean="0"/>
              <a:t>Get agreement</a:t>
            </a:r>
          </a:p>
          <a:p>
            <a:r>
              <a:rPr lang="en-GB" dirty="0" smtClean="0"/>
              <a:t>Gather data to populate UR </a:t>
            </a:r>
          </a:p>
          <a:p>
            <a:pPr lvl="1"/>
            <a:r>
              <a:rPr lang="en-GB" dirty="0" smtClean="0"/>
              <a:t>For each service of relevant type</a:t>
            </a:r>
          </a:p>
          <a:p>
            <a:r>
              <a:rPr lang="en-GB" dirty="0" smtClean="0"/>
              <a:t>Publish UR into an Accounting Infrastructure</a:t>
            </a:r>
          </a:p>
          <a:p>
            <a:pPr lvl="1"/>
            <a:r>
              <a:rPr lang="en-GB" dirty="0" smtClean="0"/>
              <a:t>ditto</a:t>
            </a:r>
          </a:p>
          <a:p>
            <a:r>
              <a:rPr lang="en-GB" dirty="0" smtClean="0"/>
              <a:t>Decide and implement workflows for data</a:t>
            </a:r>
          </a:p>
          <a:p>
            <a:pPr lvl="1"/>
            <a:r>
              <a:rPr lang="en-GB" dirty="0" smtClean="0"/>
              <a:t>In receiving infrastructure</a:t>
            </a:r>
          </a:p>
          <a:p>
            <a:r>
              <a:rPr lang="en-GB" dirty="0" smtClean="0"/>
              <a:t>Decide and implement reporting and visualisation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Types of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Decide </a:t>
            </a:r>
            <a:r>
              <a:rPr lang="en-GB" dirty="0" smtClean="0">
                <a:solidFill>
                  <a:srgbClr val="FF0000"/>
                </a:solidFill>
              </a:rPr>
              <a:t>reporting </a:t>
            </a:r>
            <a:r>
              <a:rPr lang="en-GB" dirty="0" smtClean="0">
                <a:solidFill>
                  <a:srgbClr val="FF0000"/>
                </a:solidFill>
              </a:rPr>
              <a:t>and visualisation</a:t>
            </a:r>
          </a:p>
          <a:p>
            <a:r>
              <a:rPr lang="en-GB" dirty="0" smtClean="0"/>
              <a:t>Decide </a:t>
            </a:r>
            <a:r>
              <a:rPr lang="en-GB" dirty="0" smtClean="0"/>
              <a:t>what you want to account</a:t>
            </a:r>
          </a:p>
          <a:p>
            <a:r>
              <a:rPr lang="en-GB" dirty="0" smtClean="0"/>
              <a:t>Define a draft Usage Record</a:t>
            </a:r>
          </a:p>
          <a:p>
            <a:r>
              <a:rPr lang="en-GB" dirty="0" smtClean="0"/>
              <a:t>Get agreement</a:t>
            </a:r>
          </a:p>
          <a:p>
            <a:r>
              <a:rPr lang="en-GB" dirty="0" smtClean="0"/>
              <a:t>Gather data to populate UR </a:t>
            </a:r>
          </a:p>
          <a:p>
            <a:pPr lvl="1"/>
            <a:r>
              <a:rPr lang="en-GB" dirty="0" smtClean="0"/>
              <a:t>For each service of relevant type</a:t>
            </a:r>
          </a:p>
          <a:p>
            <a:r>
              <a:rPr lang="en-GB" dirty="0" smtClean="0"/>
              <a:t>Publish UR into an Accounting Infrastructure</a:t>
            </a:r>
          </a:p>
          <a:p>
            <a:pPr lvl="1"/>
            <a:r>
              <a:rPr lang="en-GB" dirty="0" smtClean="0"/>
              <a:t>ditto</a:t>
            </a:r>
          </a:p>
          <a:p>
            <a:r>
              <a:rPr lang="en-GB" dirty="0" smtClean="0"/>
              <a:t>Decide and implement workflows for data</a:t>
            </a:r>
          </a:p>
          <a:p>
            <a:pPr lvl="1"/>
            <a:r>
              <a:rPr lang="en-GB" dirty="0" smtClean="0"/>
              <a:t>In receiving </a:t>
            </a:r>
            <a:r>
              <a:rPr lang="en-GB" dirty="0" smtClean="0"/>
              <a:t>infrastructure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Implement </a:t>
            </a:r>
            <a:r>
              <a:rPr lang="en-GB" dirty="0" smtClean="0">
                <a:solidFill>
                  <a:srgbClr val="00B050"/>
                </a:solidFill>
              </a:rPr>
              <a:t>reporting and visualisation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CPU  Views: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err="1" smtClean="0"/>
              <a:t>Njobs</a:t>
            </a:r>
            <a:r>
              <a:rPr lang="en-GB" dirty="0" smtClean="0"/>
              <a:t>, </a:t>
            </a:r>
            <a:r>
              <a:rPr lang="en-GB" dirty="0" err="1" smtClean="0"/>
              <a:t>cpu</a:t>
            </a:r>
            <a:r>
              <a:rPr lang="en-GB" dirty="0" smtClean="0"/>
              <a:t>, </a:t>
            </a:r>
            <a:r>
              <a:rPr lang="en-GB" dirty="0" err="1" smtClean="0"/>
              <a:t>wallclock</a:t>
            </a:r>
            <a:r>
              <a:rPr lang="en-GB" dirty="0" smtClean="0"/>
              <a:t>, </a:t>
            </a:r>
            <a:r>
              <a:rPr lang="en-GB" dirty="0" err="1" smtClean="0"/>
              <a:t>normalisedcpu</a:t>
            </a:r>
            <a:r>
              <a:rPr lang="en-GB" dirty="0" smtClean="0"/>
              <a:t>, </a:t>
            </a:r>
            <a:r>
              <a:rPr lang="en-GB" dirty="0" err="1" smtClean="0"/>
              <a:t>normalisedwallclock</a:t>
            </a:r>
            <a:r>
              <a:rPr lang="en-GB" dirty="0" smtClean="0"/>
              <a:t>, (all in HS06 or kSI2K) </a:t>
            </a:r>
            <a:r>
              <a:rPr lang="en-GB" dirty="0" err="1" smtClean="0"/>
              <a:t>cpuefficiency</a:t>
            </a:r>
            <a:r>
              <a:rPr lang="en-GB" dirty="0" smtClean="0"/>
              <a:t>,</a:t>
            </a:r>
          </a:p>
          <a:p>
            <a:pPr lvl="0"/>
            <a:r>
              <a:rPr lang="en-GB" dirty="0" smtClean="0"/>
              <a:t>As a table, graphs, and download</a:t>
            </a:r>
          </a:p>
          <a:p>
            <a:pPr lvl="0"/>
            <a:r>
              <a:rPr lang="en-GB" dirty="0" smtClean="0"/>
              <a:t>Tables and graphs of one of above, download of all.</a:t>
            </a:r>
          </a:p>
          <a:p>
            <a:pPr lvl="0"/>
            <a:r>
              <a:rPr lang="en-GB" dirty="0" smtClean="0"/>
              <a:t>Any </a:t>
            </a:r>
            <a:r>
              <a:rPr lang="en-GB" dirty="0" err="1" smtClean="0"/>
              <a:t>timespan</a:t>
            </a:r>
            <a:r>
              <a:rPr lang="en-GB" dirty="0" smtClean="0"/>
              <a:t> of months.</a:t>
            </a:r>
          </a:p>
          <a:p>
            <a:pPr lvl="0"/>
            <a:r>
              <a:rPr lang="en-GB" dirty="0" smtClean="0"/>
              <a:t>Any VO, all, or a selection</a:t>
            </a:r>
          </a:p>
          <a:p>
            <a:pPr lvl="0"/>
            <a:r>
              <a:rPr lang="en-GB" dirty="0" smtClean="0"/>
              <a:t>Trees for Countries, NGIs, T1, T2</a:t>
            </a:r>
          </a:p>
          <a:p>
            <a:pPr lvl="0"/>
            <a:r>
              <a:rPr lang="en-GB" dirty="0" smtClean="0"/>
              <a:t>Display any point in the tree and below from top to site level.</a:t>
            </a:r>
          </a:p>
          <a:p>
            <a:pPr lvl="0"/>
            <a:r>
              <a:rPr lang="en-GB" dirty="0" smtClean="0"/>
              <a:t>Date, VO, (Site/Region/Country) as a function of one of the others. </a:t>
            </a:r>
            <a:endParaRPr lang="en-GB" dirty="0" smtClean="0"/>
          </a:p>
          <a:p>
            <a:pPr lvl="0"/>
            <a:r>
              <a:rPr lang="en-GB" dirty="0" smtClean="0">
                <a:solidFill>
                  <a:srgbClr val="FF0000"/>
                </a:solidFill>
              </a:rPr>
              <a:t>What are the equivalents for other resources?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68C2-9F18-4032-8801-50E4CEA0EAF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075612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APEL </a:t>
            </a:r>
            <a:r>
              <a:rPr lang="en-GB" dirty="0" smtClean="0"/>
              <a:t> Accounting </a:t>
            </a:r>
            <a:r>
              <a:rPr lang="en-GB" dirty="0" smtClean="0"/>
              <a:t>in EGI</a:t>
            </a:r>
          </a:p>
          <a:p>
            <a:pPr lvl="1"/>
            <a:r>
              <a:rPr lang="en-GB" dirty="0" smtClean="0"/>
              <a:t>Recent developments</a:t>
            </a:r>
          </a:p>
          <a:p>
            <a:pPr lvl="1"/>
            <a:r>
              <a:rPr lang="en-GB" dirty="0" smtClean="0"/>
              <a:t>Upcoming Extensions</a:t>
            </a:r>
          </a:p>
          <a:p>
            <a:r>
              <a:rPr lang="en-GB" dirty="0" smtClean="0"/>
              <a:t>New Types of Resources</a:t>
            </a:r>
          </a:p>
          <a:p>
            <a:pPr lvl="1"/>
            <a:r>
              <a:rPr lang="en-GB" dirty="0" err="1" smtClean="0"/>
              <a:t>Cpu</a:t>
            </a:r>
            <a:endParaRPr lang="en-GB" dirty="0" smtClean="0"/>
          </a:p>
          <a:p>
            <a:pPr lvl="1"/>
            <a:r>
              <a:rPr lang="en-GB" dirty="0" smtClean="0"/>
              <a:t>Storage</a:t>
            </a:r>
          </a:p>
          <a:p>
            <a:pPr lvl="1"/>
            <a:r>
              <a:rPr lang="en-GB" dirty="0" smtClean="0"/>
              <a:t>Clouds</a:t>
            </a:r>
          </a:p>
          <a:p>
            <a:pPr lvl="1"/>
            <a:r>
              <a:rPr lang="en-GB" dirty="0" smtClean="0"/>
              <a:t>Applications</a:t>
            </a:r>
          </a:p>
          <a:p>
            <a:pPr lvl="1"/>
            <a:r>
              <a:rPr lang="en-GB" dirty="0" smtClean="0"/>
              <a:t>Data Centre Use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Existing</a:t>
            </a:r>
          </a:p>
          <a:p>
            <a:pPr lvl="1"/>
            <a:r>
              <a:rPr lang="en-GB" dirty="0" smtClean="0"/>
              <a:t>New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A) it is simple to think of new accounting</a:t>
            </a:r>
          </a:p>
          <a:p>
            <a:pPr lvl="1"/>
            <a:r>
              <a:rPr lang="en-GB" dirty="0" smtClean="0"/>
              <a:t>Data bandwidth, networking</a:t>
            </a:r>
          </a:p>
          <a:p>
            <a:r>
              <a:rPr lang="en-GB" dirty="0" smtClean="0"/>
              <a:t>More difficult to specify what this means</a:t>
            </a:r>
          </a:p>
          <a:p>
            <a:endParaRPr lang="en-GB" dirty="0" smtClean="0"/>
          </a:p>
          <a:p>
            <a:r>
              <a:rPr lang="en-GB" dirty="0" smtClean="0"/>
              <a:t>B) Requirements come from technology providers and infrastructure managers; very few from real users or even VRCs.</a:t>
            </a:r>
          </a:p>
          <a:p>
            <a:r>
              <a:rPr lang="en-GB" dirty="0" smtClean="0"/>
              <a:t>How do we get a </a:t>
            </a:r>
            <a:r>
              <a:rPr lang="en-GB" smtClean="0"/>
              <a:t>wider input?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Overview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525963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EGI gathers accounting data in one place for:-</a:t>
            </a:r>
          </a:p>
          <a:p>
            <a:pPr lvl="1"/>
            <a:r>
              <a:rPr lang="en-GB" dirty="0" smtClean="0"/>
              <a:t>All EGI VOs</a:t>
            </a:r>
          </a:p>
          <a:p>
            <a:pPr lvl="1"/>
            <a:r>
              <a:rPr lang="en-GB" dirty="0" smtClean="0"/>
              <a:t>LHC Experiment </a:t>
            </a:r>
            <a:r>
              <a:rPr lang="en-GB" dirty="0" err="1" smtClean="0"/>
              <a:t>VOs</a:t>
            </a:r>
            <a:r>
              <a:rPr lang="en-GB" dirty="0" smtClean="0"/>
              <a:t> (worldwide)</a:t>
            </a:r>
          </a:p>
          <a:p>
            <a:pPr lvl="1"/>
            <a:r>
              <a:rPr lang="en-GB" dirty="0" smtClean="0"/>
              <a:t>Other partner Infrastructures (Australia, Asia-Pacific)</a:t>
            </a:r>
          </a:p>
          <a:p>
            <a:pPr lvl="1"/>
            <a:r>
              <a:rPr lang="en-GB" dirty="0" smtClean="0"/>
              <a:t>And other worldwide VOs </a:t>
            </a:r>
          </a:p>
          <a:p>
            <a:r>
              <a:rPr lang="en-GB" dirty="0" smtClean="0"/>
              <a:t>&gt;10**9 jobs accounted (early 2011)</a:t>
            </a:r>
          </a:p>
          <a:p>
            <a:r>
              <a:rPr lang="en-GB" dirty="0" smtClean="0"/>
              <a:t>Most sites run </a:t>
            </a:r>
            <a:r>
              <a:rPr lang="en-GB" dirty="0" err="1" smtClean="0"/>
              <a:t>apel</a:t>
            </a:r>
            <a:r>
              <a:rPr lang="en-GB" dirty="0" smtClean="0"/>
              <a:t>-client to gather and publish</a:t>
            </a:r>
          </a:p>
          <a:p>
            <a:r>
              <a:rPr lang="en-GB" dirty="0" smtClean="0"/>
              <a:t>Several other infrastructures gather their own data and publish summaries to APEL</a:t>
            </a:r>
          </a:p>
          <a:p>
            <a:r>
              <a:rPr lang="en-GB" dirty="0" smtClean="0"/>
              <a:t>Summary data transferred to accounting portal where it can be visualised by dynamic queries.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Major changes to the central APEL repository and infrastructure are just reaching fruition.</a:t>
            </a:r>
          </a:p>
          <a:p>
            <a:r>
              <a:rPr lang="en-GB" dirty="0" smtClean="0"/>
              <a:t>This uses software called SSM to publish via the EGI Production Messaging Bus. </a:t>
            </a:r>
          </a:p>
          <a:p>
            <a:r>
              <a:rPr lang="en-GB" dirty="0" smtClean="0"/>
              <a:t>In addition to existing sites publishing this change will enable publication by additional middleware stacks/projects/infrastructures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5888"/>
            <a:ext cx="7272933" cy="865187"/>
          </a:xfrm>
        </p:spPr>
        <p:txBody>
          <a:bodyPr/>
          <a:lstStyle/>
          <a:p>
            <a:r>
              <a:rPr lang="en-GB" sz="4000" dirty="0" smtClean="0"/>
              <a:t>Existing non-APEL Publishing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Gratia (Open Science Grid)</a:t>
            </a:r>
          </a:p>
          <a:p>
            <a:r>
              <a:rPr lang="en-GB" dirty="0" smtClean="0"/>
              <a:t>SGAS (</a:t>
            </a:r>
            <a:r>
              <a:rPr lang="en-GB" dirty="0" err="1" smtClean="0"/>
              <a:t>NorduGrid</a:t>
            </a:r>
            <a:r>
              <a:rPr lang="en-GB" dirty="0" smtClean="0"/>
              <a:t> + some other ARC)</a:t>
            </a:r>
          </a:p>
          <a:p>
            <a:r>
              <a:rPr lang="en-GB" dirty="0" smtClean="0"/>
              <a:t>DGAS (IGI/Italy)</a:t>
            </a:r>
          </a:p>
          <a:p>
            <a:r>
              <a:rPr lang="en-GB" dirty="0" smtClean="0"/>
              <a:t>NIKHEF</a:t>
            </a:r>
          </a:p>
          <a:p>
            <a:r>
              <a:rPr lang="en-GB" dirty="0" smtClean="0"/>
              <a:t>CC-IN2P3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Additional publication made possible by SSM</a:t>
            </a:r>
          </a:p>
          <a:p>
            <a:r>
              <a:rPr lang="en-GB" dirty="0" smtClean="0"/>
              <a:t>Unicore</a:t>
            </a:r>
          </a:p>
          <a:p>
            <a:r>
              <a:rPr lang="en-GB" dirty="0" smtClean="0"/>
              <a:t>ARC direct via JURA instead of SGAS</a:t>
            </a:r>
          </a:p>
          <a:p>
            <a:r>
              <a:rPr lang="en-GB" dirty="0" err="1" smtClean="0"/>
              <a:t>Globus</a:t>
            </a:r>
            <a:r>
              <a:rPr lang="en-GB" dirty="0" smtClean="0"/>
              <a:t>/IGE via </a:t>
            </a:r>
            <a:r>
              <a:rPr lang="en-GB" dirty="0" err="1" smtClean="0"/>
              <a:t>GridSafe</a:t>
            </a:r>
            <a:endParaRPr lang="en-GB" dirty="0" smtClean="0"/>
          </a:p>
          <a:p>
            <a:r>
              <a:rPr lang="en-GB" dirty="0" smtClean="0"/>
              <a:t>EDGI</a:t>
            </a:r>
          </a:p>
          <a:p>
            <a:r>
              <a:rPr lang="en-GB" dirty="0" smtClean="0"/>
              <a:t>MAPPER</a:t>
            </a:r>
          </a:p>
          <a:p>
            <a:r>
              <a:rPr lang="en-GB" dirty="0" smtClean="0"/>
              <a:t>CERN (including non-Grid work)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Architecture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131840" y="1844824"/>
            <a:ext cx="2808311" cy="3456384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9" name="Flowchart: Magnetic Disk 8"/>
          <p:cNvSpPr/>
          <p:nvPr/>
        </p:nvSpPr>
        <p:spPr bwMode="auto">
          <a:xfrm>
            <a:off x="3347864" y="2564904"/>
            <a:ext cx="2160240" cy="93610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JR           SJR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524328" y="2708920"/>
            <a:ext cx="115212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PORTAL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547664" y="3284984"/>
            <a:ext cx="1080120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1300" dirty="0" smtClean="0"/>
              <a:t>EGI BROKER NETWORK</a:t>
            </a:r>
            <a:endParaRPr kumimoji="0" lang="en-GB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1520" y="2924944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520" y="3356992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1520" y="3789040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1520" y="4221088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cxnSp>
        <p:nvCxnSpPr>
          <p:cNvPr id="33" name="Elbow Connector 32"/>
          <p:cNvCxnSpPr>
            <a:stCxn id="14" idx="3"/>
            <a:endCxn id="12" idx="1"/>
          </p:cNvCxnSpPr>
          <p:nvPr/>
        </p:nvCxnSpPr>
        <p:spPr bwMode="auto">
          <a:xfrm>
            <a:off x="1007366" y="3080174"/>
            <a:ext cx="540298" cy="60085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/>
          <p:cNvCxnSpPr>
            <a:stCxn id="15" idx="3"/>
            <a:endCxn id="12" idx="1"/>
          </p:cNvCxnSpPr>
          <p:nvPr/>
        </p:nvCxnSpPr>
        <p:spPr bwMode="auto">
          <a:xfrm>
            <a:off x="1007366" y="3512222"/>
            <a:ext cx="540298" cy="1688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16" idx="3"/>
            <a:endCxn id="12" idx="1"/>
          </p:cNvCxnSpPr>
          <p:nvPr/>
        </p:nvCxnSpPr>
        <p:spPr bwMode="auto">
          <a:xfrm flipV="1">
            <a:off x="1007366" y="3681028"/>
            <a:ext cx="540298" cy="26324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Elbow Connector 35"/>
          <p:cNvCxnSpPr>
            <a:stCxn id="17" idx="3"/>
            <a:endCxn id="12" idx="1"/>
          </p:cNvCxnSpPr>
          <p:nvPr/>
        </p:nvCxnSpPr>
        <p:spPr bwMode="auto">
          <a:xfrm flipV="1">
            <a:off x="1007366" y="3681028"/>
            <a:ext cx="540298" cy="6952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12" idx="3"/>
            <a:endCxn id="56" idx="2"/>
          </p:cNvCxnSpPr>
          <p:nvPr/>
        </p:nvCxnSpPr>
        <p:spPr bwMode="auto">
          <a:xfrm>
            <a:off x="2627784" y="3681028"/>
            <a:ext cx="1080120" cy="13321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Elbow Connector 41"/>
          <p:cNvCxnSpPr/>
          <p:nvPr/>
        </p:nvCxnSpPr>
        <p:spPr bwMode="auto">
          <a:xfrm rot="5400000" flipH="1" flipV="1">
            <a:off x="3816710" y="4688346"/>
            <a:ext cx="21602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54" idx="3"/>
            <a:endCxn id="70" idx="2"/>
          </p:cNvCxnSpPr>
          <p:nvPr/>
        </p:nvCxnSpPr>
        <p:spPr bwMode="auto">
          <a:xfrm flipV="1">
            <a:off x="7380312" y="3140968"/>
            <a:ext cx="576064" cy="6120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71600" y="2780928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STOMP</a:t>
            </a:r>
            <a:endParaRPr lang="en-GB" sz="1000" dirty="0"/>
          </a:p>
        </p:txBody>
      </p:sp>
      <p:grpSp>
        <p:nvGrpSpPr>
          <p:cNvPr id="3" name="Group 85"/>
          <p:cNvGrpSpPr/>
          <p:nvPr/>
        </p:nvGrpSpPr>
        <p:grpSpPr>
          <a:xfrm>
            <a:off x="3315206" y="4365104"/>
            <a:ext cx="360040" cy="216024"/>
            <a:chOff x="467544" y="1196752"/>
            <a:chExt cx="1008112" cy="576064"/>
          </a:xfrm>
        </p:grpSpPr>
        <p:sp>
          <p:nvSpPr>
            <p:cNvPr id="81" name="Rectangle 80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86"/>
          <p:cNvGrpSpPr/>
          <p:nvPr/>
        </p:nvGrpSpPr>
        <p:grpSpPr>
          <a:xfrm>
            <a:off x="3747254" y="4365104"/>
            <a:ext cx="360040" cy="216024"/>
            <a:chOff x="467544" y="1196752"/>
            <a:chExt cx="1008112" cy="57606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0"/>
          <p:cNvGrpSpPr/>
          <p:nvPr/>
        </p:nvGrpSpPr>
        <p:grpSpPr>
          <a:xfrm>
            <a:off x="4179302" y="4365104"/>
            <a:ext cx="360040" cy="216024"/>
            <a:chOff x="467544" y="1196752"/>
            <a:chExt cx="1008112" cy="576064"/>
          </a:xfrm>
        </p:grpSpPr>
        <p:sp>
          <p:nvSpPr>
            <p:cNvPr id="92" name="Rectangle 91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ectangle 94"/>
          <p:cNvSpPr/>
          <p:nvPr/>
        </p:nvSpPr>
        <p:spPr bwMode="auto">
          <a:xfrm>
            <a:off x="3387214" y="3717032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RECORD LOADER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7" name="Straight Arrow Connector 96"/>
          <p:cNvCxnSpPr>
            <a:endCxn id="95" idx="2"/>
          </p:cNvCxnSpPr>
          <p:nvPr/>
        </p:nvCxnSpPr>
        <p:spPr bwMode="auto">
          <a:xfrm rot="5400000" flipH="1" flipV="1">
            <a:off x="3783258" y="4221088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Elbow Connector 103"/>
          <p:cNvCxnSpPr>
            <a:stCxn id="95" idx="0"/>
            <a:endCxn id="9" idx="3"/>
          </p:cNvCxnSpPr>
          <p:nvPr/>
        </p:nvCxnSpPr>
        <p:spPr bwMode="auto">
          <a:xfrm rot="5400000" flipH="1" flipV="1">
            <a:off x="4069617" y="3358665"/>
            <a:ext cx="216024" cy="5007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4644008" y="3717032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SUMMARISER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07" name="Elbow Connector 106"/>
          <p:cNvCxnSpPr>
            <a:stCxn id="9" idx="4"/>
            <a:endCxn id="105" idx="0"/>
          </p:cNvCxnSpPr>
          <p:nvPr/>
        </p:nvCxnSpPr>
        <p:spPr bwMode="auto">
          <a:xfrm flipH="1">
            <a:off x="5256076" y="3032956"/>
            <a:ext cx="252028" cy="684076"/>
          </a:xfrm>
          <a:prstGeom prst="bentConnector4">
            <a:avLst>
              <a:gd name="adj1" fmla="val -90704"/>
              <a:gd name="adj2" fmla="val 842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Elbow Connector 110"/>
          <p:cNvCxnSpPr>
            <a:stCxn id="105" idx="3"/>
            <a:endCxn id="54" idx="1"/>
          </p:cNvCxnSpPr>
          <p:nvPr/>
        </p:nvCxnSpPr>
        <p:spPr bwMode="auto">
          <a:xfrm flipV="1">
            <a:off x="5868144" y="3753036"/>
            <a:ext cx="432048" cy="1440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Elbow Connector 116"/>
          <p:cNvCxnSpPr/>
          <p:nvPr/>
        </p:nvCxnSpPr>
        <p:spPr bwMode="auto">
          <a:xfrm rot="5400000" flipH="1" flipV="1">
            <a:off x="4391980" y="2528900"/>
            <a:ext cx="1588" cy="936104"/>
          </a:xfrm>
          <a:prstGeom prst="bentConnector3">
            <a:avLst>
              <a:gd name="adj1" fmla="val 4044440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3895464" y="1988840"/>
            <a:ext cx="1008112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JR TO SJR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547664" y="4797152"/>
            <a:ext cx="10801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SUMMARY CLIENT</a:t>
            </a:r>
          </a:p>
        </p:txBody>
      </p:sp>
      <p:cxnSp>
        <p:nvCxnSpPr>
          <p:cNvPr id="48" name="Straight Arrow Connector 47"/>
          <p:cNvCxnSpPr>
            <a:stCxn id="46" idx="0"/>
            <a:endCxn id="12" idx="2"/>
          </p:cNvCxnSpPr>
          <p:nvPr/>
        </p:nvCxnSpPr>
        <p:spPr bwMode="auto">
          <a:xfrm rot="5400000" flipH="1" flipV="1">
            <a:off x="1727684" y="4437112"/>
            <a:ext cx="7200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95736" y="436510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STOMP</a:t>
            </a:r>
            <a:endParaRPr lang="en-GB" sz="10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6300192" y="3429000"/>
            <a:ext cx="108012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 smtClean="0"/>
              <a:t>NETWORK OF BROKERS</a:t>
            </a:r>
            <a:endParaRPr kumimoji="0" lang="en-GB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12160" y="4221088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STOMP</a:t>
            </a:r>
            <a:endParaRPr lang="en-GB" sz="1000" dirty="0"/>
          </a:p>
        </p:txBody>
      </p:sp>
      <p:sp>
        <p:nvSpPr>
          <p:cNvPr id="47" name="Oval 46"/>
          <p:cNvSpPr/>
          <p:nvPr/>
        </p:nvSpPr>
        <p:spPr bwMode="auto">
          <a:xfrm>
            <a:off x="611560" y="1484784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15616" y="148478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sending SSM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 bwMode="auto">
          <a:xfrm>
            <a:off x="1979712" y="458112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796136" y="378904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971600" y="2996952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707904" y="4797152"/>
            <a:ext cx="432048" cy="432048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971600" y="3429000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71600" y="3861048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971600" y="4293096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956376" y="2996952"/>
            <a:ext cx="288032" cy="288032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11560" y="1988840"/>
            <a:ext cx="360040" cy="360040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15616" y="198884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receiving SSM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652120" y="155679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APEL Repository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251520" y="256490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APEL Clients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1403648" y="537321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Other Accounting Systems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SSM?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813995"/>
          </a:xfrm>
        </p:spPr>
        <p:txBody>
          <a:bodyPr/>
          <a:lstStyle/>
          <a:p>
            <a:r>
              <a:rPr lang="en-GB" sz="2800" dirty="0" smtClean="0"/>
              <a:t>Transfers files between computers using Python, </a:t>
            </a:r>
            <a:r>
              <a:rPr lang="en-GB" sz="2800" dirty="0" err="1" smtClean="0"/>
              <a:t>ActiveMQ</a:t>
            </a:r>
            <a:r>
              <a:rPr lang="en-GB" sz="2800" dirty="0" smtClean="0"/>
              <a:t> and STOMP</a:t>
            </a:r>
          </a:p>
          <a:p>
            <a:r>
              <a:rPr lang="en-GB" sz="2800" dirty="0" smtClean="0"/>
              <a:t>One SSM is needed at each end</a:t>
            </a:r>
          </a:p>
          <a:p>
            <a:pPr lvl="1"/>
            <a:r>
              <a:rPr lang="en-GB" sz="2400" dirty="0" smtClean="0"/>
              <a:t>Producer and Consumer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If your SSMs are working, the files get sent reliably</a:t>
            </a:r>
          </a:p>
          <a:p>
            <a:endParaRPr lang="en-GB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043608" y="3717032"/>
            <a:ext cx="360040" cy="216024"/>
            <a:chOff x="467544" y="1196752"/>
            <a:chExt cx="1008112" cy="576064"/>
          </a:xfrm>
        </p:grpSpPr>
        <p:sp>
          <p:nvSpPr>
            <p:cNvPr id="5" name="Rectangle 4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1475656" y="3717032"/>
            <a:ext cx="360040" cy="216024"/>
            <a:chOff x="467544" y="1196752"/>
            <a:chExt cx="1008112" cy="576064"/>
          </a:xfrm>
        </p:grpSpPr>
        <p:sp>
          <p:nvSpPr>
            <p:cNvPr id="9" name="Rectangle 8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1907704" y="3717032"/>
            <a:ext cx="360040" cy="216024"/>
            <a:chOff x="467544" y="1196752"/>
            <a:chExt cx="1008112" cy="57606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1115616" y="3212976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SSM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 bwMode="auto">
          <a:xfrm>
            <a:off x="2195736" y="3392996"/>
            <a:ext cx="1224136" cy="1800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Cloud 19"/>
          <p:cNvSpPr/>
          <p:nvPr/>
        </p:nvSpPr>
        <p:spPr bwMode="auto">
          <a:xfrm>
            <a:off x="3347864" y="3140968"/>
            <a:ext cx="2088232" cy="122413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34290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NETWORK OF BROKERS</a:t>
            </a:r>
            <a:endParaRPr lang="en-US" sz="1200" dirty="0"/>
          </a:p>
        </p:txBody>
      </p:sp>
      <p:grpSp>
        <p:nvGrpSpPr>
          <p:cNvPr id="17" name="Group 21"/>
          <p:cNvGrpSpPr/>
          <p:nvPr/>
        </p:nvGrpSpPr>
        <p:grpSpPr>
          <a:xfrm>
            <a:off x="6732240" y="3717032"/>
            <a:ext cx="360040" cy="216024"/>
            <a:chOff x="467544" y="1196752"/>
            <a:chExt cx="1008112" cy="57606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25"/>
          <p:cNvGrpSpPr/>
          <p:nvPr/>
        </p:nvGrpSpPr>
        <p:grpSpPr>
          <a:xfrm>
            <a:off x="7164288" y="3717032"/>
            <a:ext cx="360040" cy="216024"/>
            <a:chOff x="467544" y="1196752"/>
            <a:chExt cx="1008112" cy="57606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9"/>
          <p:cNvGrpSpPr/>
          <p:nvPr/>
        </p:nvGrpSpPr>
        <p:grpSpPr>
          <a:xfrm>
            <a:off x="7596336" y="3717032"/>
            <a:ext cx="360040" cy="216024"/>
            <a:chOff x="467544" y="1196752"/>
            <a:chExt cx="1008112" cy="576064"/>
          </a:xfrm>
        </p:grpSpPr>
        <p:sp>
          <p:nvSpPr>
            <p:cNvPr id="31" name="Rectangle 30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Rectangle 33"/>
          <p:cNvSpPr/>
          <p:nvPr/>
        </p:nvSpPr>
        <p:spPr bwMode="auto">
          <a:xfrm>
            <a:off x="6804248" y="3212976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SSM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36" name="Straight Arrow Connector 35"/>
          <p:cNvCxnSpPr>
            <a:stCxn id="20" idx="0"/>
            <a:endCxn id="34" idx="1"/>
          </p:cNvCxnSpPr>
          <p:nvPr/>
        </p:nvCxnSpPr>
        <p:spPr bwMode="auto">
          <a:xfrm flipV="1">
            <a:off x="5434356" y="3392996"/>
            <a:ext cx="136989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55576" y="3645024"/>
            <a:ext cx="1800200" cy="646331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1200" dirty="0" smtClean="0"/>
              <a:t>Outgoing directory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1200" dirty="0" smtClean="0"/>
              <a:t>Incoming directory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Extended </a:t>
            </a:r>
            <a:r>
              <a:rPr lang="en-GB" sz="4000" dirty="0" smtClean="0"/>
              <a:t>EGI Infrastructure</a:t>
            </a:r>
            <a:endParaRPr lang="en-GB" sz="4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4941168"/>
          <a:ext cx="756084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6300192" y="3789040"/>
            <a:ext cx="2448273" cy="6463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r>
              <a:rPr lang="en-GB" dirty="0" smtClean="0"/>
              <a:t>SSM/</a:t>
            </a:r>
            <a:r>
              <a:rPr lang="en-GB" dirty="0" err="1" smtClean="0"/>
              <a:t>ActiveMQ</a:t>
            </a:r>
            <a:r>
              <a:rPr lang="en-GB" dirty="0" smtClean="0"/>
              <a:t> Messaging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-648580" y="3032956"/>
            <a:ext cx="3096344" cy="720080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943708" y="3609020"/>
            <a:ext cx="2592288" cy="72008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791580" y="3320988"/>
            <a:ext cx="3168352" cy="216024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247964" y="4041068"/>
            <a:ext cx="1728192" cy="72008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520" y="1484784"/>
            <a:ext cx="100811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/>
              <a:t>APEL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827584" y="1988840"/>
            <a:ext cx="100811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/>
              <a:t>DGAS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475656" y="1484784"/>
            <a:ext cx="151216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/>
              <a:t>ARC/SGAS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411760" y="1988840"/>
            <a:ext cx="165618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/>
              <a:t>OSG/Gratia</a:t>
            </a:r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395536" y="3356992"/>
            <a:ext cx="2592288" cy="576064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4644008" y="1340768"/>
          <a:ext cx="108012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5868144" y="1340768"/>
          <a:ext cx="93610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5400092" y="4041068"/>
            <a:ext cx="1728192" cy="72008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Diagram 28"/>
          <p:cNvGraphicFramePr/>
          <p:nvPr/>
        </p:nvGraphicFramePr>
        <p:xfrm>
          <a:off x="6948264" y="1340768"/>
          <a:ext cx="93610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5400000">
            <a:off x="6408204" y="4041068"/>
            <a:ext cx="1728192" cy="72008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Diagram 35"/>
          <p:cNvGraphicFramePr/>
          <p:nvPr/>
        </p:nvGraphicFramePr>
        <p:xfrm>
          <a:off x="8028384" y="1268760"/>
          <a:ext cx="93610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>
            <a:off x="7200292" y="3753036"/>
            <a:ext cx="1800200" cy="576064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3203848" y="1412776"/>
            <a:ext cx="1008112" cy="3528392"/>
            <a:chOff x="3347864" y="1484784"/>
            <a:chExt cx="1008112" cy="3528392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>
              <a:off x="2700586" y="3428206"/>
              <a:ext cx="3168352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347864" y="1484784"/>
              <a:ext cx="100811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threePt" dir="t">
                <a:rot lat="0" lon="0" rev="1800000"/>
              </a:lightRig>
            </a:scene3d>
            <a:sp3d extrusionH="76200">
              <a:bevelT/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GB" dirty="0" smtClean="0"/>
                <a:t>Sites</a:t>
              </a:r>
              <a:endParaRPr lang="en-GB" dirty="0"/>
            </a:p>
          </p:txBody>
        </p:sp>
      </p:grpSp>
      <p:cxnSp>
        <p:nvCxnSpPr>
          <p:cNvPr id="40" name="Straight Arrow Connector 39"/>
          <p:cNvCxnSpPr>
            <a:stCxn id="41" idx="2"/>
          </p:cNvCxnSpPr>
          <p:nvPr/>
        </p:nvCxnSpPr>
        <p:spPr>
          <a:xfrm flipH="1">
            <a:off x="4436368" y="1252928"/>
            <a:ext cx="63624" cy="36882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51920" y="914374"/>
            <a:ext cx="1296144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1600" dirty="0" smtClean="0"/>
              <a:t>ARC/JURA</a:t>
            </a: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4018</TotalTime>
  <Words>1069</Words>
  <Application>Microsoft Office PowerPoint</Application>
  <PresentationFormat>On-screen Show (4:3)</PresentationFormat>
  <Paragraphs>221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EGI-InSPIRE-Slide-Template_v4</vt:lpstr>
      <vt:lpstr>Accounting Requirements Capture Where Next for Accounting in EGI?  </vt:lpstr>
      <vt:lpstr>Outline</vt:lpstr>
      <vt:lpstr>Current Overview</vt:lpstr>
      <vt:lpstr>Recent Developments</vt:lpstr>
      <vt:lpstr>Existing non-APEL Publishing</vt:lpstr>
      <vt:lpstr>New Publishing</vt:lpstr>
      <vt:lpstr>New Architecture</vt:lpstr>
      <vt:lpstr>What is the SSM?</vt:lpstr>
      <vt:lpstr>Extended EGI Infrastructure</vt:lpstr>
      <vt:lpstr>New Types of Accounting</vt:lpstr>
      <vt:lpstr>New Types of Resources</vt:lpstr>
      <vt:lpstr>Clouds</vt:lpstr>
      <vt:lpstr>Storage</vt:lpstr>
      <vt:lpstr>Parallel Jobs</vt:lpstr>
      <vt:lpstr>Others</vt:lpstr>
      <vt:lpstr>Requirements </vt:lpstr>
      <vt:lpstr>Process</vt:lpstr>
      <vt:lpstr>New Types of Accounting</vt:lpstr>
      <vt:lpstr>CPU  Views:</vt:lpstr>
      <vt:lpstr>Problems 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 </cp:lastModifiedBy>
  <cp:revision>95</cp:revision>
  <dcterms:created xsi:type="dcterms:W3CDTF">2010-09-03T12:01:03Z</dcterms:created>
  <dcterms:modified xsi:type="dcterms:W3CDTF">2012-03-29T09:14:45Z</dcterms:modified>
</cp:coreProperties>
</file>