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4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3/27/2012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3/27/2012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3/27/2012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3/27/2012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3/27/2012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741987"/>
          </a:xfrm>
        </p:spPr>
        <p:txBody>
          <a:bodyPr/>
          <a:lstStyle/>
          <a:p>
            <a:r>
              <a:rPr lang="en-US" sz="2400" dirty="0" smtClean="0"/>
              <a:t>Proposed structure</a:t>
            </a:r>
          </a:p>
          <a:p>
            <a:pPr lvl="1"/>
            <a:r>
              <a:rPr lang="en-US" sz="2000" dirty="0" smtClean="0"/>
              <a:t>Working groups/task forces</a:t>
            </a:r>
          </a:p>
          <a:p>
            <a:pPr lvl="2"/>
            <a:r>
              <a:rPr lang="en-US" sz="1800" dirty="0" smtClean="0"/>
              <a:t>Meeting regularly with a specific mandate</a:t>
            </a:r>
          </a:p>
          <a:p>
            <a:pPr lvl="2"/>
            <a:r>
              <a:rPr lang="en-US" sz="1800" dirty="0" smtClean="0"/>
              <a:t>Call for participation to other RCs</a:t>
            </a:r>
            <a:endParaRPr lang="en-US" sz="1800" dirty="0" smtClean="0"/>
          </a:p>
          <a:p>
            <a:pPr lvl="1"/>
            <a:r>
              <a:rPr lang="en-US" sz="2000" dirty="0" smtClean="0"/>
              <a:t>Interest groups</a:t>
            </a:r>
          </a:p>
          <a:p>
            <a:pPr lvl="2"/>
            <a:r>
              <a:rPr lang="en-US" sz="1800" dirty="0" smtClean="0"/>
              <a:t>Relying on e-collaboration tools for sharing of information</a:t>
            </a:r>
            <a:endParaRPr lang="en-US" sz="1800" dirty="0" smtClean="0"/>
          </a:p>
          <a:p>
            <a:pPr lvl="1"/>
            <a:r>
              <a:rPr lang="en-US" sz="2000" dirty="0" smtClean="0"/>
              <a:t>RC Forum as the “GDB” equivalent for non-WLCG internationa</a:t>
            </a:r>
            <a:r>
              <a:rPr lang="en-US" sz="2000" dirty="0" smtClean="0"/>
              <a:t>l VOs</a:t>
            </a:r>
          </a:p>
          <a:p>
            <a:r>
              <a:rPr lang="en-US" sz="2400" dirty="0" smtClean="0"/>
              <a:t>Actions</a:t>
            </a:r>
          </a:p>
          <a:p>
            <a:pPr lvl="1"/>
            <a:r>
              <a:rPr lang="en-US" sz="2000" dirty="0" smtClean="0"/>
              <a:t>Revision of </a:t>
            </a:r>
            <a:r>
              <a:rPr lang="en-US" sz="2000" dirty="0" err="1" smtClean="0"/>
              <a:t>ToR</a:t>
            </a:r>
            <a:r>
              <a:rPr lang="en-US" sz="2000" dirty="0" smtClean="0"/>
              <a:t> (T. Ferrari)</a:t>
            </a:r>
          </a:p>
          <a:p>
            <a:pPr lvl="1"/>
            <a:r>
              <a:rPr lang="en-US" sz="2000" dirty="0" smtClean="0"/>
              <a:t>Announcement to NGIs, finalization of membership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mailing lists/wiki </a:t>
            </a:r>
          </a:p>
          <a:p>
            <a:pPr lvl="1"/>
            <a:r>
              <a:rPr lang="en-US" sz="2000" dirty="0" smtClean="0"/>
              <a:t>Meeting with </a:t>
            </a:r>
            <a:r>
              <a:rPr lang="en-US" sz="2000" smtClean="0"/>
              <a:t>VRC representative </a:t>
            </a:r>
          </a:p>
          <a:p>
            <a:pPr lvl="1"/>
            <a:r>
              <a:rPr lang="en-US" sz="2000" dirty="0" smtClean="0"/>
              <a:t>F2f in September TF12 (Prague)</a:t>
            </a:r>
          </a:p>
          <a:p>
            <a:endParaRPr lang="en-US" sz="2400" dirty="0"/>
          </a:p>
          <a:p>
            <a:endParaRPr lang="en-US" sz="24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3/27/2012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59</TotalTime>
  <Words>72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EGI-InSPIRE-Slide-Template_v4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</dc:title>
  <dc:creator>Tiziana Ferrari</dc:creator>
  <cp:lastModifiedBy>Tiziana Ferrari</cp:lastModifiedBy>
  <cp:revision>3</cp:revision>
  <dcterms:created xsi:type="dcterms:W3CDTF">2012-03-27T09:29:41Z</dcterms:created>
  <dcterms:modified xsi:type="dcterms:W3CDTF">2012-03-27T10:29:33Z</dcterms:modified>
</cp:coreProperties>
</file>