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58" r:id="rId2"/>
    <p:sldId id="259" r:id="rId3"/>
    <p:sldId id="261" r:id="rId4"/>
    <p:sldId id="265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64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39" autoAdjust="0"/>
  </p:normalViewPr>
  <p:slideViewPr>
    <p:cSldViewPr>
      <p:cViewPr>
        <p:scale>
          <a:sx n="100" d="100"/>
          <a:sy n="100" d="100"/>
        </p:scale>
        <p:origin x="-270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723AD4-AAE7-E645-9D11-09E36E28C145}" type="datetimeFigureOut">
              <a:rPr lang="en-US"/>
              <a:pPr/>
              <a:t>3/25/2012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87174C-5845-5546-9086-BD1E0D2CDB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059D8-8375-9C41-B279-4366F76630EE}" type="datetime1">
              <a:rPr lang="en-US"/>
              <a:pPr/>
              <a:t>3/25/2012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2A0604-2C04-FC48-8060-0DD5189BD7B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4D05-32F4-3548-8510-5F3C7C8003B5}" type="datetimeFigureOut">
              <a:rPr lang="en-US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79EC-C478-594C-8623-5C89DCD7030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D449E-8107-8049-B6B2-473322C4DCE2}" type="datetimeFigureOut">
              <a:rPr lang="en-US"/>
              <a:pPr/>
              <a:t>3/25/2012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EC3-3DCA-C04F-8D8C-D6F4C49675A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3CB3-5D51-4740-9F61-9943939183DF}" type="datetime1">
              <a:rPr lang="en-US"/>
              <a:pPr>
                <a:defRPr/>
              </a:pPr>
              <a:t>3/25/2012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BFDD-2709-BC4A-89E1-2821033BFC1C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3F7B84C-EBAC-7046-973B-A1A58DC1F7D5}" type="datetimeFigureOut">
              <a:rPr lang="en-US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62EEB94-1EC7-5A4B-8DE9-CCB1FC63412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gus.eu/pages/metrics/download_metrics_reports.php" TargetMode="External"/><Relationship Id="rId2" Type="http://schemas.openxmlformats.org/officeDocument/2006/relationships/hyperlink" Target="https://ggus.eu/pages/metrics/download_escalation_reports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gus.eu/stat/stat.php" TargetMode="External"/><Relationship Id="rId4" Type="http://schemas.openxmlformats.org/officeDocument/2006/relationships/hyperlink" Target="https://ggus.eu/ws/ticket_search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indico/conferenceDisplay.py?confId=655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.ggus.eu/report/report_view.php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476375" y="1844675"/>
            <a:ext cx="7315200" cy="1374775"/>
          </a:xfrm>
        </p:spPr>
        <p:txBody>
          <a:bodyPr/>
          <a:lstStyle/>
          <a:p>
            <a:pPr eaLnBrk="1" hangingPunct="1"/>
            <a:r>
              <a:rPr lang="en-US" dirty="0" smtClean="0"/>
              <a:t>GGUS Report Generator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 bwMode="auto">
          <a:xfrm>
            <a:off x="2555875" y="3644900"/>
            <a:ext cx="5105400" cy="18003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Günter Grein, </a:t>
            </a:r>
            <a:r>
              <a:rPr lang="en-US" sz="2400" dirty="0" smtClean="0"/>
              <a:t>KIT</a:t>
            </a:r>
          </a:p>
          <a:p>
            <a:pPr eaLnBrk="1" hangingPunct="1"/>
            <a:r>
              <a:rPr lang="en-US" sz="2400" dirty="0" smtClean="0"/>
              <a:t>Helmut Dres, KIT</a:t>
            </a:r>
          </a:p>
          <a:p>
            <a:pPr eaLnBrk="1" hangingPunct="1"/>
            <a:r>
              <a:rPr lang="en-US" sz="2400" dirty="0" smtClean="0"/>
              <a:t>Torsten Antoni, KIT</a:t>
            </a:r>
          </a:p>
          <a:p>
            <a:pPr eaLnBrk="1" hangingPunct="1"/>
            <a:r>
              <a:rPr lang="en-US" sz="2400" dirty="0" smtClean="0"/>
              <a:t>Carsten Rogge, KIT</a:t>
            </a:r>
            <a:endParaRPr 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6C4E8-EF43-ED42-A9BD-1E5C085DFAAD}" type="slidenum">
              <a:rPr lang="fi-FI"/>
              <a:pPr/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aggregation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0743" t="15030" r="57986" b="56694"/>
          <a:stretch/>
        </p:blipFill>
        <p:spPr bwMode="auto">
          <a:xfrm>
            <a:off x="1187624" y="1556792"/>
            <a:ext cx="6696744" cy="40324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512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</a:t>
            </a:r>
            <a:r>
              <a:rPr lang="de-DE" dirty="0" err="1" smtClean="0"/>
              <a:t>responisble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11094" t="15078" r="57693" b="41681"/>
          <a:stretch/>
        </p:blipFill>
        <p:spPr bwMode="auto">
          <a:xfrm>
            <a:off x="1331639" y="1340768"/>
            <a:ext cx="6480721" cy="45365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850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- </a:t>
            </a:r>
            <a:r>
              <a:rPr lang="de-DE" dirty="0" err="1" smtClean="0"/>
              <a:t>results</a:t>
            </a:r>
            <a:r>
              <a:rPr lang="de-DE" dirty="0" smtClean="0"/>
              <a:t> list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1022" t="15319" r="39097" b="47121"/>
          <a:stretch/>
        </p:blipFill>
        <p:spPr bwMode="auto">
          <a:xfrm>
            <a:off x="683568" y="1245326"/>
            <a:ext cx="7992888" cy="383177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/>
          <a:srcRect l="11239" t="87691" r="39281" b="7986"/>
          <a:stretch/>
        </p:blipFill>
        <p:spPr bwMode="auto">
          <a:xfrm>
            <a:off x="683568" y="5399315"/>
            <a:ext cx="7992888" cy="6096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46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-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smtClean="0"/>
              <a:t>list </a:t>
            </a:r>
            <a:r>
              <a:rPr lang="de-DE" dirty="0" err="1" smtClean="0"/>
              <a:t>details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10909" t="54425" r="39504" b="1"/>
          <a:stretch/>
        </p:blipFill>
        <p:spPr bwMode="auto">
          <a:xfrm>
            <a:off x="323528" y="1484784"/>
            <a:ext cx="8496944" cy="43924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17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to </a:t>
            </a:r>
            <a:r>
              <a:rPr lang="de-DE" dirty="0" err="1" smtClean="0"/>
              <a:t>requirements</a:t>
            </a:r>
            <a:r>
              <a:rPr lang="de-DE" dirty="0" smtClean="0"/>
              <a:t> list (</a:t>
            </a:r>
            <a:r>
              <a:rPr lang="de-DE" dirty="0" err="1" smtClean="0"/>
              <a:t>slide</a:t>
            </a:r>
            <a:r>
              <a:rPr lang="de-DE" dirty="0" smtClean="0"/>
              <a:t> #5)</a:t>
            </a:r>
          </a:p>
          <a:p>
            <a:pPr lvl="1"/>
            <a:r>
              <a:rPr lang="de-DE" dirty="0" smtClean="0"/>
              <a:t>Report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r>
              <a:rPr lang="de-DE" dirty="0" smtClean="0"/>
              <a:t> (2nd </a:t>
            </a:r>
            <a:r>
              <a:rPr lang="de-DE" dirty="0" err="1" smtClean="0"/>
              <a:t>level</a:t>
            </a:r>
            <a:r>
              <a:rPr lang="de-DE" dirty="0" smtClean="0"/>
              <a:t>, 3rd </a:t>
            </a:r>
            <a:r>
              <a:rPr lang="de-DE" dirty="0" err="1" smtClean="0"/>
              <a:t>level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Report </a:t>
            </a:r>
            <a:r>
              <a:rPr lang="de-DE" dirty="0" err="1" smtClean="0"/>
              <a:t>by</a:t>
            </a:r>
            <a:r>
              <a:rPr lang="de-DE" dirty="0" smtClean="0"/>
              <a:t> ticket type, e.g. ALARM, TEAM</a:t>
            </a:r>
          </a:p>
          <a:p>
            <a:pPr lvl="1"/>
            <a:r>
              <a:rPr lang="de-DE" dirty="0" smtClean="0"/>
              <a:t>Ticket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user‘s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of </a:t>
            </a:r>
            <a:r>
              <a:rPr lang="de-DE" dirty="0" err="1" smtClean="0"/>
              <a:t>view</a:t>
            </a:r>
            <a:endParaRPr lang="de-DE" dirty="0" smtClean="0"/>
          </a:p>
          <a:p>
            <a:pPr lvl="1"/>
            <a:r>
              <a:rPr lang="de-DE" dirty="0" err="1" smtClean="0"/>
              <a:t>Configuration</a:t>
            </a:r>
            <a:r>
              <a:rPr lang="de-DE" dirty="0"/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saving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endParaRPr lang="de-DE" dirty="0" smtClean="0"/>
          </a:p>
          <a:p>
            <a:pPr lvl="1"/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endParaRPr lang="de-DE" dirty="0" smtClean="0"/>
          </a:p>
          <a:p>
            <a:pPr lvl="1"/>
            <a:r>
              <a:rPr lang="de-DE" dirty="0" smtClean="0"/>
              <a:t>Reports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VOs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Bug </a:t>
            </a:r>
            <a:r>
              <a:rPr lang="de-DE" dirty="0" err="1" smtClean="0"/>
              <a:t>fixing</a:t>
            </a:r>
            <a:endParaRPr lang="de-DE" dirty="0" smtClean="0"/>
          </a:p>
          <a:p>
            <a:r>
              <a:rPr lang="de-DE" dirty="0"/>
              <a:t>Go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in time for </a:t>
            </a:r>
            <a:r>
              <a:rPr lang="de-DE" dirty="0" err="1"/>
              <a:t>EGI-Inspire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end of June</a:t>
            </a:r>
          </a:p>
          <a:p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endParaRPr lang="de-DE" dirty="0" smtClean="0"/>
          </a:p>
          <a:p>
            <a:r>
              <a:rPr lang="de-DE" dirty="0" err="1" smtClean="0"/>
              <a:t>Improving</a:t>
            </a:r>
            <a:r>
              <a:rPr lang="de-DE" dirty="0" smtClean="0"/>
              <a:t> GUI</a:t>
            </a:r>
          </a:p>
          <a:p>
            <a:r>
              <a:rPr lang="de-DE" dirty="0" smtClean="0"/>
              <a:t>Go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final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end of 2012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0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 bwMode="auto">
          <a:xfrm>
            <a:off x="323850" y="1217613"/>
            <a:ext cx="8496300" cy="4878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Timescale</a:t>
            </a:r>
            <a:endParaRPr lang="en-US" dirty="0"/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Outlook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908175" y="44450"/>
            <a:ext cx="7235825" cy="62071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B9682-4498-6C4B-B46F-E20E6366263F}" type="slidenum">
              <a:rPr lang="fi-FI" smtClean="0"/>
              <a:pPr/>
              <a:t>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Reports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GGUS team</a:t>
            </a:r>
          </a:p>
          <a:p>
            <a:pPr lvl="1"/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ggus.eu/pages/metrics/download_escalation_reports.php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ggus.eu/pages/metrics/download_metrics_reports.php</a:t>
            </a:r>
            <a:r>
              <a:rPr lang="de-DE" dirty="0" smtClean="0"/>
              <a:t> </a:t>
            </a:r>
          </a:p>
          <a:p>
            <a:r>
              <a:rPr lang="de-DE" dirty="0" smtClean="0"/>
              <a:t>Reports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self</a:t>
            </a:r>
            <a:r>
              <a:rPr lang="de-DE" dirty="0" smtClean="0"/>
              <a:t>-service</a:t>
            </a:r>
          </a:p>
          <a:p>
            <a:pPr lvl="1"/>
            <a:r>
              <a:rPr lang="de-DE" dirty="0" smtClean="0"/>
              <a:t>GGUS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ggus.eu/ws/ticket_search.php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GGUS </a:t>
            </a:r>
            <a:r>
              <a:rPr lang="de-DE" dirty="0" err="1" smtClean="0"/>
              <a:t>report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r>
              <a:rPr lang="de-DE" dirty="0"/>
              <a:t>: </a:t>
            </a: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ggus.eu/stat/stat.php</a:t>
            </a:r>
            <a:r>
              <a:rPr lang="de-DE" dirty="0" smtClean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87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err="1" smtClean="0"/>
              <a:t>Collected</a:t>
            </a:r>
            <a:r>
              <a:rPr lang="de-DE" dirty="0" smtClean="0"/>
              <a:t> on a f2f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KIT 2011-10-26/27</a:t>
            </a:r>
          </a:p>
          <a:p>
            <a:pPr lvl="1"/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www.egi.eu/indico/conferenceDisplay.py?confId=655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Representatives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EGI, EMI, WLCG, GGUS team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66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519549"/>
              </p:ext>
            </p:extLst>
          </p:nvPr>
        </p:nvGraphicFramePr>
        <p:xfrm>
          <a:off x="179512" y="1412776"/>
          <a:ext cx="8856984" cy="4680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352"/>
                <a:gridCol w="527773"/>
                <a:gridCol w="7292859"/>
              </a:tblGrid>
              <a:tr h="2629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>
                          <a:effectLst/>
                        </a:rPr>
                        <a:t>Prio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</a:rPr>
                        <a:t>[1=</a:t>
                      </a:r>
                      <a:r>
                        <a:rPr lang="de-DE" sz="1000" u="none" strike="noStrike" dirty="0" err="1">
                          <a:effectLst/>
                        </a:rPr>
                        <a:t>highest</a:t>
                      </a:r>
                      <a:r>
                        <a:rPr lang="de-DE" sz="1000" u="none" strike="noStrike" dirty="0">
                          <a:effectLst/>
                        </a:rPr>
                        <a:t>]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#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Request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output aggregation: weeks, months, days, ...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response time: status other than "assigned" and SU is kept or status assigned kept and SU changes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solution time (SU's view): assigning a ticket to an SU to ticket solving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pre-computed reports (EGI): frequency monthly, quarterly, yearly; based on calender and not project!!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ROC/NGI and site level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SLA </a:t>
                      </a:r>
                      <a:r>
                        <a:rPr lang="de-DE" sz="1100" u="none" strike="noStrike" dirty="0" err="1">
                          <a:effectLst/>
                        </a:rPr>
                        <a:t>reporting</a:t>
                      </a:r>
                      <a:r>
                        <a:rPr lang="de-DE" sz="1100" u="none" strike="noStrike" dirty="0">
                          <a:effectLst/>
                        </a:rPr>
                        <a:t> for EMI, IGE, SAGA TPs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 topology (1st, 2nd, 3rd)-&gt; differentiate between 3rd software, 3rd service, ....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output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xls</a:t>
                      </a:r>
                      <a:r>
                        <a:rPr lang="de-DE" sz="1100" u="none" strike="noStrike" dirty="0">
                          <a:effectLst/>
                        </a:rPr>
                        <a:t>, </a:t>
                      </a:r>
                      <a:r>
                        <a:rPr lang="de-DE" sz="1100" u="none" strike="noStrike" dirty="0" err="1">
                          <a:effectLst/>
                        </a:rPr>
                        <a:t>csv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status values selectable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priority values selectable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exclude waiting for reply state as option DMSU)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EMI: notifications for tickets soon violating SLA if 75% of time is over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Priority history for DMSU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ticket tags: introduce a separate field "keyword"???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ticket type: USER, TEAM, ALARM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possibility to aggregate values by criteria like status, priority, etc.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drilldown (-&gt; ticket IDs)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ticket lifetime (user's view): creation date to ticket closing -&gt; close (verify) all tickets after 2 weeks if user doesn't 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save queries -&gt; my queries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automatic reports: select report template, select execution times, receive email notification -&gt; related to #10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  <a:tr h="2103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 by site and VO for WLCG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8" marR="9208" marT="92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8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First prototype </a:t>
            </a:r>
            <a:r>
              <a:rPr lang="de-DE" dirty="0" err="1" smtClean="0"/>
              <a:t>available</a:t>
            </a:r>
            <a:r>
              <a:rPr lang="de-DE" dirty="0" smtClean="0"/>
              <a:t> for the CF in </a:t>
            </a:r>
            <a:r>
              <a:rPr lang="de-DE" dirty="0" err="1" smtClean="0"/>
              <a:t>Munich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version</a:t>
            </a:r>
            <a:r>
              <a:rPr lang="de-DE" dirty="0" smtClean="0"/>
              <a:t> online </a:t>
            </a:r>
            <a:r>
              <a:rPr lang="de-DE" dirty="0" err="1" smtClean="0"/>
              <a:t>by</a:t>
            </a:r>
            <a:r>
              <a:rPr lang="de-DE" dirty="0" smtClean="0"/>
              <a:t> end of June</a:t>
            </a:r>
          </a:p>
          <a:p>
            <a:pPr lvl="1"/>
            <a:r>
              <a:rPr lang="de-DE" dirty="0" err="1" smtClean="0"/>
              <a:t>Requests</a:t>
            </a:r>
            <a:r>
              <a:rPr lang="de-DE" dirty="0" smtClean="0"/>
              <a:t> of </a:t>
            </a:r>
            <a:r>
              <a:rPr lang="de-DE" dirty="0" err="1" smtClean="0"/>
              <a:t>priority</a:t>
            </a:r>
            <a:r>
              <a:rPr lang="de-DE" dirty="0" smtClean="0"/>
              <a:t> 1 - 2</a:t>
            </a:r>
          </a:p>
          <a:p>
            <a:r>
              <a:rPr lang="de-DE" dirty="0" smtClean="0"/>
              <a:t>Final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end of 2012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Timescale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Live-Demo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report.ggus.eu/report/report_view.php</a:t>
            </a:r>
            <a:r>
              <a:rPr lang="de-DE" dirty="0" smtClean="0"/>
              <a:t>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System </a:t>
            </a:r>
            <a:r>
              <a:rPr lang="de-DE" b="1" dirty="0" err="1" smtClean="0">
                <a:solidFill>
                  <a:srgbClr val="FF0000"/>
                </a:solidFill>
              </a:rPr>
              <a:t>is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under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construction</a:t>
            </a:r>
            <a:r>
              <a:rPr lang="de-DE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de-DE" b="1" dirty="0" err="1" smtClean="0">
                <a:solidFill>
                  <a:srgbClr val="FF0000"/>
                </a:solidFill>
              </a:rPr>
              <a:t>Don‘t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use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it</a:t>
            </a:r>
            <a:r>
              <a:rPr lang="de-DE" b="1" dirty="0" smtClean="0">
                <a:solidFill>
                  <a:srgbClr val="FF0000"/>
                </a:solidFill>
              </a:rPr>
              <a:t> for </a:t>
            </a:r>
            <a:r>
              <a:rPr lang="de-DE" b="1" dirty="0" err="1" smtClean="0">
                <a:solidFill>
                  <a:srgbClr val="FF0000"/>
                </a:solidFill>
              </a:rPr>
              <a:t>official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reports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14730" r="58728" b="55556"/>
          <a:stretch/>
        </p:blipFill>
        <p:spPr bwMode="auto">
          <a:xfrm>
            <a:off x="1259632" y="1700807"/>
            <a:ext cx="6624736" cy="3894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8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- </a:t>
            </a:r>
            <a:r>
              <a:rPr lang="de-DE" dirty="0" err="1" smtClean="0"/>
              <a:t>reports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0744" t="14994" r="58316" b="54868"/>
          <a:stretch/>
        </p:blipFill>
        <p:spPr bwMode="auto">
          <a:xfrm>
            <a:off x="1331640" y="1602376"/>
            <a:ext cx="6480720" cy="39868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760"/>
      </p:ext>
    </p:extLst>
  </p:cSld>
  <p:clrMapOvr>
    <a:masterClrMapping/>
  </p:clrMapOvr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0</TotalTime>
  <Words>515</Words>
  <Application>Microsoft Office PowerPoint</Application>
  <PresentationFormat>Bildschirmpräsentation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EGI-InSPIRE-Slide-Template_v4</vt:lpstr>
      <vt:lpstr>GGUS Report Generator</vt:lpstr>
      <vt:lpstr>Outline</vt:lpstr>
      <vt:lpstr>History</vt:lpstr>
      <vt:lpstr>Requirements</vt:lpstr>
      <vt:lpstr>Requirements</vt:lpstr>
      <vt:lpstr>Timescale</vt:lpstr>
      <vt:lpstr>Current status</vt:lpstr>
      <vt:lpstr>Current status – home page</vt:lpstr>
      <vt:lpstr>Current status - reports</vt:lpstr>
      <vt:lpstr>Current status – data aggregation</vt:lpstr>
      <vt:lpstr>Current status – responisble units</vt:lpstr>
      <vt:lpstr>Current status - results list</vt:lpstr>
      <vt:lpstr>Current status - results list details</vt:lpstr>
      <vt:lpstr>Outlook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Shiers</dc:creator>
  <cp:lastModifiedBy>Grein</cp:lastModifiedBy>
  <cp:revision>60</cp:revision>
  <dcterms:created xsi:type="dcterms:W3CDTF">2010-09-16T10:31:35Z</dcterms:created>
  <dcterms:modified xsi:type="dcterms:W3CDTF">2012-03-25T18:22:45Z</dcterms:modified>
</cp:coreProperties>
</file>