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7"/>
  </p:notesMasterIdLst>
  <p:sldIdLst>
    <p:sldId id="449" r:id="rId4"/>
    <p:sldId id="447" r:id="rId5"/>
    <p:sldId id="45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76437" autoAdjust="0"/>
  </p:normalViewPr>
  <p:slideViewPr>
    <p:cSldViewPr>
      <p:cViewPr>
        <p:scale>
          <a:sx n="83" d="100"/>
          <a:sy n="83" d="100"/>
        </p:scale>
        <p:origin x="-90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DC7A8-AAC8-42A6-804A-BC1672A576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C4BB10-984F-481E-9D34-B4E472410129}">
      <dgm:prSet phldrT="[Text]"/>
      <dgm:spPr/>
      <dgm:t>
        <a:bodyPr/>
        <a:lstStyle/>
        <a:p>
          <a:endParaRPr lang="en-US" dirty="0"/>
        </a:p>
      </dgm:t>
    </dgm:pt>
    <dgm:pt modelId="{8F45ED38-C89D-4AF0-AA06-B5EB0AB32F4D}" type="parTrans" cxnId="{1AD2AC3D-5348-47E1-AB7B-5D30A7E9EEAF}">
      <dgm:prSet/>
      <dgm:spPr/>
      <dgm:t>
        <a:bodyPr/>
        <a:lstStyle/>
        <a:p>
          <a:endParaRPr lang="en-US"/>
        </a:p>
      </dgm:t>
    </dgm:pt>
    <dgm:pt modelId="{18F83387-F664-4840-B972-748412B242D9}" type="sibTrans" cxnId="{1AD2AC3D-5348-47E1-AB7B-5D30A7E9EEAF}">
      <dgm:prSet/>
      <dgm:spPr/>
      <dgm:t>
        <a:bodyPr/>
        <a:lstStyle/>
        <a:p>
          <a:endParaRPr lang="en-US"/>
        </a:p>
      </dgm:t>
    </dgm:pt>
    <dgm:pt modelId="{B4B2226F-8F52-452C-AEB1-B0AB84F594FA}">
      <dgm:prSet phldrT="[Text]"/>
      <dgm:spPr/>
      <dgm:t>
        <a:bodyPr/>
        <a:lstStyle/>
        <a:p>
          <a:r>
            <a:rPr lang="en-US" dirty="0" smtClean="0"/>
            <a:t>Users</a:t>
          </a:r>
          <a:endParaRPr lang="en-US" dirty="0"/>
        </a:p>
      </dgm:t>
    </dgm:pt>
    <dgm:pt modelId="{8D1EA0D2-3DFC-4946-BA77-4BBF30093DC2}" type="parTrans" cxnId="{4D141118-9457-442A-A382-17EE671A1477}">
      <dgm:prSet/>
      <dgm:spPr/>
      <dgm:t>
        <a:bodyPr/>
        <a:lstStyle/>
        <a:p>
          <a:endParaRPr lang="en-US"/>
        </a:p>
      </dgm:t>
    </dgm:pt>
    <dgm:pt modelId="{80A3FA71-2A65-42C7-AEDA-2665FB6ACCDB}" type="sibTrans" cxnId="{4D141118-9457-442A-A382-17EE671A1477}">
      <dgm:prSet/>
      <dgm:spPr/>
      <dgm:t>
        <a:bodyPr/>
        <a:lstStyle/>
        <a:p>
          <a:endParaRPr lang="en-US"/>
        </a:p>
      </dgm:t>
    </dgm:pt>
    <dgm:pt modelId="{C0A8D11F-093D-4F70-9D5B-AF30CE8E59F4}">
      <dgm:prSet phldrT="[Text]"/>
      <dgm:spPr/>
      <dgm:t>
        <a:bodyPr/>
        <a:lstStyle/>
        <a:p>
          <a:r>
            <a:rPr lang="en-US" dirty="0" smtClean="0"/>
            <a:t>Developers</a:t>
          </a:r>
          <a:endParaRPr lang="en-US" dirty="0"/>
        </a:p>
      </dgm:t>
    </dgm:pt>
    <dgm:pt modelId="{88A336B2-900B-4EC7-A58E-A281BA8A3228}" type="parTrans" cxnId="{9983030B-9F7D-45DE-8F1B-4E60BB3FD349}">
      <dgm:prSet/>
      <dgm:spPr/>
      <dgm:t>
        <a:bodyPr/>
        <a:lstStyle/>
        <a:p>
          <a:endParaRPr lang="en-US"/>
        </a:p>
      </dgm:t>
    </dgm:pt>
    <dgm:pt modelId="{ACAA5D49-DF5D-4619-B10D-ABFAFF27D8F0}" type="sibTrans" cxnId="{9983030B-9F7D-45DE-8F1B-4E60BB3FD349}">
      <dgm:prSet/>
      <dgm:spPr/>
      <dgm:t>
        <a:bodyPr/>
        <a:lstStyle/>
        <a:p>
          <a:endParaRPr lang="en-US"/>
        </a:p>
      </dgm:t>
    </dgm:pt>
    <dgm:pt modelId="{0EA80CE5-6E6B-4FEE-94D4-6D153612DEC3}" type="pres">
      <dgm:prSet presAssocID="{D2ADC7A8-AAC8-42A6-804A-BC1672A576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FAC6E2-3969-4FDE-A799-58EB9C3455BF}" type="pres">
      <dgm:prSet presAssocID="{D6C4BB10-984F-481E-9D34-B4E472410129}" presName="hierRoot1" presStyleCnt="0"/>
      <dgm:spPr/>
    </dgm:pt>
    <dgm:pt modelId="{A1BCB48C-6B3C-4F73-BEA8-51BDF69FF89E}" type="pres">
      <dgm:prSet presAssocID="{D6C4BB10-984F-481E-9D34-B4E472410129}" presName="composite" presStyleCnt="0"/>
      <dgm:spPr/>
    </dgm:pt>
    <dgm:pt modelId="{34C9A858-A33A-4C18-847A-355344B9FD12}" type="pres">
      <dgm:prSet presAssocID="{D6C4BB10-984F-481E-9D34-B4E472410129}" presName="image" presStyleLbl="node0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F18F44C5-09EA-414A-86BF-EFADE6AA62A8}" type="pres">
      <dgm:prSet presAssocID="{D6C4BB10-984F-481E-9D34-B4E472410129}" presName="text" presStyleLbl="revTx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CA117E-BBD7-4153-8172-616BA839831A}" type="pres">
      <dgm:prSet presAssocID="{D6C4BB10-984F-481E-9D34-B4E472410129}" presName="hierChild2" presStyleCnt="0"/>
      <dgm:spPr/>
    </dgm:pt>
    <dgm:pt modelId="{8C7BFDE0-C189-45FD-AC61-8DEB1933F7D9}" type="pres">
      <dgm:prSet presAssocID="{8D1EA0D2-3DFC-4946-BA77-4BBF30093DC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3FB7502-F84E-4AA5-A604-4FEC24089EAD}" type="pres">
      <dgm:prSet presAssocID="{B4B2226F-8F52-452C-AEB1-B0AB84F594FA}" presName="hierRoot2" presStyleCnt="0"/>
      <dgm:spPr/>
    </dgm:pt>
    <dgm:pt modelId="{7D9B215B-4A33-4201-8037-B679909A05DA}" type="pres">
      <dgm:prSet presAssocID="{B4B2226F-8F52-452C-AEB1-B0AB84F594FA}" presName="composite2" presStyleCnt="0"/>
      <dgm:spPr/>
    </dgm:pt>
    <dgm:pt modelId="{86B3066F-EE62-4764-8FBB-49884337D546}" type="pres">
      <dgm:prSet presAssocID="{B4B2226F-8F52-452C-AEB1-B0AB84F594FA}" presName="image2" presStyleLbl="node2" presStyleIdx="0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2887805-2597-4D60-A848-77165839C156}" type="pres">
      <dgm:prSet presAssocID="{B4B2226F-8F52-452C-AEB1-B0AB84F594FA}" presName="text2" presStyleLbl="revTx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8E7036-B4C1-4A34-915A-D475F03149A1}" type="pres">
      <dgm:prSet presAssocID="{B4B2226F-8F52-452C-AEB1-B0AB84F594FA}" presName="hierChild3" presStyleCnt="0"/>
      <dgm:spPr/>
    </dgm:pt>
    <dgm:pt modelId="{EE60FEBE-AC63-42ED-9E42-99DF07B5A062}" type="pres">
      <dgm:prSet presAssocID="{88A336B2-900B-4EC7-A58E-A281BA8A322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18E240B-E06F-4E69-8902-3CE04AFBA58E}" type="pres">
      <dgm:prSet presAssocID="{C0A8D11F-093D-4F70-9D5B-AF30CE8E59F4}" presName="hierRoot2" presStyleCnt="0"/>
      <dgm:spPr/>
    </dgm:pt>
    <dgm:pt modelId="{4D48451C-C6EC-4AFD-91B3-386EC60C2D37}" type="pres">
      <dgm:prSet presAssocID="{C0A8D11F-093D-4F70-9D5B-AF30CE8E59F4}" presName="composite2" presStyleCnt="0"/>
      <dgm:spPr/>
    </dgm:pt>
    <dgm:pt modelId="{5EB69649-B789-4BDD-997E-4500BDEBAA1A}" type="pres">
      <dgm:prSet presAssocID="{C0A8D11F-093D-4F70-9D5B-AF30CE8E59F4}" presName="image2" presStyleLbl="node2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FC2224E-88F3-4C00-A863-5B511416AF22}" type="pres">
      <dgm:prSet presAssocID="{C0A8D11F-093D-4F70-9D5B-AF30CE8E59F4}" presName="text2" presStyleLbl="revTx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25F44-8B2F-44F4-A980-631F0E8C463D}" type="pres">
      <dgm:prSet presAssocID="{C0A8D11F-093D-4F70-9D5B-AF30CE8E59F4}" presName="hierChild3" presStyleCnt="0"/>
      <dgm:spPr/>
    </dgm:pt>
  </dgm:ptLst>
  <dgm:cxnLst>
    <dgm:cxn modelId="{4D141118-9457-442A-A382-17EE671A1477}" srcId="{D6C4BB10-984F-481E-9D34-B4E472410129}" destId="{B4B2226F-8F52-452C-AEB1-B0AB84F594FA}" srcOrd="0" destOrd="0" parTransId="{8D1EA0D2-3DFC-4946-BA77-4BBF30093DC2}" sibTransId="{80A3FA71-2A65-42C7-AEDA-2665FB6ACCDB}"/>
    <dgm:cxn modelId="{AFBD03C7-2613-46D5-919E-EC814D9B4CFA}" type="presOf" srcId="{D2ADC7A8-AAC8-42A6-804A-BC1672A57661}" destId="{0EA80CE5-6E6B-4FEE-94D4-6D153612DEC3}" srcOrd="0" destOrd="0" presId="urn:microsoft.com/office/officeart/2009/layout/CirclePictureHierarchy"/>
    <dgm:cxn modelId="{1AD2AC3D-5348-47E1-AB7B-5D30A7E9EEAF}" srcId="{D2ADC7A8-AAC8-42A6-804A-BC1672A57661}" destId="{D6C4BB10-984F-481E-9D34-B4E472410129}" srcOrd="0" destOrd="0" parTransId="{8F45ED38-C89D-4AF0-AA06-B5EB0AB32F4D}" sibTransId="{18F83387-F664-4840-B972-748412B242D9}"/>
    <dgm:cxn modelId="{85409998-36F5-4F50-9DAF-A7B2EB73F3C1}" type="presOf" srcId="{D6C4BB10-984F-481E-9D34-B4E472410129}" destId="{F18F44C5-09EA-414A-86BF-EFADE6AA62A8}" srcOrd="0" destOrd="0" presId="urn:microsoft.com/office/officeart/2009/layout/CirclePictureHierarchy"/>
    <dgm:cxn modelId="{9983030B-9F7D-45DE-8F1B-4E60BB3FD349}" srcId="{D6C4BB10-984F-481E-9D34-B4E472410129}" destId="{C0A8D11F-093D-4F70-9D5B-AF30CE8E59F4}" srcOrd="1" destOrd="0" parTransId="{88A336B2-900B-4EC7-A58E-A281BA8A3228}" sibTransId="{ACAA5D49-DF5D-4619-B10D-ABFAFF27D8F0}"/>
    <dgm:cxn modelId="{B2C3BF0E-07EE-4AD2-9A35-11B9CFC66A07}" type="presOf" srcId="{88A336B2-900B-4EC7-A58E-A281BA8A3228}" destId="{EE60FEBE-AC63-42ED-9E42-99DF07B5A062}" srcOrd="0" destOrd="0" presId="urn:microsoft.com/office/officeart/2009/layout/CirclePictureHierarchy"/>
    <dgm:cxn modelId="{F86FF872-4EC3-46EC-8CDB-22CB2C30E565}" type="presOf" srcId="{C0A8D11F-093D-4F70-9D5B-AF30CE8E59F4}" destId="{0FC2224E-88F3-4C00-A863-5B511416AF22}" srcOrd="0" destOrd="0" presId="urn:microsoft.com/office/officeart/2009/layout/CirclePictureHierarchy"/>
    <dgm:cxn modelId="{DAC5360D-4BB8-4845-A8F8-C84ED7162506}" type="presOf" srcId="{B4B2226F-8F52-452C-AEB1-B0AB84F594FA}" destId="{E2887805-2597-4D60-A848-77165839C156}" srcOrd="0" destOrd="0" presId="urn:microsoft.com/office/officeart/2009/layout/CirclePictureHierarchy"/>
    <dgm:cxn modelId="{68D51B40-A536-41E3-ABF4-18C7CFC0C75A}" type="presOf" srcId="{8D1EA0D2-3DFC-4946-BA77-4BBF30093DC2}" destId="{8C7BFDE0-C189-45FD-AC61-8DEB1933F7D9}" srcOrd="0" destOrd="0" presId="urn:microsoft.com/office/officeart/2009/layout/CirclePictureHierarchy"/>
    <dgm:cxn modelId="{52C5325B-8FC7-4DD9-9CFE-76F7CCB43409}" type="presParOf" srcId="{0EA80CE5-6E6B-4FEE-94D4-6D153612DEC3}" destId="{BCFAC6E2-3969-4FDE-A799-58EB9C3455BF}" srcOrd="0" destOrd="0" presId="urn:microsoft.com/office/officeart/2009/layout/CirclePictureHierarchy"/>
    <dgm:cxn modelId="{86B57BB9-D9AF-4496-8687-01DC320D2C9E}" type="presParOf" srcId="{BCFAC6E2-3969-4FDE-A799-58EB9C3455BF}" destId="{A1BCB48C-6B3C-4F73-BEA8-51BDF69FF89E}" srcOrd="0" destOrd="0" presId="urn:microsoft.com/office/officeart/2009/layout/CirclePictureHierarchy"/>
    <dgm:cxn modelId="{4DF6C2CA-0BD4-4E27-9C57-0CDA12053C47}" type="presParOf" srcId="{A1BCB48C-6B3C-4F73-BEA8-51BDF69FF89E}" destId="{34C9A858-A33A-4C18-847A-355344B9FD12}" srcOrd="0" destOrd="0" presId="urn:microsoft.com/office/officeart/2009/layout/CirclePictureHierarchy"/>
    <dgm:cxn modelId="{629EACC3-44E4-43C8-A85B-4033BF748925}" type="presParOf" srcId="{A1BCB48C-6B3C-4F73-BEA8-51BDF69FF89E}" destId="{F18F44C5-09EA-414A-86BF-EFADE6AA62A8}" srcOrd="1" destOrd="0" presId="urn:microsoft.com/office/officeart/2009/layout/CirclePictureHierarchy"/>
    <dgm:cxn modelId="{1E9F1D47-0538-4900-9214-36A3D44F0227}" type="presParOf" srcId="{BCFAC6E2-3969-4FDE-A799-58EB9C3455BF}" destId="{C9CA117E-BBD7-4153-8172-616BA839831A}" srcOrd="1" destOrd="0" presId="urn:microsoft.com/office/officeart/2009/layout/CirclePictureHierarchy"/>
    <dgm:cxn modelId="{7DB24DCC-8E63-4B89-8712-DD990AFF8567}" type="presParOf" srcId="{C9CA117E-BBD7-4153-8172-616BA839831A}" destId="{8C7BFDE0-C189-45FD-AC61-8DEB1933F7D9}" srcOrd="0" destOrd="0" presId="urn:microsoft.com/office/officeart/2009/layout/CirclePictureHierarchy"/>
    <dgm:cxn modelId="{8A1BA720-CE5E-4D5C-9CA4-FEA8F591C82D}" type="presParOf" srcId="{C9CA117E-BBD7-4153-8172-616BA839831A}" destId="{23FB7502-F84E-4AA5-A604-4FEC24089EAD}" srcOrd="1" destOrd="0" presId="urn:microsoft.com/office/officeart/2009/layout/CirclePictureHierarchy"/>
    <dgm:cxn modelId="{3B4805AE-F580-4600-A9C4-2028850CA055}" type="presParOf" srcId="{23FB7502-F84E-4AA5-A604-4FEC24089EAD}" destId="{7D9B215B-4A33-4201-8037-B679909A05DA}" srcOrd="0" destOrd="0" presId="urn:microsoft.com/office/officeart/2009/layout/CirclePictureHierarchy"/>
    <dgm:cxn modelId="{904FA415-C223-4F05-A298-A1CA23CEE4F8}" type="presParOf" srcId="{7D9B215B-4A33-4201-8037-B679909A05DA}" destId="{86B3066F-EE62-4764-8FBB-49884337D546}" srcOrd="0" destOrd="0" presId="urn:microsoft.com/office/officeart/2009/layout/CirclePictureHierarchy"/>
    <dgm:cxn modelId="{718E16FF-B447-4EF2-B200-0E3A5B1805A2}" type="presParOf" srcId="{7D9B215B-4A33-4201-8037-B679909A05DA}" destId="{E2887805-2597-4D60-A848-77165839C156}" srcOrd="1" destOrd="0" presId="urn:microsoft.com/office/officeart/2009/layout/CirclePictureHierarchy"/>
    <dgm:cxn modelId="{C8C446EA-CC92-4385-B4D2-1E699D569E5A}" type="presParOf" srcId="{23FB7502-F84E-4AA5-A604-4FEC24089EAD}" destId="{118E7036-B4C1-4A34-915A-D475F03149A1}" srcOrd="1" destOrd="0" presId="urn:microsoft.com/office/officeart/2009/layout/CirclePictureHierarchy"/>
    <dgm:cxn modelId="{0383C32D-EE94-4281-B54C-325B6C20A721}" type="presParOf" srcId="{C9CA117E-BBD7-4153-8172-616BA839831A}" destId="{EE60FEBE-AC63-42ED-9E42-99DF07B5A062}" srcOrd="2" destOrd="0" presId="urn:microsoft.com/office/officeart/2009/layout/CirclePictureHierarchy"/>
    <dgm:cxn modelId="{733C2313-5939-4B7D-8B09-96F4A09DD6E1}" type="presParOf" srcId="{C9CA117E-BBD7-4153-8172-616BA839831A}" destId="{818E240B-E06F-4E69-8902-3CE04AFBA58E}" srcOrd="3" destOrd="0" presId="urn:microsoft.com/office/officeart/2009/layout/CirclePictureHierarchy"/>
    <dgm:cxn modelId="{A0C76E52-AC6E-4BC4-A265-ECCFB53B0627}" type="presParOf" srcId="{818E240B-E06F-4E69-8902-3CE04AFBA58E}" destId="{4D48451C-C6EC-4AFD-91B3-386EC60C2D37}" srcOrd="0" destOrd="0" presId="urn:microsoft.com/office/officeart/2009/layout/CirclePictureHierarchy"/>
    <dgm:cxn modelId="{887ACB7A-FAD7-4EE9-9FE7-5888A59510DB}" type="presParOf" srcId="{4D48451C-C6EC-4AFD-91B3-386EC60C2D37}" destId="{5EB69649-B789-4BDD-997E-4500BDEBAA1A}" srcOrd="0" destOrd="0" presId="urn:microsoft.com/office/officeart/2009/layout/CirclePictureHierarchy"/>
    <dgm:cxn modelId="{FB304061-4EC1-40A8-A1B6-8B25CB9B2938}" type="presParOf" srcId="{4D48451C-C6EC-4AFD-91B3-386EC60C2D37}" destId="{0FC2224E-88F3-4C00-A863-5B511416AF22}" srcOrd="1" destOrd="0" presId="urn:microsoft.com/office/officeart/2009/layout/CirclePictureHierarchy"/>
    <dgm:cxn modelId="{805A362C-4A71-4DAB-990B-73842616C2CA}" type="presParOf" srcId="{818E240B-E06F-4E69-8902-3CE04AFBA58E}" destId="{B4325F44-8B2F-44F4-A980-631F0E8C463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FEDB4-FFCE-7E46-A76A-65C8445BFDFF}" type="doc">
      <dgm:prSet loTypeId="urn:microsoft.com/office/officeart/2008/layout/CircularPictureCallout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B2BAFD-C5F0-9E48-AE69-79BAD9776BC2}">
      <dgm:prSet phldrT="[Text]" phldr="1"/>
      <dgm:spPr/>
      <dgm:t>
        <a:bodyPr/>
        <a:lstStyle/>
        <a:p>
          <a:endParaRPr lang="en-US" dirty="0"/>
        </a:p>
      </dgm:t>
    </dgm:pt>
    <dgm:pt modelId="{A9E0787A-7D67-014F-883B-FD3EFFB5D053}" type="sibTrans" cxnId="{D7B90B0D-02AC-4041-9EDD-5F78919C790F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4979A96-88A4-9043-AD6A-BF9DEE92B9C4}" type="parTrans" cxnId="{D7B90B0D-02AC-4041-9EDD-5F78919C790F}">
      <dgm:prSet/>
      <dgm:spPr/>
      <dgm:t>
        <a:bodyPr/>
        <a:lstStyle/>
        <a:p>
          <a:endParaRPr lang="en-US"/>
        </a:p>
      </dgm:t>
    </dgm:pt>
    <dgm:pt modelId="{540180E6-2CE4-7245-BD69-A1B485E352D3}" type="pres">
      <dgm:prSet presAssocID="{1A8FEDB4-FFCE-7E46-A76A-65C8445BFD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4DD846E-29C7-214C-A3C2-24161DD8A799}" type="pres">
      <dgm:prSet presAssocID="{1A8FEDB4-FFCE-7E46-A76A-65C8445BFDFF}" presName="Name1" presStyleCnt="0"/>
      <dgm:spPr/>
    </dgm:pt>
    <dgm:pt modelId="{34536611-B9AC-A046-948A-FEE117B5991B}" type="pres">
      <dgm:prSet presAssocID="{A9E0787A-7D67-014F-883B-FD3EFFB5D053}" presName="picture_1" presStyleCnt="0"/>
      <dgm:spPr/>
    </dgm:pt>
    <dgm:pt modelId="{B6AD4CAF-517A-A244-AE69-5049E5C4DC48}" type="pres">
      <dgm:prSet presAssocID="{A9E0787A-7D67-014F-883B-FD3EFFB5D053}" presName="pictureRepeatNode" presStyleLbl="alignImgPlace1" presStyleIdx="0" presStyleCnt="1" custLinFactNeighborY="-3566"/>
      <dgm:spPr/>
      <dgm:t>
        <a:bodyPr/>
        <a:lstStyle/>
        <a:p>
          <a:endParaRPr lang="en-US"/>
        </a:p>
      </dgm:t>
    </dgm:pt>
    <dgm:pt modelId="{A8BC88BA-5A30-9A41-B99D-B14DD854D1D9}" type="pres">
      <dgm:prSet presAssocID="{49B2BAFD-C5F0-9E48-AE69-79BAD9776BC2}" presName="text_1" presStyleLbl="node1" presStyleIdx="0" presStyleCnt="0" custScaleX="11608" custLinFactNeighborX="8181" custLinFactNeighborY="23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06EE6F-C5E6-4EB1-B162-1A68CFD7FD3E}" type="presOf" srcId="{1A8FEDB4-FFCE-7E46-A76A-65C8445BFDFF}" destId="{540180E6-2CE4-7245-BD69-A1B485E352D3}" srcOrd="0" destOrd="0" presId="urn:microsoft.com/office/officeart/2008/layout/CircularPictureCallout"/>
    <dgm:cxn modelId="{48B99C1E-0F20-40B7-8E90-CF681ABF10B9}" type="presOf" srcId="{A9E0787A-7D67-014F-883B-FD3EFFB5D053}" destId="{B6AD4CAF-517A-A244-AE69-5049E5C4DC48}" srcOrd="0" destOrd="0" presId="urn:microsoft.com/office/officeart/2008/layout/CircularPictureCallout"/>
    <dgm:cxn modelId="{D7B90B0D-02AC-4041-9EDD-5F78919C790F}" srcId="{1A8FEDB4-FFCE-7E46-A76A-65C8445BFDFF}" destId="{49B2BAFD-C5F0-9E48-AE69-79BAD9776BC2}" srcOrd="0" destOrd="0" parTransId="{44979A96-88A4-9043-AD6A-BF9DEE92B9C4}" sibTransId="{A9E0787A-7D67-014F-883B-FD3EFFB5D053}"/>
    <dgm:cxn modelId="{9D26FA82-9995-430E-9217-E9EF9FBAF844}" type="presOf" srcId="{49B2BAFD-C5F0-9E48-AE69-79BAD9776BC2}" destId="{A8BC88BA-5A30-9A41-B99D-B14DD854D1D9}" srcOrd="0" destOrd="0" presId="urn:microsoft.com/office/officeart/2008/layout/CircularPictureCallout"/>
    <dgm:cxn modelId="{AAA4C405-64E4-4E41-A270-19F682324799}" type="presParOf" srcId="{540180E6-2CE4-7245-BD69-A1B485E352D3}" destId="{C4DD846E-29C7-214C-A3C2-24161DD8A799}" srcOrd="0" destOrd="0" presId="urn:microsoft.com/office/officeart/2008/layout/CircularPictureCallout"/>
    <dgm:cxn modelId="{B0FBEA22-6DD3-416E-888F-6654E0084D99}" type="presParOf" srcId="{C4DD846E-29C7-214C-A3C2-24161DD8A799}" destId="{34536611-B9AC-A046-948A-FEE117B5991B}" srcOrd="0" destOrd="0" presId="urn:microsoft.com/office/officeart/2008/layout/CircularPictureCallout"/>
    <dgm:cxn modelId="{3C74EF2E-286F-4034-8A72-12DAE3B703F0}" type="presParOf" srcId="{34536611-B9AC-A046-948A-FEE117B5991B}" destId="{B6AD4CAF-517A-A244-AE69-5049E5C4DC48}" srcOrd="0" destOrd="0" presId="urn:microsoft.com/office/officeart/2008/layout/CircularPictureCallout"/>
    <dgm:cxn modelId="{A4E40CE1-9DB9-473A-89F4-8FABC279A2AA}" type="presParOf" srcId="{C4DD846E-29C7-214C-A3C2-24161DD8A799}" destId="{A8BC88BA-5A30-9A41-B99D-B14DD854D1D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FEDB4-FFCE-7E46-A76A-65C8445BFDFF}" type="doc">
      <dgm:prSet loTypeId="urn:microsoft.com/office/officeart/2008/layout/CircularPictureCallout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B2BAFD-C5F0-9E48-AE69-79BAD9776BC2}">
      <dgm:prSet phldrT="[Text]" phldr="1"/>
      <dgm:spPr/>
      <dgm:t>
        <a:bodyPr/>
        <a:lstStyle/>
        <a:p>
          <a:endParaRPr lang="en-US" dirty="0"/>
        </a:p>
      </dgm:t>
    </dgm:pt>
    <dgm:pt modelId="{A9E0787A-7D67-014F-883B-FD3EFFB5D053}" type="sibTrans" cxnId="{D7B90B0D-02AC-4041-9EDD-5F78919C790F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4979A96-88A4-9043-AD6A-BF9DEE92B9C4}" type="parTrans" cxnId="{D7B90B0D-02AC-4041-9EDD-5F78919C790F}">
      <dgm:prSet/>
      <dgm:spPr/>
      <dgm:t>
        <a:bodyPr/>
        <a:lstStyle/>
        <a:p>
          <a:endParaRPr lang="en-US"/>
        </a:p>
      </dgm:t>
    </dgm:pt>
    <dgm:pt modelId="{540180E6-2CE4-7245-BD69-A1B485E352D3}" type="pres">
      <dgm:prSet presAssocID="{1A8FEDB4-FFCE-7E46-A76A-65C8445BFD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4DD846E-29C7-214C-A3C2-24161DD8A799}" type="pres">
      <dgm:prSet presAssocID="{1A8FEDB4-FFCE-7E46-A76A-65C8445BFDFF}" presName="Name1" presStyleCnt="0"/>
      <dgm:spPr/>
    </dgm:pt>
    <dgm:pt modelId="{34536611-B9AC-A046-948A-FEE117B5991B}" type="pres">
      <dgm:prSet presAssocID="{A9E0787A-7D67-014F-883B-FD3EFFB5D053}" presName="picture_1" presStyleCnt="0"/>
      <dgm:spPr/>
    </dgm:pt>
    <dgm:pt modelId="{B6AD4CAF-517A-A244-AE69-5049E5C4DC48}" type="pres">
      <dgm:prSet presAssocID="{A9E0787A-7D67-014F-883B-FD3EFFB5D053}" presName="pictureRepeatNode" presStyleLbl="alignImgPlace1" presStyleIdx="0" presStyleCnt="1" custLinFactNeighborY="-3566"/>
      <dgm:spPr/>
      <dgm:t>
        <a:bodyPr/>
        <a:lstStyle/>
        <a:p>
          <a:endParaRPr lang="en-US"/>
        </a:p>
      </dgm:t>
    </dgm:pt>
    <dgm:pt modelId="{A8BC88BA-5A30-9A41-B99D-B14DD854D1D9}" type="pres">
      <dgm:prSet presAssocID="{49B2BAFD-C5F0-9E48-AE69-79BAD9776BC2}" presName="text_1" presStyleLbl="node1" presStyleIdx="0" presStyleCnt="0" custScaleX="11608" custLinFactNeighborX="8181" custLinFactNeighborY="23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CEBB0-FA8B-4146-AD9E-FC50612FD6B3}" type="presOf" srcId="{49B2BAFD-C5F0-9E48-AE69-79BAD9776BC2}" destId="{A8BC88BA-5A30-9A41-B99D-B14DD854D1D9}" srcOrd="0" destOrd="0" presId="urn:microsoft.com/office/officeart/2008/layout/CircularPictureCallout"/>
    <dgm:cxn modelId="{33B60532-ADCD-4532-9B22-CA99EE3CB0D2}" type="presOf" srcId="{A9E0787A-7D67-014F-883B-FD3EFFB5D053}" destId="{B6AD4CAF-517A-A244-AE69-5049E5C4DC48}" srcOrd="0" destOrd="0" presId="urn:microsoft.com/office/officeart/2008/layout/CircularPictureCallout"/>
    <dgm:cxn modelId="{D7B90B0D-02AC-4041-9EDD-5F78919C790F}" srcId="{1A8FEDB4-FFCE-7E46-A76A-65C8445BFDFF}" destId="{49B2BAFD-C5F0-9E48-AE69-79BAD9776BC2}" srcOrd="0" destOrd="0" parTransId="{44979A96-88A4-9043-AD6A-BF9DEE92B9C4}" sibTransId="{A9E0787A-7D67-014F-883B-FD3EFFB5D053}"/>
    <dgm:cxn modelId="{2262574F-277E-4BD5-9623-D20F01A1EF04}" type="presOf" srcId="{1A8FEDB4-FFCE-7E46-A76A-65C8445BFDFF}" destId="{540180E6-2CE4-7245-BD69-A1B485E352D3}" srcOrd="0" destOrd="0" presId="urn:microsoft.com/office/officeart/2008/layout/CircularPictureCallout"/>
    <dgm:cxn modelId="{DC1E1725-6B6F-4D79-A3AA-A5455C52B6D3}" type="presParOf" srcId="{540180E6-2CE4-7245-BD69-A1B485E352D3}" destId="{C4DD846E-29C7-214C-A3C2-24161DD8A799}" srcOrd="0" destOrd="0" presId="urn:microsoft.com/office/officeart/2008/layout/CircularPictureCallout"/>
    <dgm:cxn modelId="{B0564CB7-172E-4A90-B702-2CD57D33AB58}" type="presParOf" srcId="{C4DD846E-29C7-214C-A3C2-24161DD8A799}" destId="{34536611-B9AC-A046-948A-FEE117B5991B}" srcOrd="0" destOrd="0" presId="urn:microsoft.com/office/officeart/2008/layout/CircularPictureCallout"/>
    <dgm:cxn modelId="{33E5A4B8-4542-48AF-8AD8-D1165A27B34C}" type="presParOf" srcId="{34536611-B9AC-A046-948A-FEE117B5991B}" destId="{B6AD4CAF-517A-A244-AE69-5049E5C4DC48}" srcOrd="0" destOrd="0" presId="urn:microsoft.com/office/officeart/2008/layout/CircularPictureCallout"/>
    <dgm:cxn modelId="{B628F0B4-6F86-4191-A667-BF1A4D61DE21}" type="presParOf" srcId="{C4DD846E-29C7-214C-A3C2-24161DD8A799}" destId="{A8BC88BA-5A30-9A41-B99D-B14DD854D1D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8FEDB4-FFCE-7E46-A76A-65C8445BFDFF}" type="doc">
      <dgm:prSet loTypeId="urn:microsoft.com/office/officeart/2008/layout/CircularPictureCallout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B2BAFD-C5F0-9E48-AE69-79BAD9776BC2}">
      <dgm:prSet phldrT="[Text]" phldr="1"/>
      <dgm:spPr/>
      <dgm:t>
        <a:bodyPr/>
        <a:lstStyle/>
        <a:p>
          <a:endParaRPr lang="en-US" dirty="0"/>
        </a:p>
      </dgm:t>
    </dgm:pt>
    <dgm:pt modelId="{A9E0787A-7D67-014F-883B-FD3EFFB5D053}" type="sibTrans" cxnId="{D7B90B0D-02AC-4041-9EDD-5F78919C790F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4979A96-88A4-9043-AD6A-BF9DEE92B9C4}" type="parTrans" cxnId="{D7B90B0D-02AC-4041-9EDD-5F78919C790F}">
      <dgm:prSet/>
      <dgm:spPr/>
      <dgm:t>
        <a:bodyPr/>
        <a:lstStyle/>
        <a:p>
          <a:endParaRPr lang="en-US"/>
        </a:p>
      </dgm:t>
    </dgm:pt>
    <dgm:pt modelId="{540180E6-2CE4-7245-BD69-A1B485E352D3}" type="pres">
      <dgm:prSet presAssocID="{1A8FEDB4-FFCE-7E46-A76A-65C8445BFD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4DD846E-29C7-214C-A3C2-24161DD8A799}" type="pres">
      <dgm:prSet presAssocID="{1A8FEDB4-FFCE-7E46-A76A-65C8445BFDFF}" presName="Name1" presStyleCnt="0"/>
      <dgm:spPr/>
    </dgm:pt>
    <dgm:pt modelId="{34536611-B9AC-A046-948A-FEE117B5991B}" type="pres">
      <dgm:prSet presAssocID="{A9E0787A-7D67-014F-883B-FD3EFFB5D053}" presName="picture_1" presStyleCnt="0"/>
      <dgm:spPr/>
    </dgm:pt>
    <dgm:pt modelId="{B6AD4CAF-517A-A244-AE69-5049E5C4DC48}" type="pres">
      <dgm:prSet presAssocID="{A9E0787A-7D67-014F-883B-FD3EFFB5D053}" presName="pictureRepeatNode" presStyleLbl="alignImgPlace1" presStyleIdx="0" presStyleCnt="1"/>
      <dgm:spPr/>
      <dgm:t>
        <a:bodyPr/>
        <a:lstStyle/>
        <a:p>
          <a:endParaRPr lang="en-US"/>
        </a:p>
      </dgm:t>
    </dgm:pt>
    <dgm:pt modelId="{A8BC88BA-5A30-9A41-B99D-B14DD854D1D9}" type="pres">
      <dgm:prSet presAssocID="{49B2BAFD-C5F0-9E48-AE69-79BAD9776BC2}" presName="text_1" presStyleLbl="node1" presStyleIdx="0" presStyleCnt="0" custScaleX="11608" custLinFactNeighborX="8181" custLinFactNeighborY="23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902791-7725-4035-B211-8125CF16B160}" type="presOf" srcId="{A9E0787A-7D67-014F-883B-FD3EFFB5D053}" destId="{B6AD4CAF-517A-A244-AE69-5049E5C4DC48}" srcOrd="0" destOrd="0" presId="urn:microsoft.com/office/officeart/2008/layout/CircularPictureCallout"/>
    <dgm:cxn modelId="{142AA7B1-E099-472A-B157-58AFCD35B512}" type="presOf" srcId="{49B2BAFD-C5F0-9E48-AE69-79BAD9776BC2}" destId="{A8BC88BA-5A30-9A41-B99D-B14DD854D1D9}" srcOrd="0" destOrd="0" presId="urn:microsoft.com/office/officeart/2008/layout/CircularPictureCallout"/>
    <dgm:cxn modelId="{71610FCC-10D9-434E-B6EB-0572F90E5B5C}" type="presOf" srcId="{1A8FEDB4-FFCE-7E46-A76A-65C8445BFDFF}" destId="{540180E6-2CE4-7245-BD69-A1B485E352D3}" srcOrd="0" destOrd="0" presId="urn:microsoft.com/office/officeart/2008/layout/CircularPictureCallout"/>
    <dgm:cxn modelId="{D7B90B0D-02AC-4041-9EDD-5F78919C790F}" srcId="{1A8FEDB4-FFCE-7E46-A76A-65C8445BFDFF}" destId="{49B2BAFD-C5F0-9E48-AE69-79BAD9776BC2}" srcOrd="0" destOrd="0" parTransId="{44979A96-88A4-9043-AD6A-BF9DEE92B9C4}" sibTransId="{A9E0787A-7D67-014F-883B-FD3EFFB5D053}"/>
    <dgm:cxn modelId="{AB62EA21-EA5E-4FE6-9DEC-2B999C1DA751}" type="presParOf" srcId="{540180E6-2CE4-7245-BD69-A1B485E352D3}" destId="{C4DD846E-29C7-214C-A3C2-24161DD8A799}" srcOrd="0" destOrd="0" presId="urn:microsoft.com/office/officeart/2008/layout/CircularPictureCallout"/>
    <dgm:cxn modelId="{46F3D2DD-99A4-4310-B3C1-7DA73CA8CBCD}" type="presParOf" srcId="{C4DD846E-29C7-214C-A3C2-24161DD8A799}" destId="{34536611-B9AC-A046-948A-FEE117B5991B}" srcOrd="0" destOrd="0" presId="urn:microsoft.com/office/officeart/2008/layout/CircularPictureCallout"/>
    <dgm:cxn modelId="{38979E8C-D59B-4E0F-AAD3-90B474E2ECC2}" type="presParOf" srcId="{34536611-B9AC-A046-948A-FEE117B5991B}" destId="{B6AD4CAF-517A-A244-AE69-5049E5C4DC48}" srcOrd="0" destOrd="0" presId="urn:microsoft.com/office/officeart/2008/layout/CircularPictureCallout"/>
    <dgm:cxn modelId="{755AE1A7-CE6B-4AED-BB66-2B02C165F741}" type="presParOf" srcId="{C4DD846E-29C7-214C-A3C2-24161DD8A799}" destId="{A8BC88BA-5A30-9A41-B99D-B14DD854D1D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0FEBE-AC63-42ED-9E42-99DF07B5A062}">
      <dsp:nvSpPr>
        <dsp:cNvPr id="0" name=""/>
        <dsp:cNvSpPr/>
      </dsp:nvSpPr>
      <dsp:spPr>
        <a:xfrm>
          <a:off x="1311702" y="787145"/>
          <a:ext cx="961586" cy="220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19"/>
              </a:lnTo>
              <a:lnTo>
                <a:pt x="961586" y="111019"/>
              </a:lnTo>
              <a:lnTo>
                <a:pt x="961586" y="220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BFDE0-C189-45FD-AC61-8DEB1933F7D9}">
      <dsp:nvSpPr>
        <dsp:cNvPr id="0" name=""/>
        <dsp:cNvSpPr/>
      </dsp:nvSpPr>
      <dsp:spPr>
        <a:xfrm>
          <a:off x="350116" y="787145"/>
          <a:ext cx="961586" cy="220290"/>
        </a:xfrm>
        <a:custGeom>
          <a:avLst/>
          <a:gdLst/>
          <a:ahLst/>
          <a:cxnLst/>
          <a:rect l="0" t="0" r="0" b="0"/>
          <a:pathLst>
            <a:path>
              <a:moveTo>
                <a:pt x="961586" y="0"/>
              </a:moveTo>
              <a:lnTo>
                <a:pt x="961586" y="111019"/>
              </a:lnTo>
              <a:lnTo>
                <a:pt x="0" y="111019"/>
              </a:lnTo>
              <a:lnTo>
                <a:pt x="0" y="220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9A858-A33A-4C18-847A-355344B9FD12}">
      <dsp:nvSpPr>
        <dsp:cNvPr id="0" name=""/>
        <dsp:cNvSpPr/>
      </dsp:nvSpPr>
      <dsp:spPr>
        <a:xfrm>
          <a:off x="962034" y="87809"/>
          <a:ext cx="699335" cy="6993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F44C5-09EA-414A-86BF-EFADE6AA62A8}">
      <dsp:nvSpPr>
        <dsp:cNvPr id="0" name=""/>
        <dsp:cNvSpPr/>
      </dsp:nvSpPr>
      <dsp:spPr>
        <a:xfrm>
          <a:off x="1661370" y="86061"/>
          <a:ext cx="1049003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661370" y="86061"/>
        <a:ext cx="1049003" cy="699335"/>
      </dsp:txXfrm>
    </dsp:sp>
    <dsp:sp modelId="{86B3066F-EE62-4764-8FBB-49884337D546}">
      <dsp:nvSpPr>
        <dsp:cNvPr id="0" name=""/>
        <dsp:cNvSpPr/>
      </dsp:nvSpPr>
      <dsp:spPr>
        <a:xfrm>
          <a:off x="448" y="1007436"/>
          <a:ext cx="699335" cy="69933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87805-2597-4D60-A848-77165839C156}">
      <dsp:nvSpPr>
        <dsp:cNvPr id="0" name=""/>
        <dsp:cNvSpPr/>
      </dsp:nvSpPr>
      <dsp:spPr>
        <a:xfrm>
          <a:off x="699783" y="1005687"/>
          <a:ext cx="1049003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Users</a:t>
          </a:r>
          <a:endParaRPr lang="en-US" sz="1600" kern="1200" dirty="0"/>
        </a:p>
      </dsp:txBody>
      <dsp:txXfrm>
        <a:off x="699783" y="1005687"/>
        <a:ext cx="1049003" cy="699335"/>
      </dsp:txXfrm>
    </dsp:sp>
    <dsp:sp modelId="{5EB69649-B789-4BDD-997E-4500BDEBAA1A}">
      <dsp:nvSpPr>
        <dsp:cNvPr id="0" name=""/>
        <dsp:cNvSpPr/>
      </dsp:nvSpPr>
      <dsp:spPr>
        <a:xfrm>
          <a:off x="1923620" y="1007436"/>
          <a:ext cx="699335" cy="69933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2224E-88F3-4C00-A863-5B511416AF22}">
      <dsp:nvSpPr>
        <dsp:cNvPr id="0" name=""/>
        <dsp:cNvSpPr/>
      </dsp:nvSpPr>
      <dsp:spPr>
        <a:xfrm>
          <a:off x="2622956" y="1005687"/>
          <a:ext cx="1049003" cy="699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Developers</a:t>
          </a:r>
          <a:endParaRPr lang="en-US" sz="1600" kern="1200" dirty="0"/>
        </a:p>
      </dsp:txBody>
      <dsp:txXfrm>
        <a:off x="2622956" y="1005687"/>
        <a:ext cx="1049003" cy="699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D4CAF-517A-A244-AE69-5049E5C4DC48}">
      <dsp:nvSpPr>
        <dsp:cNvPr id="0" name=""/>
        <dsp:cNvSpPr/>
      </dsp:nvSpPr>
      <dsp:spPr>
        <a:xfrm>
          <a:off x="295300" y="84374"/>
          <a:ext cx="590601" cy="59060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BC88BA-5A30-9A41-B99D-B14DD854D1D9}">
      <dsp:nvSpPr>
        <dsp:cNvPr id="0" name=""/>
        <dsp:cNvSpPr/>
      </dsp:nvSpPr>
      <dsp:spPr>
        <a:xfrm>
          <a:off x="599586" y="464045"/>
          <a:ext cx="43876" cy="19489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9586" y="464045"/>
        <a:ext cx="43876" cy="194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D4CAF-517A-A244-AE69-5049E5C4DC48}">
      <dsp:nvSpPr>
        <dsp:cNvPr id="0" name=""/>
        <dsp:cNvSpPr/>
      </dsp:nvSpPr>
      <dsp:spPr>
        <a:xfrm>
          <a:off x="295300" y="84374"/>
          <a:ext cx="590601" cy="59060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BC88BA-5A30-9A41-B99D-B14DD854D1D9}">
      <dsp:nvSpPr>
        <dsp:cNvPr id="0" name=""/>
        <dsp:cNvSpPr/>
      </dsp:nvSpPr>
      <dsp:spPr>
        <a:xfrm>
          <a:off x="599586" y="464045"/>
          <a:ext cx="43876" cy="19489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9586" y="464045"/>
        <a:ext cx="43876" cy="194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D4CAF-517A-A244-AE69-5049E5C4DC48}">
      <dsp:nvSpPr>
        <dsp:cNvPr id="0" name=""/>
        <dsp:cNvSpPr/>
      </dsp:nvSpPr>
      <dsp:spPr>
        <a:xfrm>
          <a:off x="295300" y="105435"/>
          <a:ext cx="590601" cy="5906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BC88BA-5A30-9A41-B99D-B14DD854D1D9}">
      <dsp:nvSpPr>
        <dsp:cNvPr id="0" name=""/>
        <dsp:cNvSpPr/>
      </dsp:nvSpPr>
      <dsp:spPr>
        <a:xfrm>
          <a:off x="599586" y="464045"/>
          <a:ext cx="43876" cy="19489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99586" y="464045"/>
        <a:ext cx="43876" cy="194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29/03/2012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29/03/2012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29/03/2012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3518520" y="6448251"/>
            <a:ext cx="2709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go.egi.eu/sciencegateways" TargetMode="Externa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hyperlink" Target="mailto:portal-community@mailman.egi.eu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8.pn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7668344" cy="2450703"/>
          </a:xfrm>
        </p:spPr>
        <p:txBody>
          <a:bodyPr/>
          <a:lstStyle/>
          <a:p>
            <a:r>
              <a:rPr lang="en-US" b="1" dirty="0" smtClean="0"/>
              <a:t>Science Gateways</a:t>
            </a:r>
            <a:endParaRPr lang="en-GB" b="1" dirty="0" smtClean="0"/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79CEE8-73BE-4A9D-9D9C-35F056CEE5FF}" type="datetime1">
              <a:rPr lang="en-GB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29/03/2012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3598168"/>
            <a:ext cx="5832648" cy="134300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err="1" smtClean="0"/>
              <a:t>Nuno</a:t>
            </a:r>
            <a:r>
              <a:rPr lang="en-GB" sz="2000" dirty="0" smtClean="0"/>
              <a:t> </a:t>
            </a:r>
            <a:r>
              <a:rPr lang="en-GB" sz="2000" dirty="0" smtClean="0"/>
              <a:t>L. Ferreira</a:t>
            </a:r>
            <a:r>
              <a:rPr lang="en-GB" sz="2800" dirty="0" smtClean="0"/>
              <a:t> </a:t>
            </a:r>
            <a:r>
              <a:rPr lang="en-GB" sz="2800" dirty="0" smtClean="0"/>
              <a:t>- </a:t>
            </a:r>
            <a:r>
              <a:rPr lang="en-GB" sz="2000" dirty="0" smtClean="0"/>
              <a:t>UCST EGI.eu</a:t>
            </a:r>
          </a:p>
          <a:p>
            <a:r>
              <a:rPr lang="en-GB" sz="2000" dirty="0"/>
              <a:t>n</a:t>
            </a:r>
            <a:r>
              <a:rPr lang="en-GB" sz="2000" dirty="0" smtClean="0"/>
              <a:t>uno.ferreira@egi.eu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05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3312368"/>
          </a:xfrm>
        </p:spPr>
        <p:txBody>
          <a:bodyPr/>
          <a:lstStyle/>
          <a:p>
            <a:pPr marL="114300" indent="0">
              <a:buNone/>
            </a:pPr>
            <a:r>
              <a:rPr lang="pt-PT" sz="2400" b="1" dirty="0" smtClean="0"/>
              <a:t>Science gateway is ... </a:t>
            </a:r>
          </a:p>
          <a:p>
            <a:pPr marL="400050" indent="-285750"/>
            <a:endParaRPr lang="pt-PT" sz="1800" b="1" dirty="0" smtClean="0"/>
          </a:p>
          <a:p>
            <a:pPr marL="57150" indent="0" algn="just">
              <a:buNone/>
            </a:pPr>
            <a:r>
              <a:rPr lang="en-US" sz="2000" dirty="0" smtClean="0"/>
              <a:t>… a </a:t>
            </a:r>
            <a:r>
              <a:rPr lang="en-US" sz="2000" dirty="0"/>
              <a:t>community-specific set of tools, applications, and data collections that are integrated together via a web portal or a desktop application, providing access to resources and services from the European Grid </a:t>
            </a:r>
            <a:r>
              <a:rPr lang="en-US" sz="2000" dirty="0" smtClean="0"/>
              <a:t>Infrastructure.</a:t>
            </a:r>
          </a:p>
          <a:p>
            <a:pPr marL="57150" indent="0" algn="just">
              <a:buNone/>
            </a:pPr>
            <a:endParaRPr lang="en-US" sz="2000" dirty="0"/>
          </a:p>
          <a:p>
            <a:pPr marL="400050" lvl="1" indent="-342900" algn="just">
              <a:buFont typeface="Wingdings" pitchFamily="2" charset="2"/>
              <a:buChar char="Ø"/>
            </a:pPr>
            <a:r>
              <a:rPr lang="en-US" sz="2000" dirty="0"/>
              <a:t>Definition is </a:t>
            </a:r>
            <a:r>
              <a:rPr lang="en-US" sz="2000" dirty="0" smtClean="0"/>
              <a:t>aligned </a:t>
            </a:r>
            <a:r>
              <a:rPr lang="en-US" sz="2000" dirty="0"/>
              <a:t>with </a:t>
            </a:r>
            <a:r>
              <a:rPr lang="en-US" sz="2000" dirty="0" smtClean="0"/>
              <a:t>XSEDE.</a:t>
            </a:r>
          </a:p>
          <a:p>
            <a:pPr marL="400050" lvl="1" indent="-342900" algn="just">
              <a:buFont typeface="Wingdings" pitchFamily="2" charset="2"/>
              <a:buChar char="Ø"/>
            </a:pPr>
            <a:r>
              <a:rPr lang="en-US" sz="2000" dirty="0" smtClean="0"/>
              <a:t>Do you want to read more?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3568" y="5229200"/>
            <a:ext cx="4108346" cy="648072"/>
            <a:chOff x="1979712" y="5373216"/>
            <a:chExt cx="4000897" cy="648072"/>
          </a:xfrm>
        </p:grpSpPr>
        <p:sp>
          <p:nvSpPr>
            <p:cNvPr id="6" name="Rounded Rectangle 5"/>
            <p:cNvSpPr/>
            <p:nvPr/>
          </p:nvSpPr>
          <p:spPr>
            <a:xfrm>
              <a:off x="1979712" y="5373216"/>
              <a:ext cx="3888432" cy="648072"/>
            </a:xfrm>
            <a:prstGeom prst="roundRect">
              <a:avLst/>
            </a:prstGeom>
            <a:solidFill>
              <a:schemeClr val="bg1"/>
            </a:solidFill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92392" y="5512586"/>
              <a:ext cx="3788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hlinkClick r:id="rId2"/>
                </a:rPr>
                <a:t>http://go.egi.eu/sciencegateways</a:t>
              </a:r>
              <a:endParaRPr lang="en-US" b="1" dirty="0"/>
            </a:p>
          </p:txBody>
        </p:sp>
      </p:grpSp>
      <p:graphicFrame>
        <p:nvGraphicFramePr>
          <p:cNvPr id="13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721016"/>
              </p:ext>
            </p:extLst>
          </p:nvPr>
        </p:nvGraphicFramePr>
        <p:xfrm>
          <a:off x="5004048" y="4509120"/>
          <a:ext cx="3672408" cy="1792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80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Science Gateways - </a:t>
            </a:r>
            <a:r>
              <a:rPr lang="en-US" sz="4000" dirty="0" err="1" smtClean="0"/>
              <a:t>AppDB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29/03/2012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230557" y="1340768"/>
            <a:ext cx="7229875" cy="2428533"/>
            <a:chOff x="1230557" y="1340768"/>
            <a:chExt cx="7229875" cy="2428533"/>
          </a:xfrm>
        </p:grpSpPr>
        <p:pic>
          <p:nvPicPr>
            <p:cNvPr id="16" name="Picture 15" descr="gadgets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0557" y="1340768"/>
              <a:ext cx="6624736" cy="2428533"/>
            </a:xfrm>
            <a:prstGeom prst="rect">
              <a:avLst/>
            </a:prstGeom>
          </p:spPr>
        </p:pic>
        <p:graphicFrame>
          <p:nvGraphicFramePr>
            <p:cNvPr id="22" name="Content Placeholder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668860"/>
                </p:ext>
              </p:extLst>
            </p:nvPr>
          </p:nvGraphicFramePr>
          <p:xfrm>
            <a:off x="7279229" y="2060848"/>
            <a:ext cx="1181203" cy="801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23" name="Content Placeholder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8513037"/>
                </p:ext>
              </p:extLst>
            </p:nvPr>
          </p:nvGraphicFramePr>
          <p:xfrm>
            <a:off x="5449954" y="1556792"/>
            <a:ext cx="1181203" cy="8014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graphicFrame>
        <p:nvGraphicFramePr>
          <p:cNvPr id="24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770462"/>
              </p:ext>
            </p:extLst>
          </p:nvPr>
        </p:nvGraphicFramePr>
        <p:xfrm>
          <a:off x="3606821" y="1052736"/>
          <a:ext cx="1181203" cy="801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7" name="Rectangle 26"/>
          <p:cNvSpPr/>
          <p:nvPr/>
        </p:nvSpPr>
        <p:spPr>
          <a:xfrm>
            <a:off x="539552" y="3903146"/>
            <a:ext cx="82089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42900" algn="just">
              <a:buFont typeface="Wingdings" pitchFamily="2" charset="2"/>
              <a:buChar char="Ø"/>
            </a:pPr>
            <a:r>
              <a:rPr lang="en-US" sz="2000" dirty="0" smtClean="0"/>
              <a:t>Science Gateways displayed through the </a:t>
            </a:r>
            <a:r>
              <a:rPr lang="en-US" sz="2000" dirty="0" err="1" smtClean="0"/>
              <a:t>AppDB</a:t>
            </a:r>
            <a:r>
              <a:rPr lang="en-US" sz="2000" dirty="0" smtClean="0"/>
              <a:t> gadget</a:t>
            </a:r>
          </a:p>
          <a:p>
            <a:pPr marL="400050" lvl="1" indent="-342900" algn="just">
              <a:buFont typeface="Wingdings" pitchFamily="2" charset="2"/>
              <a:buChar char="Ø"/>
            </a:pPr>
            <a:endParaRPr lang="en-US" sz="2000" dirty="0"/>
          </a:p>
          <a:p>
            <a:r>
              <a:rPr lang="pt-PT" sz="2000" b="1" dirty="0"/>
              <a:t>Next steps: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/>
              <a:t>Register your gateway &amp;</a:t>
            </a:r>
            <a:r>
              <a:rPr lang="pt-PT" dirty="0" smtClean="0"/>
              <a:t> </a:t>
            </a:r>
            <a:r>
              <a:rPr lang="pt-PT" dirty="0"/>
              <a:t>enabling </a:t>
            </a:r>
            <a:r>
              <a:rPr lang="pt-PT" dirty="0" smtClean="0"/>
              <a:t>technologies</a:t>
            </a:r>
            <a:r>
              <a:rPr lang="pt-PT" dirty="0"/>
              <a:t> </a:t>
            </a:r>
            <a:r>
              <a:rPr lang="pt-PT" dirty="0" smtClean="0"/>
              <a:t>in AppDB</a:t>
            </a:r>
            <a:r>
              <a:rPr lang="pt-PT" b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Extend the developers’ section with a “Science gateways primer”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Join </a:t>
            </a:r>
            <a:r>
              <a:rPr lang="pt-PT" dirty="0"/>
              <a:t>through the </a:t>
            </a:r>
            <a:r>
              <a:rPr lang="pt-PT" dirty="0">
                <a:hlinkClick r:id="rId18"/>
              </a:rPr>
              <a:t>portal-community@mailman.egi.eu</a:t>
            </a:r>
            <a:r>
              <a:rPr lang="pt-PT" dirty="0"/>
              <a:t> list!</a:t>
            </a:r>
          </a:p>
          <a:p>
            <a:pPr marL="400050" lvl="1" indent="-342900" algn="just"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110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EGI-InSPIRE 2</vt:lpstr>
      <vt:lpstr>EG-InSPIRE</vt:lpstr>
      <vt:lpstr>1_EG-InSPIRE</vt:lpstr>
      <vt:lpstr>Science Gateways</vt:lpstr>
      <vt:lpstr>Definition</vt:lpstr>
      <vt:lpstr>Science Gateways - AppDB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nuno.ferreira@egi.eu</cp:lastModifiedBy>
  <cp:revision>718</cp:revision>
  <dcterms:created xsi:type="dcterms:W3CDTF">2010-09-03T12:01:03Z</dcterms:created>
  <dcterms:modified xsi:type="dcterms:W3CDTF">2012-03-28T23:22:31Z</dcterms:modified>
</cp:coreProperties>
</file>