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52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6A0D9-A633-6540-9E6A-32DD4991C7D1}" type="datetimeFigureOut">
              <a:rPr lang="en-US" smtClean="0"/>
              <a:t>24/11/11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768C1-5806-0944-AECC-86CB615EE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4885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24/11/11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9" cy="1081088"/>
            <a:chOff x="-1" y="0"/>
            <a:chExt cx="9215440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3203847" y="503238"/>
              <a:ext cx="6011592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 smtClean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Federated Clouds Task Force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A216326-2150-D746-8F78-2F8AC33126A2}" type="datetime1">
              <a:rPr lang="en-US" smtClean="0"/>
              <a:t>24/11/11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FedCloud TF F2F, 24 Nov 2011, Amsterdam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997F8-C1A0-9D43-A9A9-73AC9BBB83CE}" type="datetime1">
              <a:rPr lang="en-US" smtClean="0"/>
              <a:t>24/11/11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FedCloud TF F2F, 24 Nov 2011, Amsterdam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8C59F9-34A2-5641-89BC-AA8B56481FD5}" type="datetime1">
              <a:rPr lang="en-US" smtClean="0"/>
              <a:t>24/11/11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FedCloud TF F2F, 24 Nov 2011, Amsterdam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955422F-1005-874C-BE7C-6981706A4247}" type="datetime1">
              <a:rPr lang="en-US" smtClean="0"/>
              <a:t>24/11/11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FedCloud TF F2F, 24 Nov 2011, Amsterdam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Scenario 1</a:t>
            </a:r>
            <a:br>
              <a:rPr lang="en-GB" dirty="0" smtClean="0"/>
            </a:br>
            <a:r>
              <a:rPr lang="en-GB" dirty="0" smtClean="0"/>
              <a:t>wrap-up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Michel Drescher</a:t>
            </a:r>
          </a:p>
          <a:p>
            <a:r>
              <a:rPr lang="en-GB" dirty="0" err="1" smtClean="0"/>
              <a:t>EGI.eu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BB389F9-003A-EF40-B995-A23447C60448}" type="datetime1">
              <a:rPr lang="en-US" smtClean="0">
                <a:solidFill>
                  <a:schemeClr val="bg1"/>
                </a:solidFill>
                <a:latin typeface="Arial" pitchFamily="34" charset="0"/>
              </a:rPr>
              <a:t>24/11/11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  <a:latin typeface="Arial" pitchFamily="34" charset="0"/>
              </a:rPr>
              <a:t>FedCloud TF F2F, 24 Nov 2011, Amsterdam</a:t>
            </a: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 Management</a:t>
            </a:r>
            <a:endParaRPr lang="en-US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OCCI is the interface of choice.</a:t>
            </a:r>
          </a:p>
          <a:p>
            <a:endParaRPr lang="en-US" dirty="0"/>
          </a:p>
          <a:p>
            <a:r>
              <a:rPr lang="en-US" dirty="0" smtClean="0"/>
              <a:t>Remaining issues</a:t>
            </a:r>
          </a:p>
          <a:p>
            <a:pPr lvl="1"/>
            <a:r>
              <a:rPr lang="en-US" dirty="0"/>
              <a:t>Commercial OCCI implementations unknown</a:t>
            </a:r>
          </a:p>
          <a:p>
            <a:pPr lvl="1"/>
            <a:r>
              <a:rPr lang="en-US" dirty="0" smtClean="0"/>
              <a:t>Only </a:t>
            </a:r>
            <a:r>
              <a:rPr lang="en-US" dirty="0" err="1" smtClean="0"/>
              <a:t>OpenNebula</a:t>
            </a:r>
            <a:r>
              <a:rPr lang="en-US" dirty="0" smtClean="0"/>
              <a:t> supports OCCI (</a:t>
            </a:r>
            <a:r>
              <a:rPr lang="en-US" dirty="0" err="1" smtClean="0"/>
              <a:t>OpenSource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OpenNebula</a:t>
            </a:r>
            <a:r>
              <a:rPr lang="en-US" dirty="0" smtClean="0"/>
              <a:t> 3.0 uses OCCI 0.8</a:t>
            </a:r>
          </a:p>
          <a:p>
            <a:pPr lvl="1"/>
            <a:r>
              <a:rPr lang="en-US" dirty="0" smtClean="0"/>
              <a:t>GDWG is developing an OCCI 1.1 server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7520610-8496-154E-AEC4-A494E8CE57BA}" type="datetime1">
              <a:rPr lang="en-US" smtClean="0">
                <a:solidFill>
                  <a:schemeClr val="bg1"/>
                </a:solidFill>
                <a:latin typeface="Arial" pitchFamily="34" charset="0"/>
              </a:rPr>
              <a:t>24/11/11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  <a:latin typeface="Arial" pitchFamily="34" charset="0"/>
              </a:rPr>
              <a:t>FedCloud TF F2F, 24 Nov 2011, Amsterdam</a:t>
            </a: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GWDG server deployment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6997F8-C1A0-9D43-A9A9-73AC9BBB83CE}" type="datetime1">
              <a:rPr lang="en-US" smtClean="0"/>
              <a:t>24/11/11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FedCloud TF F2F, 24 Nov 2011, Amsterdam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083557"/>
            <a:ext cx="4176464" cy="529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486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Testing progress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Participants</a:t>
            </a:r>
          </a:p>
          <a:p>
            <a:pPr lvl="1"/>
            <a:r>
              <a:rPr lang="en-GB" dirty="0" err="1" smtClean="0"/>
              <a:t>OpenNebula</a:t>
            </a:r>
            <a:r>
              <a:rPr lang="en-GB" dirty="0" smtClean="0"/>
              <a:t> 3: CESGA, GWDG</a:t>
            </a:r>
          </a:p>
          <a:p>
            <a:pPr lvl="1"/>
            <a:r>
              <a:rPr lang="en-GB" dirty="0" err="1" smtClean="0"/>
              <a:t>EGI.eu</a:t>
            </a:r>
            <a:r>
              <a:rPr lang="en-GB" dirty="0" smtClean="0"/>
              <a:t> (client only)</a:t>
            </a:r>
          </a:p>
          <a:p>
            <a:r>
              <a:rPr lang="en-GB" dirty="0" smtClean="0"/>
              <a:t>CESGA </a:t>
            </a:r>
            <a:r>
              <a:rPr lang="en-GB" dirty="0" smtClean="0">
                <a:sym typeface="Wingdings"/>
              </a:rPr>
              <a:t> GWDG:</a:t>
            </a:r>
          </a:p>
          <a:p>
            <a:pPr lvl="1"/>
            <a:r>
              <a:rPr lang="en-GB" dirty="0" smtClean="0"/>
              <a:t>Test 1: success(?)</a:t>
            </a:r>
          </a:p>
          <a:p>
            <a:pPr lvl="1"/>
            <a:r>
              <a:rPr lang="en-GB" dirty="0" smtClean="0"/>
              <a:t>Test 3: success</a:t>
            </a:r>
          </a:p>
          <a:p>
            <a:pPr lvl="1"/>
            <a:r>
              <a:rPr lang="en-GB" dirty="0" smtClean="0"/>
              <a:t>Test 6: success(?)</a:t>
            </a:r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6997F8-C1A0-9D43-A9A9-73AC9BBB83CE}" type="datetime1">
              <a:rPr lang="en-US" smtClean="0"/>
              <a:t>24/11/11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FedCloud TF F2F, 24 Nov 2011, Amsterdam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992665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EGI-InSPIRE-Slide-Template_v4.potx</Template>
  <TotalTime>76</TotalTime>
  <Words>122</Words>
  <Application>Microsoft Macintosh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EGI-InSPIRE-Slide-Template_v4</vt:lpstr>
      <vt:lpstr>Scenario 1 wrap-up</vt:lpstr>
      <vt:lpstr>VM Management</vt:lpstr>
      <vt:lpstr>GWDG server deployment</vt:lpstr>
      <vt:lpstr>Testing progress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Michel Drescher</cp:lastModifiedBy>
  <cp:revision>20</cp:revision>
  <dcterms:created xsi:type="dcterms:W3CDTF">2010-09-03T12:01:03Z</dcterms:created>
  <dcterms:modified xsi:type="dcterms:W3CDTF">2011-11-24T07:11:54Z</dcterms:modified>
</cp:coreProperties>
</file>