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4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6FA82-6FA1-974F-A592-A0D8C423BBAA}" type="datetimeFigureOut">
              <a:rPr lang="en-US" smtClean="0"/>
              <a:t>24/11/11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CAEEF-FEBA-2947-977E-8EF27E10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864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24/11/11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775B8C-F986-4844-8134-B868956EF803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FedCloud F2F, Amsterdam, Nov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804D-8B06-6B45-9125-76D1D818EB8E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FedCloud F2F, Amsterdam, Nov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82EC67-16B7-464B-B543-AD152A79CF8B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FedCloud F2F, Amsterdam, Nov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5FF0D8-1CF4-A445-BA33-667B04484671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FedCloud F2F, Amsterdam, Nov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Scenario 3:</a:t>
            </a:r>
            <a:br>
              <a:rPr lang="en-GB" dirty="0" smtClean="0"/>
            </a:br>
            <a:r>
              <a:rPr lang="en-GB" dirty="0" smtClean="0"/>
              <a:t>Information Discovery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EGI Federated Clouds Task Force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CABD6B-2C09-194D-861A-B6ABD8DDAF35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24/11/11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FedCloud F2F, Amsterdam, Nov 2011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Proposal</a:t>
            </a:r>
          </a:p>
          <a:p>
            <a:pPr lvl="1"/>
            <a:r>
              <a:rPr lang="en-US" dirty="0" smtClean="0"/>
              <a:t>Use GOCDB as a means to register Resource Providers being part of the Federation (static information)</a:t>
            </a:r>
          </a:p>
          <a:p>
            <a:pPr lvl="1"/>
            <a:r>
              <a:rPr lang="en-US" dirty="0" smtClean="0"/>
              <a:t>Use BDII as a means to query about details of </a:t>
            </a:r>
            <a:r>
              <a:rPr lang="en-US" dirty="0"/>
              <a:t>e</a:t>
            </a:r>
            <a:r>
              <a:rPr lang="en-US" dirty="0" smtClean="0"/>
              <a:t>xisting </a:t>
            </a:r>
            <a:r>
              <a:rPr lang="en-US" dirty="0" smtClean="0"/>
              <a:t>resource providers</a:t>
            </a:r>
          </a:p>
          <a:p>
            <a:r>
              <a:rPr lang="en-US" dirty="0" smtClean="0"/>
              <a:t>The F2F people don</a:t>
            </a:r>
            <a:r>
              <a:rPr lang="fr-FR" dirty="0" smtClean="0"/>
              <a:t>’</a:t>
            </a:r>
            <a:r>
              <a:rPr lang="en-US" dirty="0" smtClean="0"/>
              <a:t>t know enough about GLUE</a:t>
            </a:r>
          </a:p>
          <a:p>
            <a:r>
              <a:rPr lang="en-US" dirty="0" smtClean="0"/>
              <a:t>Sites add their static Cloud endpoints to the GOCDB</a:t>
            </a:r>
          </a:p>
          <a:p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888DB4-85BE-4F49-97DD-457F0B43FD34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24/11/11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FedCloud F2F, Amsterdam, Nov 2011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What should be published?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Resource availability</a:t>
            </a:r>
          </a:p>
          <a:p>
            <a:pPr lvl="1"/>
            <a:r>
              <a:rPr lang="en-GB" dirty="0" smtClean="0"/>
              <a:t>Unreserved resource capacity?</a:t>
            </a:r>
          </a:p>
          <a:p>
            <a:r>
              <a:rPr lang="en-GB" dirty="0" smtClean="0"/>
              <a:t>Identity acceptance</a:t>
            </a:r>
          </a:p>
          <a:p>
            <a:pPr lvl="1"/>
            <a:r>
              <a:rPr lang="en-GB" dirty="0" smtClean="0"/>
              <a:t>Do you RP accept my certificate CA?</a:t>
            </a:r>
          </a:p>
          <a:p>
            <a:r>
              <a:rPr lang="en-GB" dirty="0" smtClean="0"/>
              <a:t>Hypervisor compatibility</a:t>
            </a:r>
          </a:p>
          <a:p>
            <a:pPr lvl="1"/>
            <a:r>
              <a:rPr lang="en-GB" dirty="0" smtClean="0"/>
              <a:t>E.g. XEN, KVM, etc.</a:t>
            </a:r>
          </a:p>
          <a:p>
            <a:r>
              <a:rPr lang="en-GB" dirty="0" smtClean="0"/>
              <a:t>VM Resource template usage at RP</a:t>
            </a:r>
          </a:p>
          <a:p>
            <a:pPr lvl="1"/>
            <a:r>
              <a:rPr lang="en-GB" dirty="0" smtClean="0"/>
              <a:t>Are (</a:t>
            </a:r>
            <a:r>
              <a:rPr lang="en-GB" dirty="0" err="1" smtClean="0"/>
              <a:t>virt</a:t>
            </a:r>
            <a:r>
              <a:rPr lang="en-GB" dirty="0" smtClean="0"/>
              <a:t>. resource) Template a la Eucalyptus/Amazon used?</a:t>
            </a:r>
          </a:p>
          <a:p>
            <a:pPr lvl="1"/>
            <a:r>
              <a:rPr lang="en-GB" dirty="0" smtClean="0"/>
              <a:t>If so, which one(s)?</a:t>
            </a:r>
          </a:p>
          <a:p>
            <a:r>
              <a:rPr lang="en-GB" dirty="0" smtClean="0"/>
              <a:t>Which </a:t>
            </a:r>
            <a:r>
              <a:rPr lang="en-GB" dirty="0" err="1" smtClean="0"/>
              <a:t>Paas</a:t>
            </a:r>
            <a:r>
              <a:rPr lang="en-GB" dirty="0" smtClean="0"/>
              <a:t>, </a:t>
            </a:r>
            <a:r>
              <a:rPr lang="en-GB" dirty="0" err="1" smtClean="0"/>
              <a:t>SaaS</a:t>
            </a:r>
            <a:r>
              <a:rPr lang="en-GB" dirty="0" smtClean="0"/>
              <a:t> offerings are available?</a:t>
            </a:r>
          </a:p>
          <a:p>
            <a:pPr lvl="1"/>
            <a:r>
              <a:rPr lang="en-GB" dirty="0" smtClean="0"/>
              <a:t>Image </a:t>
            </a:r>
            <a:r>
              <a:rPr lang="en-GB" dirty="0" err="1" smtClean="0"/>
              <a:t>cataloge</a:t>
            </a:r>
            <a:endParaRPr lang="en-GB" dirty="0" smtClean="0"/>
          </a:p>
          <a:p>
            <a:r>
              <a:rPr lang="en-GB" dirty="0" smtClean="0"/>
              <a:t>Storage type(s)</a:t>
            </a:r>
          </a:p>
          <a:p>
            <a:pPr lvl="1"/>
            <a:r>
              <a:rPr lang="en-GB" dirty="0" smtClean="0"/>
              <a:t>Object based, persistent, block storage, etc.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3804D-8B06-6B45-9125-76D1D818EB8E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FedCloud F2F, Amsterdam, Nov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2672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220</TotalTime>
  <Words>169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EGI-InSPIRE-Slide-Template_v4</vt:lpstr>
      <vt:lpstr>Scenario 3: Information Discovery</vt:lpstr>
      <vt:lpstr>PowerPoint Presentation</vt:lpstr>
      <vt:lpstr>What should be published?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21</cp:revision>
  <dcterms:created xsi:type="dcterms:W3CDTF">2010-09-03T12:01:03Z</dcterms:created>
  <dcterms:modified xsi:type="dcterms:W3CDTF">2011-11-24T14:56:51Z</dcterms:modified>
</cp:coreProperties>
</file>