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9"/>
  </p:notesMasterIdLst>
  <p:handoutMasterIdLst>
    <p:handoutMasterId r:id="rId10"/>
  </p:handoutMasterIdLst>
  <p:sldIdLst>
    <p:sldId id="405" r:id="rId3"/>
    <p:sldId id="426" r:id="rId4"/>
    <p:sldId id="411" r:id="rId5"/>
    <p:sldId id="428" r:id="rId6"/>
    <p:sldId id="430" r:id="rId7"/>
    <p:sldId id="429" r:id="rId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FF66"/>
    <a:srgbClr val="D0EAEC"/>
    <a:srgbClr val="FFCC00"/>
    <a:srgbClr val="FFFF66"/>
    <a:srgbClr val="E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86620" autoAdjust="0"/>
  </p:normalViewPr>
  <p:slideViewPr>
    <p:cSldViewPr>
      <p:cViewPr varScale="1">
        <p:scale>
          <a:sx n="80" d="100"/>
          <a:sy n="80" d="100"/>
        </p:scale>
        <p:origin x="-1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98" y="21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ADB-14E7-40ED-B1F8-1611DF1CC19C}" type="datetimeFigureOut">
              <a:rPr lang="en-GB" smtClean="0"/>
              <a:pPr/>
              <a:t>24/11/11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8DB97-9092-4686-8E2B-07ED3AEC28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224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8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itchFamily="8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8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itchFamily="84" charset="-128"/>
              </a:defRPr>
            </a:lvl1pPr>
          </a:lstStyle>
          <a:p>
            <a:pPr>
              <a:defRPr/>
            </a:pPr>
            <a:fld id="{1F0831AD-B086-4E0B-89DE-82D4A04B4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52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A7869-4E1D-4F05-BAE3-FF2A4DCD5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3AB5-B04F-44D7-B18C-C238BBE865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FE6D2-C82E-4237-8E07-174A9970B2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4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D0B076-D134-424C-B6C2-889E152E18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ヒラギノ角ゴ Pro W3" pitchFamily="8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ヒラギノ角ゴ Pro W3" pitchFamily="8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ヒラギノ角ゴ Pro W3" pitchFamily="84" charset="-128"/>
              </a:defRPr>
            </a:lvl1pPr>
          </a:lstStyle>
          <a:p>
            <a:pPr>
              <a:defRPr/>
            </a:pPr>
            <a:fld id="{EA06C08F-EABA-4AE7-AF94-C767E0C9ED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294313"/>
            <a:ext cx="9144000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+mj-lt"/>
                <a:cs typeface="Arial" charset="0"/>
              </a:rPr>
              <a:t>Scenario 4 </a:t>
            </a:r>
            <a:br>
              <a:rPr lang="en-GB" dirty="0" smtClean="0">
                <a:latin typeface="+mj-lt"/>
                <a:cs typeface="Arial" charset="0"/>
              </a:rPr>
            </a:br>
            <a:r>
              <a:rPr lang="en-GB" sz="3600" dirty="0" smtClean="0">
                <a:latin typeface="+mj-lt"/>
                <a:cs typeface="Arial" charset="0"/>
              </a:rPr>
              <a:t>Accounting across Resource Providers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28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Accounting Questions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103910"/>
          </a:xfrm>
        </p:spPr>
        <p:txBody>
          <a:bodyPr/>
          <a:lstStyle/>
          <a:p>
            <a:pPr lvl="0"/>
            <a:r>
              <a:rPr lang="en-US" sz="2800" dirty="0" smtClean="0"/>
              <a:t>What are the resources that may be consumed, and thus be accounted for?</a:t>
            </a:r>
          </a:p>
          <a:p>
            <a:pPr lvl="0"/>
            <a:r>
              <a:rPr lang="en-US" sz="2800" dirty="0" smtClean="0"/>
              <a:t>What impact does billing for commercial providers have on this?</a:t>
            </a:r>
          </a:p>
          <a:p>
            <a:pPr lvl="0"/>
            <a:r>
              <a:rPr lang="en-US" sz="2800" dirty="0" smtClean="0"/>
              <a:t>Once identified, what is the accounting unit for these resources? </a:t>
            </a:r>
          </a:p>
          <a:p>
            <a:pPr lvl="0"/>
            <a:r>
              <a:rPr lang="en-US" sz="2800" dirty="0" smtClean="0"/>
              <a:t>What is the metering interval/frequency?</a:t>
            </a:r>
            <a:endParaRPr lang="en-GB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 smtClean="0"/>
              <a:t>Usage Record 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>
              <a:latin typeface="+mj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3568" y="980728"/>
          <a:ext cx="7772400" cy="473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096344"/>
                <a:gridCol w="309188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Current UR Property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Current Definition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Extended for Cloud Accounting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RecordIdentity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Unique identifier of a record (String)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/>
                          <a:cs typeface="Times New Roman"/>
                        </a:rPr>
                        <a:t>Could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Trebuchet MS"/>
                          <a:cs typeface="Times New Roman"/>
                        </a:rPr>
                        <a:t> </a:t>
                      </a:r>
                      <a:r>
                        <a:rPr lang="en-US" sz="1400" dirty="0" smtClean="0"/>
                        <a:t>contain a concatenation of other fields in the record – e.g. TimeStamp SiteName MachineName ImageID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GlobalUserName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Global identity of user (certificate DN) (String)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(keep the same)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VirtualOrganization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All three may be retrieved from FQAN - use if VOs will be used as part of authorization mechanism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 (keep the same)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ProjectName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Group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Total charge of job (Float) – for economic accounting purposes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(See comments on charging)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Completion status (String), supported values are: aborted, completed, failed, held, queued, started, suspended.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For VM instance “completed”, “started” and “suspended” might be used for a VM no longer in use (chargeable), a running VM and a suspended VM respectively.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WallDuration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WallClock time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Is this required?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Usage Record contd.</a:t>
            </a:r>
            <a:endParaRPr lang="en-US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557338"/>
          <a:ext cx="7772400" cy="386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433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Current UR Property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Current Definition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Extended for Cloud Accounting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CPUDuration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CPU time consumed (Duration)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(keep the same)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EndTime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Completion time (Timestamp)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Set to NULL until Status = “completed”, then update time so that duration of VM life can be charged for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StartTime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Start time of the job (Timestamp)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Must be set if Status = “started”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MachineName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Hostname of the LRMS (String)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VM Hostname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Network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Amount of network resource used by the job (Positive integer)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Network resource used by the VM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Amount of physical memory used by the job (Positive integer)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Memory associated with the VM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Usage Record 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1556792"/>
          <a:ext cx="74865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33"/>
                <a:gridCol w="2495533"/>
                <a:gridCol w="24955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UR New Property</a:t>
                      </a:r>
                      <a:endParaRPr lang="en-US" sz="14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Current Definition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Extended for Cloud Accounting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TimeDuration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Additional measure of time duration (Duration)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Suggest this could be used for suspended VM to record “suspended-endtime”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SiteName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GOCDB SiteName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Extend service types in GOCDB to include cloud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Times New Roman"/>
                        </a:rPr>
                        <a:t>resource providers?</a:t>
                      </a:r>
                      <a:endParaRPr lang="en-US" sz="1400" dirty="0">
                        <a:latin typeface="Trebuchet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rebuchet MS" pitchFamily="34" charset="0"/>
                        </a:rPr>
                        <a:t>Processors</a:t>
                      </a:r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rebuchet MS" pitchFamily="34" charset="0"/>
                        </a:rPr>
                        <a:t>Number of Cores</a:t>
                      </a:r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rebuchet MS" pitchFamily="34" charset="0"/>
                        </a:rPr>
                        <a:t>Number of Processors associated</a:t>
                      </a:r>
                      <a:r>
                        <a:rPr lang="en-GB" sz="1400" baseline="0" dirty="0" smtClean="0">
                          <a:latin typeface="Trebuchet MS" pitchFamily="34" charset="0"/>
                        </a:rPr>
                        <a:t> with the VM</a:t>
                      </a:r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Extended Usage Record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557338"/>
          <a:ext cx="7486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040"/>
                <a:gridCol w="50405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UR Property</a:t>
                      </a:r>
                      <a:endParaRPr lang="en-US" sz="14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Definition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ImageID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Every image has a unique ID associated with it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CloudType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Cloud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StorageRecordIdentity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To link to associated storage record</a:t>
                      </a:r>
                      <a:endParaRPr lang="en-US" sz="1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rebuchet MS" pitchFamily="34" charset="0"/>
                        </a:rPr>
                        <a:t>LocalUserName</a:t>
                      </a:r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rebuchet MS" pitchFamily="34" charset="0"/>
                        </a:rPr>
                        <a:t>LocalGroupName</a:t>
                      </a:r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1101</TotalTime>
  <Words>423</Words>
  <Application>Microsoft Macintosh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STFC_PowerPoint_template</vt:lpstr>
      <vt:lpstr>1_Blank Presentation</vt:lpstr>
      <vt:lpstr>Scenario 4  Accounting across Resource Providers</vt:lpstr>
      <vt:lpstr>Accounting Questions</vt:lpstr>
      <vt:lpstr>Usage Record  </vt:lpstr>
      <vt:lpstr>Usage Record contd.</vt:lpstr>
      <vt:lpstr>Usage Record contd.</vt:lpstr>
      <vt:lpstr>Extended Usage Record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APEL Development</dc:title>
  <dc:creator>Cristina del Cano Novales</dc:creator>
  <cp:lastModifiedBy>Michel Drescher</cp:lastModifiedBy>
  <cp:revision>86</cp:revision>
  <dcterms:created xsi:type="dcterms:W3CDTF">2011-02-25T10:41:33Z</dcterms:created>
  <dcterms:modified xsi:type="dcterms:W3CDTF">2011-11-24T14:54:18Z</dcterms:modified>
</cp:coreProperties>
</file>