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3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COD-EGI.eu meeting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Ferrari, 21 Nov 2011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A/R Follow-up Automation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896544"/>
          </a:xfrm>
        </p:spPr>
        <p:txBody>
          <a:bodyPr/>
          <a:lstStyle/>
          <a:p>
            <a:r>
              <a:rPr lang="en-US" dirty="0" smtClean="0"/>
              <a:t>Nagios probe for automation of underperformance control</a:t>
            </a:r>
          </a:p>
          <a:p>
            <a:pPr lvl="1"/>
            <a:r>
              <a:rPr lang="en-US" dirty="0" smtClean="0"/>
              <a:t>Purpose: </a:t>
            </a:r>
          </a:p>
          <a:p>
            <a:pPr lvl="2"/>
            <a:r>
              <a:rPr lang="en-US" dirty="0" smtClean="0"/>
              <a:t>Reduction of manual gathering/processing of information</a:t>
            </a:r>
          </a:p>
          <a:p>
            <a:pPr lvl="2"/>
            <a:r>
              <a:rPr lang="en-US" dirty="0" smtClean="0"/>
              <a:t>Proactive control of underperformance </a:t>
            </a:r>
          </a:p>
          <a:p>
            <a:pPr lvl="1"/>
            <a:r>
              <a:rPr lang="en-US" dirty="0" smtClean="0"/>
              <a:t>COD develops and owns the </a:t>
            </a:r>
            <a:r>
              <a:rPr lang="en-US" dirty="0" err="1" smtClean="0"/>
              <a:t>nagios</a:t>
            </a:r>
            <a:r>
              <a:rPr lang="en-US" dirty="0" smtClean="0"/>
              <a:t> probe specifications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ok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Maintenance? (</a:t>
            </a:r>
            <a:r>
              <a:rPr lang="en-US" dirty="0" err="1" smtClean="0">
                <a:sym typeface="Wingdings" pitchFamily="2" charset="2"/>
              </a:rPr>
              <a:t>perl</a:t>
            </a:r>
            <a:r>
              <a:rPr lang="en-US" dirty="0" smtClean="0">
                <a:sym typeface="Wingdings" pitchFamily="2" charset="2"/>
              </a:rPr>
              <a:t> script)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Underperforming NGIs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597971"/>
          </a:xfrm>
        </p:spPr>
        <p:txBody>
          <a:bodyPr/>
          <a:lstStyle/>
          <a:p>
            <a:r>
              <a:rPr lang="en-GB" dirty="0" smtClean="0"/>
              <a:t>Operations Centre </a:t>
            </a:r>
            <a:r>
              <a:rPr lang="en-GB" dirty="0"/>
              <a:t>creation procedure </a:t>
            </a:r>
            <a:r>
              <a:rPr lang="en-GB" dirty="0" smtClean="0"/>
              <a:t>(PROC02) not sufficient?</a:t>
            </a:r>
          </a:p>
          <a:p>
            <a:pPr lvl="1"/>
            <a:r>
              <a:rPr lang="en-GB" dirty="0" smtClean="0"/>
              <a:t>No Operations Centre “certification”</a:t>
            </a:r>
          </a:p>
          <a:p>
            <a:pPr lvl="1"/>
            <a:r>
              <a:rPr lang="en-GB" dirty="0" smtClean="0"/>
              <a:t>Armenia, FYR of Macedonia, Montenegro</a:t>
            </a:r>
          </a:p>
          <a:p>
            <a:pPr lvl="1"/>
            <a:r>
              <a:rPr lang="en-GB" dirty="0" smtClean="0"/>
              <a:t>More NGIs in the pipeline:</a:t>
            </a:r>
          </a:p>
          <a:p>
            <a:pPr lvl="2"/>
            <a:r>
              <a:rPr lang="en-GB" dirty="0" smtClean="0"/>
              <a:t>SAGrid, Ukraine</a:t>
            </a:r>
          </a:p>
          <a:p>
            <a:r>
              <a:rPr lang="en-GB" dirty="0" smtClean="0"/>
              <a:t>NGI responsiveness?</a:t>
            </a:r>
          </a:p>
          <a:p>
            <a:pPr lvl="1"/>
            <a:r>
              <a:rPr lang="en-GB" dirty="0" smtClean="0"/>
              <a:t>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32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communication</a:t>
            </a:r>
          </a:p>
          <a:p>
            <a:pPr lvl="1"/>
            <a:r>
              <a:rPr lang="en-GB" dirty="0" smtClean="0"/>
              <a:t>Skype? Please send instructions</a:t>
            </a:r>
          </a:p>
          <a:p>
            <a:r>
              <a:rPr lang="en-GB" dirty="0" smtClean="0"/>
              <a:t>COD-EGI.eu monthly meeting</a:t>
            </a:r>
          </a:p>
          <a:p>
            <a:pPr lvl="1"/>
            <a:r>
              <a:rPr lang="en-GB" dirty="0" smtClean="0"/>
              <a:t>Purpose: </a:t>
            </a:r>
          </a:p>
          <a:p>
            <a:pPr lvl="2"/>
            <a:r>
              <a:rPr lang="en-GB" dirty="0" smtClean="0"/>
              <a:t>update on status, discussion on trends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consulting</a:t>
            </a:r>
          </a:p>
          <a:p>
            <a:r>
              <a:rPr lang="en-GB" dirty="0" smtClean="0"/>
              <a:t>Ad-hoc meetings any </a:t>
            </a:r>
            <a:r>
              <a:rPr lang="en-GB" smtClean="0"/>
              <a:t>time as needed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6285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8</TotalTime>
  <Words>116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EGI-InSPIRE-Slide-Template_v4-8</vt:lpstr>
      <vt:lpstr>COD-EGI.eu meeting</vt:lpstr>
      <vt:lpstr>A/R Follow-up Automation</vt:lpstr>
      <vt:lpstr>Underperforming NGIs</vt:lpstr>
      <vt:lpstr>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COD-EGI.eu meeting</dc:title>
  <dc:creator>Tiziana Ferrari</dc:creator>
  <cp:lastModifiedBy>Tiziana Ferrari</cp:lastModifiedBy>
  <cp:revision>1</cp:revision>
  <dcterms:created xsi:type="dcterms:W3CDTF">2011-11-21T10:11:45Z</dcterms:created>
  <dcterms:modified xsi:type="dcterms:W3CDTF">2011-11-21T10:20:19Z</dcterms:modified>
</cp:coreProperties>
</file>