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8CDC2-99B7-4875-A383-661A88BACFA3}" type="datetimeFigureOut">
              <a:rPr lang="en-US" smtClean="0"/>
              <a:t>1/24/2012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C35271-1C82-40E6-A1E8-06DC410867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602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C8AE21-2ADC-4047-BF13-D2A7D7588D75}" type="datetime1">
              <a:rPr lang="en-US" smtClean="0"/>
              <a:t>1/24/2012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Day II - Intro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18978F4-8D88-43F5-BEC7-AECD65E73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E707D22-0E2F-4728-BC23-8A4EEE4A0431}" type="datetime1">
              <a:rPr lang="en-US" smtClean="0"/>
              <a:t>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Day II - Intro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8978F4-8D88-43F5-BEC7-AECD65E73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E7852-CAA9-44B6-9850-EFA13F85262C}" type="datetime1">
              <a:rPr lang="en-US" smtClean="0"/>
              <a:t>1/24/2012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Day II - Intro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78F4-8D88-43F5-BEC7-AECD65E73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AC7789-0FF1-4843-A877-14859D2D7DE5}" type="datetime1">
              <a:rPr lang="en-US" smtClean="0"/>
              <a:t>1/24/2012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Day II - Intro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978F4-8D88-43F5-BEC7-AECD65E73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82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B6C6EE0-8978-4DA8-BC15-0C558BC9FEC2}" type="datetime1">
              <a:rPr lang="en-US" smtClean="0"/>
              <a:t>1/24/2012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Day II - Intro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18978F4-8D88-43F5-BEC7-AECD65E73EA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 II - Intro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Day II - Intro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625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>
            <a:off x="1763688" y="1484784"/>
            <a:ext cx="0" cy="4752528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Forcing Functions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41043" y="5229200"/>
            <a:ext cx="8623445" cy="792088"/>
          </a:xfrm>
          <a:prstGeom prst="rightArrow">
            <a:avLst>
              <a:gd name="adj1" fmla="val 50000"/>
              <a:gd name="adj2" fmla="val 137956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EGI Council</a:t>
            </a:r>
            <a:endParaRPr lang="en-US" sz="2800" b="1" dirty="0"/>
          </a:p>
        </p:txBody>
      </p:sp>
      <p:sp>
        <p:nvSpPr>
          <p:cNvPr id="6" name="Right Arrow 5"/>
          <p:cNvSpPr/>
          <p:nvPr/>
        </p:nvSpPr>
        <p:spPr>
          <a:xfrm>
            <a:off x="341043" y="4365104"/>
            <a:ext cx="5815133" cy="792088"/>
          </a:xfrm>
          <a:prstGeom prst="rightArrow">
            <a:avLst>
              <a:gd name="adj1" fmla="val 50000"/>
              <a:gd name="adj2" fmla="val 1379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EGI-</a:t>
            </a:r>
            <a:r>
              <a:rPr lang="en-US" sz="2800" b="1" dirty="0" err="1" smtClean="0"/>
              <a:t>InSPIRE</a:t>
            </a:r>
            <a:endParaRPr lang="en-US" sz="2800" b="1" dirty="0"/>
          </a:p>
        </p:txBody>
      </p:sp>
      <p:sp>
        <p:nvSpPr>
          <p:cNvPr id="7" name="Right Arrow 6"/>
          <p:cNvSpPr/>
          <p:nvPr/>
        </p:nvSpPr>
        <p:spPr>
          <a:xfrm>
            <a:off x="341043" y="3356992"/>
            <a:ext cx="4086942" cy="792088"/>
          </a:xfrm>
          <a:prstGeom prst="rightArrow">
            <a:avLst>
              <a:gd name="adj1" fmla="val 50000"/>
              <a:gd name="adj2" fmla="val 1379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EMI</a:t>
            </a:r>
            <a:endParaRPr lang="en-US" sz="2800" b="1" dirty="0"/>
          </a:p>
        </p:txBody>
      </p:sp>
      <p:sp>
        <p:nvSpPr>
          <p:cNvPr id="8" name="Right Arrow 7"/>
          <p:cNvSpPr/>
          <p:nvPr/>
        </p:nvSpPr>
        <p:spPr>
          <a:xfrm>
            <a:off x="827583" y="2276872"/>
            <a:ext cx="3600401" cy="792088"/>
          </a:xfrm>
          <a:prstGeom prst="rightArrow">
            <a:avLst>
              <a:gd name="adj1" fmla="val 50000"/>
              <a:gd name="adj2" fmla="val 1379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IGE</a:t>
            </a:r>
            <a:endParaRPr lang="en-US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5496" y="1484784"/>
            <a:ext cx="8918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2010                                               2013               2014              and beyond…</a:t>
            </a:r>
            <a:endParaRPr lang="en-US" sz="2400" dirty="0"/>
          </a:p>
        </p:txBody>
      </p:sp>
      <p:sp>
        <p:nvSpPr>
          <p:cNvPr id="13" name="Right Arrow 12"/>
          <p:cNvSpPr/>
          <p:nvPr/>
        </p:nvSpPr>
        <p:spPr>
          <a:xfrm>
            <a:off x="4491609" y="2204864"/>
            <a:ext cx="2024608" cy="2024608"/>
          </a:xfrm>
          <a:prstGeom prst="rightArrow">
            <a:avLst>
              <a:gd name="adj1" fmla="val 70074"/>
              <a:gd name="adj2" fmla="val 45662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2800" b="1" dirty="0" smtClean="0"/>
              <a:t>What happens here?</a:t>
            </a:r>
            <a:endParaRPr lang="en-US" sz="2800" b="1" dirty="0"/>
          </a:p>
        </p:txBody>
      </p:sp>
      <p:sp>
        <p:nvSpPr>
          <p:cNvPr id="14" name="Right Arrow 13"/>
          <p:cNvSpPr/>
          <p:nvPr/>
        </p:nvSpPr>
        <p:spPr>
          <a:xfrm>
            <a:off x="4499992" y="3356992"/>
            <a:ext cx="3096344" cy="792088"/>
          </a:xfrm>
          <a:prstGeom prst="rightArrow">
            <a:avLst>
              <a:gd name="adj1" fmla="val 50000"/>
              <a:gd name="adj2" fmla="val 137956"/>
            </a:avLst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ysClr val="windowText" lastClr="000000"/>
                </a:solidFill>
              </a:rPr>
              <a:t>Infrastructure</a:t>
            </a:r>
            <a:endParaRPr 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5" name="Right Arrow 14"/>
          <p:cNvSpPr/>
          <p:nvPr/>
        </p:nvSpPr>
        <p:spPr>
          <a:xfrm>
            <a:off x="4505548" y="2276872"/>
            <a:ext cx="3096344" cy="792088"/>
          </a:xfrm>
          <a:prstGeom prst="rightArrow">
            <a:avLst>
              <a:gd name="adj1" fmla="val 50000"/>
              <a:gd name="adj2" fmla="val 137956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Community</a:t>
            </a:r>
            <a:endParaRPr lang="en-US" sz="2800" b="1" dirty="0"/>
          </a:p>
        </p:txBody>
      </p:sp>
      <p:sp>
        <p:nvSpPr>
          <p:cNvPr id="16" name="Right Arrow 15"/>
          <p:cNvSpPr/>
          <p:nvPr/>
        </p:nvSpPr>
        <p:spPr>
          <a:xfrm>
            <a:off x="6087132" y="2843932"/>
            <a:ext cx="3056868" cy="792088"/>
          </a:xfrm>
          <a:prstGeom prst="rightArrow">
            <a:avLst>
              <a:gd name="adj1" fmla="val 50000"/>
              <a:gd name="adj2" fmla="val 1379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EC Funds?</a:t>
            </a:r>
            <a:endParaRPr lang="en-US" sz="2800" b="1" dirty="0"/>
          </a:p>
        </p:txBody>
      </p:sp>
      <p:sp>
        <p:nvSpPr>
          <p:cNvPr id="17" name="Right Arrow 16"/>
          <p:cNvSpPr/>
          <p:nvPr/>
        </p:nvSpPr>
        <p:spPr>
          <a:xfrm>
            <a:off x="6084168" y="4365104"/>
            <a:ext cx="3056868" cy="792088"/>
          </a:xfrm>
          <a:prstGeom prst="rightArrow">
            <a:avLst>
              <a:gd name="adj1" fmla="val 50000"/>
              <a:gd name="adj2" fmla="val 1379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EC Funds?</a:t>
            </a:r>
            <a:endParaRPr lang="en-US" sz="2800" b="1" dirty="0"/>
          </a:p>
        </p:txBody>
      </p:sp>
      <p:sp>
        <p:nvSpPr>
          <p:cNvPr id="18" name="Right Arrow 17"/>
          <p:cNvSpPr/>
          <p:nvPr/>
        </p:nvSpPr>
        <p:spPr>
          <a:xfrm>
            <a:off x="328343" y="4798020"/>
            <a:ext cx="8636145" cy="396044"/>
          </a:xfrm>
          <a:prstGeom prst="rightArrow">
            <a:avLst>
              <a:gd name="adj1" fmla="val 50000"/>
              <a:gd name="adj2" fmla="val 137956"/>
            </a:avLst>
          </a:prstGeom>
          <a:solidFill>
            <a:srgbClr val="FFFF0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Day II - Intro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98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Developing a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24-26/1/12 - </a:t>
            </a:r>
            <a:r>
              <a:rPr lang="en-US" dirty="0" smtClean="0"/>
              <a:t>Sustainability Workshop</a:t>
            </a:r>
            <a:endParaRPr lang="en-US" dirty="0" smtClean="0"/>
          </a:p>
          <a:p>
            <a:r>
              <a:rPr lang="en-US" dirty="0" smtClean="0"/>
              <a:t>26-30/3/12 - EGICF in Munich</a:t>
            </a:r>
            <a:endParaRPr lang="en-US" dirty="0" smtClean="0"/>
          </a:p>
          <a:p>
            <a:pPr lvl="1"/>
            <a:r>
              <a:rPr lang="en-US" dirty="0" smtClean="0"/>
              <a:t>EGI </a:t>
            </a:r>
            <a:r>
              <a:rPr lang="en-US" dirty="0" smtClean="0"/>
              <a:t>Workshop (29</a:t>
            </a:r>
            <a:r>
              <a:rPr lang="en-US" baseline="30000" dirty="0" smtClean="0"/>
              <a:t>th</a:t>
            </a:r>
            <a:r>
              <a:rPr lang="en-US" dirty="0" smtClean="0"/>
              <a:t>) &amp; EGI Council (30</a:t>
            </a:r>
            <a:r>
              <a:rPr lang="en-US" baseline="30000" dirty="0" smtClean="0"/>
              <a:t>th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Discuss &amp; refine strategy</a:t>
            </a:r>
          </a:p>
          <a:p>
            <a:r>
              <a:rPr lang="en-US" dirty="0" smtClean="0"/>
              <a:t>26/6/12 – EGI Council in Amsterda</a:t>
            </a:r>
            <a:r>
              <a:rPr lang="en-US" dirty="0" smtClean="0"/>
              <a:t>m</a:t>
            </a:r>
          </a:p>
          <a:p>
            <a:pPr lvl="1"/>
            <a:r>
              <a:rPr lang="en-US" dirty="0" smtClean="0"/>
              <a:t>Endorsement by community representatives</a:t>
            </a:r>
            <a:endParaRPr lang="en-US" dirty="0" smtClean="0"/>
          </a:p>
          <a:p>
            <a:r>
              <a:rPr lang="en-US" dirty="0" smtClean="0"/>
              <a:t>27-28/6/12 - EC Review of EGI-</a:t>
            </a:r>
            <a:r>
              <a:rPr lang="en-US" dirty="0" err="1" smtClean="0"/>
              <a:t>InSPIRE</a:t>
            </a:r>
            <a:endParaRPr lang="en-US" dirty="0" smtClean="0"/>
          </a:p>
          <a:p>
            <a:pPr lvl="1"/>
            <a:r>
              <a:rPr lang="en-US" dirty="0" smtClean="0"/>
              <a:t>Present strategy to reviewers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Day II - Intro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919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4074" y="115888"/>
            <a:ext cx="7019925" cy="865187"/>
          </a:xfrm>
        </p:spPr>
        <p:txBody>
          <a:bodyPr/>
          <a:lstStyle/>
          <a:p>
            <a:r>
              <a:rPr lang="en-US" dirty="0" smtClean="0"/>
              <a:t>Thoughts for the morning…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nfrastructure providers’ responsibilities:</a:t>
            </a:r>
          </a:p>
          <a:p>
            <a:pPr lvl="1"/>
            <a:r>
              <a:rPr lang="en-US" dirty="0" smtClean="0"/>
              <a:t>Money from EGI to invest will </a:t>
            </a:r>
            <a:r>
              <a:rPr lang="en-US" b="1" dirty="0" smtClean="0"/>
              <a:t>not</a:t>
            </a:r>
            <a:r>
              <a:rPr lang="en-US" dirty="0" smtClean="0"/>
              <a:t> be large!</a:t>
            </a:r>
          </a:p>
          <a:p>
            <a:pPr lvl="1"/>
            <a:r>
              <a:rPr lang="en-US" dirty="0" smtClean="0"/>
              <a:t>Rely on best effort from NGIs?</a:t>
            </a:r>
          </a:p>
          <a:p>
            <a:r>
              <a:rPr lang="en-US" dirty="0"/>
              <a:t>C</a:t>
            </a:r>
            <a:r>
              <a:rPr lang="en-US" dirty="0" smtClean="0"/>
              <a:t>onsuming communities responsibilities:</a:t>
            </a:r>
          </a:p>
          <a:p>
            <a:pPr lvl="1"/>
            <a:r>
              <a:rPr lang="en-US" dirty="0" smtClean="0"/>
              <a:t>Can communities buy support?</a:t>
            </a:r>
          </a:p>
          <a:p>
            <a:pPr lvl="1"/>
            <a:r>
              <a:rPr lang="en-US" dirty="0" smtClean="0"/>
              <a:t>Can communities contribute effort?</a:t>
            </a:r>
          </a:p>
          <a:p>
            <a:pPr lvl="1"/>
            <a:r>
              <a:rPr lang="en-US" dirty="0" smtClean="0"/>
              <a:t>Not only EMI, but also SA3 activity!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Day II - Intro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76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EGI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EGITheme1</Template>
  <TotalTime>80</TotalTime>
  <Words>142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EGITheme1</vt:lpstr>
      <vt:lpstr>Day II - Intro</vt:lpstr>
      <vt:lpstr>Forcing Functions</vt:lpstr>
      <vt:lpstr>Developing a Strategy</vt:lpstr>
      <vt:lpstr>Thoughts for the morning…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II - Intro</dc:title>
  <dc:creator>StevenNewhouse</dc:creator>
  <cp:lastModifiedBy>StevenNewhouse</cp:lastModifiedBy>
  <cp:revision>6</cp:revision>
  <dcterms:created xsi:type="dcterms:W3CDTF">2012-01-24T20:48:00Z</dcterms:created>
  <dcterms:modified xsi:type="dcterms:W3CDTF">2012-01-24T22:08:25Z</dcterms:modified>
</cp:coreProperties>
</file>