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75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5EC6E-A2B0-4B19-856B-694CED6F8351}" type="datetimeFigureOut">
              <a:rPr lang="en-US" smtClean="0"/>
              <a:t>2/28/2012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47077-3C4A-4ADD-9DB8-D234E173FD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New roles schema transition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EGI-InSPIRE JRA1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4929411"/>
          </a:xfrm>
        </p:spPr>
        <p:txBody>
          <a:bodyPr/>
          <a:lstStyle/>
          <a:p>
            <a:r>
              <a:rPr lang="en-GB" dirty="0" smtClean="0"/>
              <a:t>No extra reconfiguration work in GOCDB for NGIs that are </a:t>
            </a:r>
            <a:r>
              <a:rPr lang="en-GB" dirty="0" smtClean="0">
                <a:solidFill>
                  <a:schemeClr val="accent1"/>
                </a:solidFill>
              </a:rPr>
              <a:t>not</a:t>
            </a:r>
            <a:r>
              <a:rPr lang="en-GB" dirty="0" smtClean="0"/>
              <a:t> planning to deploy the new roles</a:t>
            </a:r>
          </a:p>
          <a:p>
            <a:r>
              <a:rPr lang="en-GB" dirty="0" smtClean="0"/>
              <a:t>Managed transition in the tools using GOCDB roles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622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New Roles Schema - Impact on tools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51520" y="908720"/>
            <a:ext cx="8568952" cy="5760640"/>
          </a:xfrm>
        </p:spPr>
        <p:txBody>
          <a:bodyPr>
            <a:normAutofit/>
          </a:bodyPr>
          <a:lstStyle/>
          <a:p>
            <a:r>
              <a:rPr lang="en-US" dirty="0" smtClean="0"/>
              <a:t>The transition have an impact only on the Ops Portal</a:t>
            </a:r>
          </a:p>
          <a:p>
            <a:pPr lvl="1"/>
            <a:r>
              <a:rPr lang="en-US" dirty="0" smtClean="0"/>
              <a:t>On messaging has to be investigated</a:t>
            </a:r>
          </a:p>
          <a:p>
            <a:r>
              <a:rPr lang="en-US" dirty="0" smtClean="0"/>
              <a:t>Two possibilities:</a:t>
            </a:r>
          </a:p>
          <a:p>
            <a:pPr lvl="1"/>
            <a:r>
              <a:rPr lang="en-US" dirty="0" smtClean="0"/>
              <a:t>Synchronize GOCDB and Ops Portal releases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Support both role schemas on GOCDB during the ops portal transition</a:t>
            </a:r>
          </a:p>
          <a:p>
            <a:r>
              <a:rPr lang="en-US" dirty="0" smtClean="0"/>
              <a:t>JRA1 opted for the second one</a:t>
            </a:r>
          </a:p>
          <a:p>
            <a:pPr lvl="1"/>
            <a:r>
              <a:rPr lang="en-US" dirty="0" smtClean="0"/>
              <a:t>But some thoughts on implementation are needed and agreed between the PTs</a:t>
            </a:r>
          </a:p>
          <a:p>
            <a:pPr lvl="1"/>
            <a:r>
              <a:rPr lang="en-US" dirty="0" smtClean="0">
                <a:solidFill>
                  <a:schemeClr val="accent1"/>
                </a:solidFill>
              </a:rPr>
              <a:t>Within a month we could have both roles supported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8958"/>
          </a:xfrm>
        </p:spPr>
        <p:txBody>
          <a:bodyPr/>
          <a:lstStyle/>
          <a:p>
            <a:r>
              <a:rPr lang="en-US" dirty="0" smtClean="0"/>
              <a:t>New roles schema - transition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9512" y="1268760"/>
            <a:ext cx="8568952" cy="5256584"/>
          </a:xfrm>
        </p:spPr>
        <p:txBody>
          <a:bodyPr/>
          <a:lstStyle/>
          <a:p>
            <a:r>
              <a:rPr lang="en-US" dirty="0" smtClean="0"/>
              <a:t>JRA1 suggests to automatically update the roles</a:t>
            </a:r>
          </a:p>
          <a:p>
            <a:pPr lvl="1"/>
            <a:r>
              <a:rPr lang="en-US" dirty="0" smtClean="0"/>
              <a:t>Most are 1-1 mapping</a:t>
            </a:r>
          </a:p>
          <a:p>
            <a:pPr lvl="1"/>
            <a:r>
              <a:rPr lang="en-US" dirty="0" smtClean="0"/>
              <a:t>NGIs </a:t>
            </a:r>
            <a:r>
              <a:rPr lang="en-US" dirty="0" smtClean="0"/>
              <a:t>that need to use the </a:t>
            </a:r>
            <a:r>
              <a:rPr lang="en-US" smtClean="0"/>
              <a:t>new roles, </a:t>
            </a:r>
            <a:r>
              <a:rPr lang="en-US" dirty="0" smtClean="0"/>
              <a:t>can </a:t>
            </a:r>
            <a:r>
              <a:rPr lang="en-US" dirty="0" smtClean="0"/>
              <a:t>sort out the remaining roles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133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Tema di Office</vt:lpstr>
      <vt:lpstr>New roles schema transition</vt:lpstr>
      <vt:lpstr>Requirements</vt:lpstr>
      <vt:lpstr>New Roles Schema - Impact on tools</vt:lpstr>
      <vt:lpstr>New roles schema - transition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roles schema transition</dc:title>
  <dc:creator>cesini</dc:creator>
  <cp:lastModifiedBy>Tiziana Ferrari</cp:lastModifiedBy>
  <cp:revision>2</cp:revision>
  <dcterms:created xsi:type="dcterms:W3CDTF">2012-02-24T16:26:45Z</dcterms:created>
  <dcterms:modified xsi:type="dcterms:W3CDTF">2012-02-27T23:39:58Z</dcterms:modified>
</cp:coreProperties>
</file>