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Proposed service level targets:</a:t>
            </a:r>
            <a:br>
              <a:rPr lang="en-GB" sz="4000" dirty="0" smtClean="0"/>
            </a:br>
            <a:r>
              <a:rPr lang="en-GB" sz="4000" dirty="0" smtClean="0"/>
              <a:t>EGI.eu operational tools</a:t>
            </a:r>
            <a:endParaRPr lang="en-GB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T. Ferrari/EGI.eu</a:t>
            </a:r>
          </a:p>
          <a:p>
            <a:r>
              <a:rPr lang="en-GB" dirty="0" smtClean="0"/>
              <a:t>OMB, 28 Feb 2012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2/28/2012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</a:t>
            </a:r>
            <a:r>
              <a:rPr lang="en-US" dirty="0" smtClean="0"/>
              <a:t>Targets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4669979"/>
          </a:xfrm>
        </p:spPr>
        <p:txBody>
          <a:bodyPr/>
          <a:lstStyle/>
          <a:p>
            <a:r>
              <a:rPr lang="en-US" sz="2800" dirty="0" smtClean="0"/>
              <a:t>99% availability for tools user facing and supporting day-by-day operations</a:t>
            </a:r>
          </a:p>
          <a:p>
            <a:pPr lvl="1"/>
            <a:r>
              <a:rPr lang="en-US" sz="2400" dirty="0" smtClean="0"/>
              <a:t>GGUS</a:t>
            </a:r>
          </a:p>
          <a:p>
            <a:pPr lvl="1"/>
            <a:r>
              <a:rPr lang="en-US" sz="2400" dirty="0" smtClean="0"/>
              <a:t>Operations Portal</a:t>
            </a:r>
          </a:p>
          <a:p>
            <a:pPr lvl="1"/>
            <a:r>
              <a:rPr lang="en-US" sz="2400" dirty="0" smtClean="0"/>
              <a:t>GOCDB</a:t>
            </a:r>
          </a:p>
          <a:p>
            <a:pPr lvl="1"/>
            <a:r>
              <a:rPr lang="en-US" sz="2400" dirty="0" smtClean="0"/>
              <a:t>NGI SAM and central MyEGI, Security Nagios, Pakiti</a:t>
            </a:r>
          </a:p>
          <a:p>
            <a:pPr lvl="1"/>
            <a:r>
              <a:rPr lang="en-US" sz="2400" dirty="0" smtClean="0"/>
              <a:t>Message brokers</a:t>
            </a:r>
          </a:p>
          <a:p>
            <a:r>
              <a:rPr lang="en-US" sz="2800" dirty="0" smtClean="0"/>
              <a:t>97% availability</a:t>
            </a:r>
          </a:p>
          <a:p>
            <a:pPr lvl="1"/>
            <a:r>
              <a:rPr lang="en-US" sz="2400" dirty="0" smtClean="0"/>
              <a:t>Accounting portal, central repository and metrics portal</a:t>
            </a:r>
          </a:p>
          <a:p>
            <a:pPr lvl="1"/>
            <a:r>
              <a:rPr lang="en-US" sz="2400" dirty="0" err="1" smtClean="0"/>
              <a:t>gstat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2/28/2012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EGI-InSPIRE-Slide-Template_v4-11</Template>
  <TotalTime>8</TotalTime>
  <Words>58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EGI-InSPIRE-Slide-Template_v4-11</vt:lpstr>
      <vt:lpstr>Proposed service level targets: EGI.eu operational tools</vt:lpstr>
      <vt:lpstr>Proposed Targets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2</cp:revision>
  <dcterms:created xsi:type="dcterms:W3CDTF">2012-02-27T23:24:58Z</dcterms:created>
  <dcterms:modified xsi:type="dcterms:W3CDTF">2012-02-27T23:33:17Z</dcterms:modified>
</cp:coreProperties>
</file>