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4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trics.egi.eu/" TargetMode="External"/><Relationship Id="rId2" Type="http://schemas.openxmlformats.org/officeDocument/2006/relationships/hyperlink" Target="https://wiki.egi.eu/wiki/NGI_QR_Repor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MAPPER-PRACE-EGI_Task_Force_%28MTF%29-II" TargetMode="External"/><Relationship Id="rId2" Type="http://schemas.openxmlformats.org/officeDocument/2006/relationships/hyperlink" Target="https://www.egi.eu/indico/sessionDisplay.py?sessionId=28&amp;confId=67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Operations/tf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5656" y="3645024"/>
            <a:ext cx="7200800" cy="1343000"/>
          </a:xfrm>
        </p:spPr>
        <p:txBody>
          <a:bodyPr/>
          <a:lstStyle/>
          <a:p>
            <a:r>
              <a:rPr lang="en-GB" dirty="0" smtClean="0"/>
              <a:t>Operations Management Board</a:t>
            </a:r>
          </a:p>
          <a:p>
            <a:r>
              <a:rPr lang="en-GB" dirty="0" smtClean="0"/>
              <a:t>02-05-2012</a:t>
            </a:r>
          </a:p>
          <a:p>
            <a:endParaRPr lang="en-GB" dirty="0"/>
          </a:p>
          <a:p>
            <a:r>
              <a:rPr lang="en-GB" dirty="0" smtClean="0"/>
              <a:t>T. Ferrari/EGI.eu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5/2/2012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infrastructures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GB" dirty="0" smtClean="0"/>
              <a:t>first Moldovan site certified</a:t>
            </a:r>
          </a:p>
          <a:p>
            <a:r>
              <a:rPr lang="en-GB" dirty="0" smtClean="0"/>
              <a:t>NGI_UA (Ukraine) being certified</a:t>
            </a:r>
          </a:p>
          <a:p>
            <a:pPr lvl="1"/>
            <a:r>
              <a:rPr lang="en-GB" dirty="0" smtClean="0"/>
              <a:t>First site with NGI services in production</a:t>
            </a:r>
          </a:p>
          <a:p>
            <a:r>
              <a:rPr lang="en-GB" dirty="0" smtClean="0"/>
              <a:t>One site in Azerbaijan being configured</a:t>
            </a:r>
          </a:p>
          <a:p>
            <a:pPr lvl="1"/>
            <a:r>
              <a:rPr lang="en-GB" dirty="0"/>
              <a:t>u</a:t>
            </a:r>
            <a:r>
              <a:rPr lang="en-GB" dirty="0" smtClean="0"/>
              <a:t>nder the operations of NGI_TR for 12 months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994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Coordination of TSA1.2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Mingchao Ma TSA1.2 task leader – leading EGI CSIRT activities</a:t>
            </a:r>
          </a:p>
          <a:p>
            <a:pPr lvl="1"/>
            <a:r>
              <a:rPr lang="en-GB" dirty="0" smtClean="0"/>
              <a:t>Responsibility being handed over to new STFC staff to be employed</a:t>
            </a:r>
          </a:p>
          <a:p>
            <a:pPr lvl="1"/>
            <a:r>
              <a:rPr lang="en-GB" dirty="0" smtClean="0"/>
              <a:t>Transition being discussed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86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Report PQ8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525963"/>
          </a:xfrm>
        </p:spPr>
        <p:txBody>
          <a:bodyPr/>
          <a:lstStyle/>
          <a:p>
            <a:r>
              <a:rPr lang="en-US" dirty="0" smtClean="0"/>
              <a:t>(For EGI-InSPIRE partners)</a:t>
            </a:r>
          </a:p>
          <a:p>
            <a:pPr lvl="1"/>
            <a:r>
              <a:rPr lang="en-US" dirty="0" smtClean="0"/>
              <a:t>PY2 just finished </a:t>
            </a:r>
          </a:p>
          <a:p>
            <a:pPr lvl="1"/>
            <a:r>
              <a:rPr lang="en-US" dirty="0" smtClean="0"/>
              <a:t>Quarterly Report 8 due today </a:t>
            </a:r>
            <a:r>
              <a:rPr lang="en-US" sz="2400" dirty="0" smtClean="0"/>
              <a:t>(Feb/Mar/Apr 2012)</a:t>
            </a:r>
            <a:endParaRPr lang="en-US" dirty="0" smtClean="0"/>
          </a:p>
          <a:p>
            <a:pPr lvl="2"/>
            <a:r>
              <a:rPr lang="en-US" dirty="0" smtClean="0"/>
              <a:t>NGI </a:t>
            </a:r>
            <a:r>
              <a:rPr lang="en-US" dirty="0" smtClean="0">
                <a:hlinkClick r:id="rId2"/>
              </a:rPr>
              <a:t>activity report</a:t>
            </a:r>
            <a:endParaRPr lang="en-US" dirty="0" smtClean="0"/>
          </a:p>
          <a:p>
            <a:pPr lvl="2"/>
            <a:r>
              <a:rPr lang="en-US" dirty="0" smtClean="0"/>
              <a:t>NGI </a:t>
            </a:r>
            <a:r>
              <a:rPr lang="en-US" dirty="0" smtClean="0">
                <a:hlinkClick r:id="rId3"/>
              </a:rPr>
              <a:t>metrics</a:t>
            </a:r>
            <a:endParaRPr lang="en-US" dirty="0" smtClean="0"/>
          </a:p>
          <a:p>
            <a:pPr lvl="1"/>
            <a:r>
              <a:rPr lang="en-US" dirty="0" smtClean="0"/>
              <a:t>QR8: write permissions to all OMB members</a:t>
            </a:r>
          </a:p>
          <a:p>
            <a:pPr lvl="1"/>
            <a:r>
              <a:rPr lang="en-US" dirty="0" smtClean="0"/>
              <a:t>Input gathered will be merged with QR5/QR6/QR7 for editing of the PY2 Periodic Report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5/2/2012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Training programme (proposal)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579296" cy="4813995"/>
          </a:xfrm>
        </p:spPr>
        <p:txBody>
          <a:bodyPr/>
          <a:lstStyle/>
          <a:p>
            <a:r>
              <a:rPr lang="en-US" sz="2000" dirty="0"/>
              <a:t>EMI </a:t>
            </a:r>
            <a:r>
              <a:rPr lang="en-US" sz="2000" dirty="0" smtClean="0"/>
              <a:t>project (ARC/dCache/gLite/UNICORE</a:t>
            </a:r>
            <a:r>
              <a:rPr lang="en-US" sz="2000" dirty="0"/>
              <a:t>) keen on providing </a:t>
            </a:r>
            <a:r>
              <a:rPr lang="en-US" sz="2000" dirty="0" smtClean="0"/>
              <a:t>on-site training </a:t>
            </a:r>
            <a:r>
              <a:rPr lang="en-US" sz="2000" dirty="0"/>
              <a:t>and ad-hoc </a:t>
            </a:r>
            <a:r>
              <a:rPr lang="en-US" sz="2000" dirty="0" smtClean="0"/>
              <a:t>consultancy</a:t>
            </a:r>
          </a:p>
          <a:p>
            <a:r>
              <a:rPr lang="en-US" sz="2000" dirty="0" smtClean="0"/>
              <a:t>Requests: site administration</a:t>
            </a:r>
          </a:p>
          <a:p>
            <a:pPr lvl="1"/>
            <a:r>
              <a:rPr lang="en-US" sz="1800" dirty="0" smtClean="0"/>
              <a:t>gLite: Albania, Belarus, Moldova </a:t>
            </a:r>
          </a:p>
          <a:p>
            <a:pPr lvl="2"/>
            <a:r>
              <a:rPr lang="en-US" sz="1600" dirty="0" smtClean="0"/>
              <a:t>ROC LA and IGALC (attending remotely)</a:t>
            </a:r>
          </a:p>
          <a:p>
            <a:pPr lvl="1"/>
            <a:r>
              <a:rPr lang="en-US" sz="1800" dirty="0" smtClean="0"/>
              <a:t>ARC: Finland </a:t>
            </a:r>
          </a:p>
          <a:p>
            <a:pPr lvl="1"/>
            <a:r>
              <a:rPr lang="en-US" sz="1800" dirty="0" smtClean="0"/>
              <a:t>UNICORE: Belarus</a:t>
            </a:r>
          </a:p>
          <a:p>
            <a:r>
              <a:rPr lang="en-US" sz="1800" dirty="0" smtClean="0"/>
              <a:t>(Belarus also requesting training in operational tools </a:t>
            </a:r>
            <a:r>
              <a:rPr lang="en-US" sz="1800" dirty="0" smtClean="0">
                <a:sym typeface="Wingdings" pitchFamily="2" charset="2"/>
              </a:rPr>
              <a:t> Technical Forum 2012)</a:t>
            </a:r>
          </a:p>
          <a:p>
            <a:r>
              <a:rPr lang="en-US" sz="2000" dirty="0" smtClean="0">
                <a:sym typeface="Wingdings" pitchFamily="2" charset="2"/>
              </a:rPr>
              <a:t>Proposal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1 ARC training event hosted in Finland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1 gLite/UNICORE training event hosted in Eastern Europe (we need a local host organization), with remote attendance from ROC LA/IGALC</a:t>
            </a:r>
          </a:p>
          <a:p>
            <a:r>
              <a:rPr lang="en-US" sz="2000" dirty="0" smtClean="0">
                <a:sym typeface="Wingdings" pitchFamily="2" charset="2"/>
              </a:rPr>
              <a:t>Other training opportunities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- (TBC) DCI Summer School 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Sep 2012: </a:t>
            </a:r>
            <a:r>
              <a:rPr lang="en-GB" sz="1800" dirty="0" err="1"/>
              <a:t>GridKa</a:t>
            </a:r>
            <a:r>
              <a:rPr lang="en-GB" sz="1800" dirty="0"/>
              <a:t> </a:t>
            </a:r>
            <a:r>
              <a:rPr lang="en-GB" sz="1800" dirty="0" smtClean="0"/>
              <a:t>2012. Training </a:t>
            </a:r>
            <a:r>
              <a:rPr lang="en-GB" sz="1800" dirty="0"/>
              <a:t>for resource administrators on installation and configuration of EMI components. 	</a:t>
            </a: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9396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CF12: Highlights 1/2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96544"/>
          </a:xfrm>
        </p:spPr>
        <p:txBody>
          <a:bodyPr/>
          <a:lstStyle/>
          <a:p>
            <a:r>
              <a:rPr lang="en-GB" dirty="0" smtClean="0"/>
              <a:t>Resource Centre Forum 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Better operational support to existing VOs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create a “GDB” for non-LHC VOs putting VOs in contact with the supporting sites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Foster collaboration between Resource Centres </a:t>
            </a:r>
            <a:r>
              <a:rPr lang="en-GB" dirty="0" smtClean="0">
                <a:sym typeface="Wingdings" pitchFamily="2" charset="2"/>
              </a:rPr>
              <a:t> working groups and interest groups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Resource allocation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GPGPUs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Use of licenced software </a:t>
            </a:r>
          </a:p>
          <a:p>
            <a:pPr lvl="2"/>
            <a:r>
              <a:rPr lang="en-GB" smtClean="0">
                <a:sym typeface="Wingdings" pitchFamily="2" charset="2"/>
              </a:rPr>
              <a:t>…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9877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CF12: Highlights 2</a:t>
            </a:r>
            <a:r>
              <a:rPr lang="en-GB" dirty="0" smtClean="0"/>
              <a:t>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525963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PRACE workshop</a:t>
            </a:r>
            <a:endParaRPr lang="en-GB" dirty="0" smtClean="0"/>
          </a:p>
          <a:p>
            <a:pPr lvl="1"/>
            <a:r>
              <a:rPr lang="en-GB" dirty="0" smtClean="0"/>
              <a:t>EGI/PRACE operations integration opportunities driven by VO requirements (</a:t>
            </a:r>
            <a:r>
              <a:rPr lang="en-GB" dirty="0" smtClean="0">
                <a:hlinkClick r:id="rId3"/>
              </a:rPr>
              <a:t>MAPPER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Various services</a:t>
            </a:r>
          </a:p>
          <a:p>
            <a:pPr lvl="2"/>
            <a:r>
              <a:rPr lang="en-GB" dirty="0" smtClean="0"/>
              <a:t>Helpdesk</a:t>
            </a:r>
          </a:p>
          <a:p>
            <a:pPr lvl="2"/>
            <a:r>
              <a:rPr lang="en-GB" dirty="0" smtClean="0"/>
              <a:t>VO SAM</a:t>
            </a:r>
          </a:p>
          <a:p>
            <a:pPr lvl="2"/>
            <a:r>
              <a:rPr lang="en-GB" dirty="0" smtClean="0"/>
              <a:t>Accounting</a:t>
            </a:r>
          </a:p>
          <a:p>
            <a:pPr lvl="1"/>
            <a:r>
              <a:rPr lang="en-GB" dirty="0" smtClean="0"/>
              <a:t>Other potential projects</a:t>
            </a:r>
          </a:p>
          <a:p>
            <a:pPr lvl="2"/>
            <a:r>
              <a:rPr lang="en-GB" dirty="0" smtClean="0"/>
              <a:t>DRIHM</a:t>
            </a:r>
          </a:p>
          <a:p>
            <a:pPr lvl="2"/>
            <a:r>
              <a:rPr lang="en-GB" dirty="0" err="1" smtClean="0"/>
              <a:t>ScalaLife</a:t>
            </a:r>
            <a:endParaRPr lang="en-GB" dirty="0" smtClean="0"/>
          </a:p>
          <a:p>
            <a:pPr lvl="2"/>
            <a:r>
              <a:rPr lang="en-GB" dirty="0" err="1" smtClean="0"/>
              <a:t>LifeWatch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67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Forum 12 1/2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4896544"/>
          </a:xfrm>
        </p:spPr>
        <p:txBody>
          <a:bodyPr/>
          <a:lstStyle/>
          <a:p>
            <a:r>
              <a:rPr lang="en-GB" dirty="0" smtClean="0"/>
              <a:t>Prague, 17-21 September</a:t>
            </a:r>
          </a:p>
          <a:p>
            <a:r>
              <a:rPr lang="en-GB" dirty="0" smtClean="0"/>
              <a:t>Operations track</a:t>
            </a:r>
          </a:p>
          <a:p>
            <a:pPr lvl="1"/>
            <a:r>
              <a:rPr lang="en-GB" dirty="0" smtClean="0"/>
              <a:t>Training (security, other?) // task leaders</a:t>
            </a:r>
          </a:p>
          <a:p>
            <a:pPr lvl="1"/>
            <a:r>
              <a:rPr lang="en-GB" dirty="0" smtClean="0"/>
              <a:t>Activity meetings (likely on Mon/Fri) // task leaders</a:t>
            </a:r>
          </a:p>
          <a:p>
            <a:pPr lvl="1"/>
            <a:r>
              <a:rPr lang="en-GB" dirty="0" smtClean="0"/>
              <a:t>(2?) open OMB workshops (instead of a traditional OMB) </a:t>
            </a:r>
            <a:r>
              <a:rPr lang="en-GB" dirty="0" smtClean="0">
                <a:sym typeface="Wingdings" pitchFamily="2" charset="2"/>
              </a:rPr>
              <a:t>// need of OMB </a:t>
            </a:r>
            <a:r>
              <a:rPr lang="en-GB" dirty="0" smtClean="0">
                <a:sym typeface="Wingdings" pitchFamily="2" charset="2"/>
                <a:hlinkClick r:id="rId2"/>
              </a:rPr>
              <a:t>feedback</a:t>
            </a:r>
            <a:r>
              <a:rPr lang="en-GB" dirty="0" smtClean="0">
                <a:sym typeface="Wingdings" pitchFamily="2" charset="2"/>
              </a:rPr>
              <a:t>!</a:t>
            </a:r>
            <a:endParaRPr lang="en-GB" dirty="0" smtClean="0"/>
          </a:p>
          <a:p>
            <a:pPr lvl="1"/>
            <a:r>
              <a:rPr lang="en-GB" dirty="0" smtClean="0"/>
              <a:t>Other workshops/sessions with open participation </a:t>
            </a:r>
            <a:r>
              <a:rPr lang="en-GB" dirty="0">
                <a:sym typeface="Wingdings" pitchFamily="2" charset="2"/>
              </a:rPr>
              <a:t>// </a:t>
            </a:r>
            <a:r>
              <a:rPr lang="en-GB" dirty="0" smtClean="0">
                <a:sym typeface="Wingdings" pitchFamily="2" charset="2"/>
              </a:rPr>
              <a:t>need of OMB </a:t>
            </a:r>
            <a:r>
              <a:rPr lang="en-GB" dirty="0">
                <a:sym typeface="Wingdings" pitchFamily="2" charset="2"/>
                <a:hlinkClick r:id="rId2"/>
              </a:rPr>
              <a:t>feedback</a:t>
            </a:r>
            <a:r>
              <a:rPr lang="en-GB" dirty="0">
                <a:sym typeface="Wingdings" pitchFamily="2" charset="2"/>
              </a:rPr>
              <a:t>!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38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Technical Forum 12 </a:t>
            </a:r>
            <a:r>
              <a:rPr lang="en-GB" sz="3600" dirty="0" smtClean="0"/>
              <a:t>2/2 </a:t>
            </a:r>
            <a:br>
              <a:rPr lang="en-GB" sz="3600" dirty="0" smtClean="0"/>
            </a:br>
            <a:r>
              <a:rPr lang="en-GB" sz="3600" dirty="0" smtClean="0"/>
              <a:t>draft of call for participation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4669979"/>
          </a:xfrm>
        </p:spPr>
        <p:txBody>
          <a:bodyPr/>
          <a:lstStyle/>
          <a:p>
            <a:pPr lvl="0"/>
            <a:r>
              <a:rPr lang="en-GB" sz="2400" dirty="0">
                <a:solidFill>
                  <a:schemeClr val="accent1"/>
                </a:solidFill>
              </a:rPr>
              <a:t>Evolving EGI operations</a:t>
            </a:r>
            <a:r>
              <a:rPr lang="en-GB" sz="2400" dirty="0"/>
              <a:t>: how should the current operational model evolve to simplify day-by-day operations and to adapt to emerging service provisioning models? </a:t>
            </a:r>
            <a:endParaRPr lang="en-GB" sz="2400" dirty="0" smtClean="0"/>
          </a:p>
          <a:p>
            <a:pPr lvl="1"/>
            <a:r>
              <a:rPr lang="en-GB" sz="2000" dirty="0" smtClean="0"/>
              <a:t>advancements </a:t>
            </a:r>
            <a:r>
              <a:rPr lang="en-GB" sz="2000" dirty="0"/>
              <a:t>in operational </a:t>
            </a:r>
            <a:r>
              <a:rPr lang="en-GB" sz="2000" dirty="0" smtClean="0"/>
              <a:t>tools</a:t>
            </a:r>
          </a:p>
          <a:p>
            <a:pPr lvl="1"/>
            <a:r>
              <a:rPr lang="en-GB" sz="2000" dirty="0" smtClean="0"/>
              <a:t>new </a:t>
            </a:r>
            <a:r>
              <a:rPr lang="en-GB" sz="2000" dirty="0"/>
              <a:t>models allowing operations to better serve the EGI </a:t>
            </a:r>
            <a:r>
              <a:rPr lang="en-GB" sz="2000" dirty="0" smtClean="0"/>
              <a:t>ecosystem</a:t>
            </a:r>
          </a:p>
          <a:p>
            <a:pPr lvl="1"/>
            <a:r>
              <a:rPr lang="en-GB" sz="2000" dirty="0" smtClean="0"/>
              <a:t>Resource allocation … </a:t>
            </a:r>
            <a:endParaRPr lang="en-GB" sz="2000" dirty="0"/>
          </a:p>
          <a:p>
            <a:r>
              <a:rPr lang="en-GB" sz="2400" dirty="0">
                <a:solidFill>
                  <a:schemeClr val="accent1"/>
                </a:solidFill>
              </a:rPr>
              <a:t>EGI operations for international open </a:t>
            </a:r>
            <a:r>
              <a:rPr lang="en-GB" sz="2400" dirty="0" smtClean="0">
                <a:solidFill>
                  <a:schemeClr val="accent1"/>
                </a:solidFill>
              </a:rPr>
              <a:t>science</a:t>
            </a:r>
          </a:p>
          <a:p>
            <a:pPr lvl="1"/>
            <a:r>
              <a:rPr lang="en-GB" sz="2000" dirty="0" smtClean="0"/>
              <a:t>Operations of external </a:t>
            </a:r>
            <a:r>
              <a:rPr lang="en-GB" sz="2000" dirty="0"/>
              <a:t>infrastructures peering with </a:t>
            </a:r>
            <a:r>
              <a:rPr lang="en-GB" sz="2000" dirty="0" smtClean="0"/>
              <a:t>EGI</a:t>
            </a:r>
          </a:p>
          <a:p>
            <a:pPr lvl="1"/>
            <a:r>
              <a:rPr lang="en-GB" sz="2000" dirty="0" smtClean="0"/>
              <a:t>use </a:t>
            </a:r>
            <a:r>
              <a:rPr lang="en-GB" sz="2000" dirty="0"/>
              <a:t>cases for integration of EGI operations with new Research Infrastructures, </a:t>
            </a:r>
            <a:endParaRPr lang="en-GB" sz="2000" dirty="0" smtClean="0"/>
          </a:p>
          <a:p>
            <a:pPr lvl="1"/>
            <a:r>
              <a:rPr lang="en-GB" sz="2000" dirty="0" smtClean="0"/>
              <a:t>EGI and PRACE…</a:t>
            </a:r>
          </a:p>
          <a:p>
            <a:r>
              <a:rPr lang="en-GB" sz="2400" dirty="0" smtClean="0"/>
              <a:t>PLEASE provide your feedback</a:t>
            </a:r>
          </a:p>
        </p:txBody>
      </p:sp>
    </p:spTree>
    <p:extLst>
      <p:ext uri="{BB962C8B-B14F-4D97-AF65-F5344CB8AC3E}">
        <p14:creationId xmlns:p14="http://schemas.microsoft.com/office/powerpoint/2010/main" val="43548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gus.fzk.de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669979"/>
          </a:xfrm>
        </p:spPr>
        <p:txBody>
          <a:bodyPr/>
          <a:lstStyle/>
          <a:p>
            <a:r>
              <a:rPr lang="en-GB" sz="2800" dirty="0" smtClean="0"/>
              <a:t>To be decommissioned by July 2012 (exact date to be defined)</a:t>
            </a:r>
          </a:p>
          <a:p>
            <a:r>
              <a:rPr lang="en-GB" sz="2800" dirty="0" smtClean="0"/>
              <a:t>Will be replaced by ggus.eu</a:t>
            </a:r>
          </a:p>
          <a:p>
            <a:r>
              <a:rPr lang="en-GB" dirty="0"/>
              <a:t>References to tickets in the following form </a:t>
            </a:r>
            <a:br>
              <a:rPr lang="en-GB" dirty="0"/>
            </a:br>
            <a:r>
              <a:rPr lang="en-GB" sz="2400" dirty="0"/>
              <a:t>https</a:t>
            </a:r>
            <a:r>
              <a:rPr lang="en-GB" sz="2400" dirty="0" smtClean="0"/>
              <a:t>://</a:t>
            </a:r>
            <a:r>
              <a:rPr lang="en-GB" sz="2400" dirty="0">
                <a:solidFill>
                  <a:schemeClr val="accent1"/>
                </a:solidFill>
              </a:rPr>
              <a:t>gus.fzk.de</a:t>
            </a:r>
            <a:r>
              <a:rPr lang="en-GB" sz="2400" dirty="0" smtClean="0"/>
              <a:t>/ws/ticket_info.php?ticket</a:t>
            </a:r>
            <a:r>
              <a:rPr lang="en-GB" sz="2400" dirty="0"/>
              <a:t>=&lt;ticket_number&gt; </a:t>
            </a:r>
            <a:br>
              <a:rPr lang="en-GB" sz="2400" dirty="0"/>
            </a:br>
            <a:r>
              <a:rPr lang="en-GB" dirty="0"/>
              <a:t>will be no longer supported, and will be replaced by </a:t>
            </a:r>
            <a:br>
              <a:rPr lang="en-GB" dirty="0"/>
            </a:br>
            <a:r>
              <a:rPr lang="en-GB" sz="2400" dirty="0"/>
              <a:t>https://</a:t>
            </a:r>
            <a:r>
              <a:rPr lang="en-GB" sz="2400" dirty="0">
                <a:solidFill>
                  <a:schemeClr val="accent1"/>
                </a:solidFill>
              </a:rPr>
              <a:t>ggus.eu</a:t>
            </a:r>
            <a:r>
              <a:rPr lang="en-GB" sz="2400" dirty="0"/>
              <a:t>/ws/ticket_info.php?ticket</a:t>
            </a:r>
            <a:r>
              <a:rPr lang="en-GB" sz="2400" dirty="0" smtClean="0"/>
              <a:t>=&lt;ticket_num&gt; </a:t>
            </a:r>
            <a:endParaRPr lang="en-GB" sz="2800" dirty="0" smtClean="0"/>
          </a:p>
          <a:p>
            <a:r>
              <a:rPr lang="en-GB" sz="2800" dirty="0" smtClean="0"/>
              <a:t>Please check in case of dependencies and contact GGUS team via GGUS in case of problems</a:t>
            </a:r>
          </a:p>
        </p:txBody>
      </p:sp>
    </p:spTree>
    <p:extLst>
      <p:ext uri="{BB962C8B-B14F-4D97-AF65-F5344CB8AC3E}">
        <p14:creationId xmlns:p14="http://schemas.microsoft.com/office/powerpoint/2010/main" val="120125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EGI.eu Operational Level Agreement being drafted (thanks to AUTH)</a:t>
            </a:r>
          </a:p>
          <a:p>
            <a:pPr lvl="1"/>
            <a:r>
              <a:rPr lang="en-GB" dirty="0" smtClean="0"/>
              <a:t>Probably first draft for discussion at the end of May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21764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EGI-InSPIRE-Slide-Template_v4-14</Template>
  <TotalTime>719</TotalTime>
  <Words>496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EGI-InSPIRE-Slide-Template_v4-14</vt:lpstr>
      <vt:lpstr>Introduction</vt:lpstr>
      <vt:lpstr>Quarterly Report PQ8</vt:lpstr>
      <vt:lpstr>Training programme (proposal)</vt:lpstr>
      <vt:lpstr>CF12: Highlights 1/2</vt:lpstr>
      <vt:lpstr>CF12: Highlights 2/2</vt:lpstr>
      <vt:lpstr>Technical Forum 12 1/2</vt:lpstr>
      <vt:lpstr>Technical Forum 12 2/2  draft of call for participation</vt:lpstr>
      <vt:lpstr>gus.fzk.de</vt:lpstr>
      <vt:lpstr>OLA</vt:lpstr>
      <vt:lpstr>New infrastructures</vt:lpstr>
      <vt:lpstr>Coordination of TSA1.2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Tiziana Ferrari</dc:creator>
  <cp:lastModifiedBy>Tiziana Ferrari</cp:lastModifiedBy>
  <cp:revision>21</cp:revision>
  <dcterms:created xsi:type="dcterms:W3CDTF">2012-05-01T21:46:49Z</dcterms:created>
  <dcterms:modified xsi:type="dcterms:W3CDTF">2012-05-02T09:57:29Z</dcterms:modified>
</cp:coreProperties>
</file>