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90" y="-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Issues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7200800" cy="1343000"/>
          </a:xfrm>
        </p:spPr>
        <p:txBody>
          <a:bodyPr/>
          <a:lstStyle/>
          <a:p>
            <a:r>
              <a:rPr lang="en-GB" dirty="0" smtClean="0"/>
              <a:t>Operations Management Board</a:t>
            </a:r>
          </a:p>
          <a:p>
            <a:r>
              <a:rPr lang="en-GB" dirty="0" smtClean="0"/>
              <a:t>18-06-2012</a:t>
            </a:r>
          </a:p>
          <a:p>
            <a:endParaRPr lang="en-GB" dirty="0"/>
          </a:p>
          <a:p>
            <a:r>
              <a:rPr lang="en-GB" dirty="0" smtClean="0"/>
              <a:t>John Gordon, STFC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6/19/2012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Long-term storage of </a:t>
            </a:r>
            <a:r>
              <a:rPr lang="en-GB" dirty="0" err="1" smtClean="0"/>
              <a:t>UserDN</a:t>
            </a:r>
            <a:r>
              <a:rPr lang="en-GB" dirty="0" smtClean="0"/>
              <a:t> data</a:t>
            </a:r>
          </a:p>
          <a:p>
            <a:r>
              <a:rPr lang="en-GB" dirty="0" smtClean="0"/>
              <a:t>Sites not publishing </a:t>
            </a:r>
            <a:r>
              <a:rPr lang="en-GB" dirty="0" err="1" smtClean="0"/>
              <a:t>UserDN</a:t>
            </a:r>
            <a:endParaRPr lang="en-GB" dirty="0" smtClean="0"/>
          </a:p>
          <a:p>
            <a:pPr lvl="1"/>
            <a:r>
              <a:rPr lang="en-GB" dirty="0" smtClean="0"/>
              <a:t>At all</a:t>
            </a:r>
          </a:p>
          <a:p>
            <a:pPr lvl="1"/>
            <a:r>
              <a:rPr lang="en-GB" dirty="0" smtClean="0"/>
              <a:t>Sites with gaps in their publishing</a:t>
            </a:r>
          </a:p>
          <a:p>
            <a:r>
              <a:rPr lang="en-GB" dirty="0" smtClean="0"/>
              <a:t>Small issue of encryption failing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Retention	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EGI Policy on collection of accounting data endorses the general principle of sensitive data </a:t>
            </a:r>
            <a:r>
              <a:rPr lang="en-GB" dirty="0" err="1" smtClean="0"/>
              <a:t>curation</a:t>
            </a:r>
            <a:r>
              <a:rPr lang="en-GB" dirty="0" smtClean="0"/>
              <a:t> that the data should not be kept any longer than necessary or reasonable.</a:t>
            </a:r>
          </a:p>
          <a:p>
            <a:r>
              <a:rPr lang="en-GB" dirty="0" smtClean="0"/>
              <a:t>Since the general security policy requires sites to keep logs etc for a minimum of 6 months it was felt reasonable to keep </a:t>
            </a:r>
            <a:r>
              <a:rPr lang="en-GB" dirty="0" err="1" smtClean="0"/>
              <a:t>UserDN</a:t>
            </a:r>
            <a:r>
              <a:rPr lang="en-GB" dirty="0" smtClean="0"/>
              <a:t> data for a year. In practice, APEL proposed 13 months to allow the production of annual reports just after the end of a year. </a:t>
            </a:r>
          </a:p>
          <a:p>
            <a:pPr lvl="1"/>
            <a:r>
              <a:rPr lang="en-GB" dirty="0" smtClean="0"/>
              <a:t>The policy is currently under review to include storage accounting. 13 months will be stated </a:t>
            </a:r>
            <a:r>
              <a:rPr lang="en-GB" smtClean="0"/>
              <a:t>in this.</a:t>
            </a:r>
            <a:endParaRPr lang="en-GB" dirty="0" smtClean="0"/>
          </a:p>
          <a:p>
            <a:r>
              <a:rPr lang="en-GB" dirty="0" smtClean="0"/>
              <a:t>During a review of APEL we found that we had never implemented this policy and were keeping </a:t>
            </a:r>
            <a:r>
              <a:rPr lang="en-GB" dirty="0" err="1" smtClean="0"/>
              <a:t>UserDN</a:t>
            </a:r>
            <a:r>
              <a:rPr lang="en-GB" dirty="0" smtClean="0"/>
              <a:t> data indefinitely. The CESGA portal pulls the User Summaries and makes them available to the user, site and VO management.</a:t>
            </a:r>
          </a:p>
          <a:p>
            <a:r>
              <a:rPr lang="en-GB" dirty="0" smtClean="0"/>
              <a:t>We now propose to erase all </a:t>
            </a:r>
            <a:r>
              <a:rPr lang="en-GB" dirty="0" err="1" smtClean="0"/>
              <a:t>UserDN</a:t>
            </a:r>
            <a:r>
              <a:rPr lang="en-GB" dirty="0" smtClean="0"/>
              <a:t> data older than 13 months and are giving notice.  The proposal is to do this on 1</a:t>
            </a:r>
            <a:r>
              <a:rPr lang="en-GB" baseline="30000" dirty="0" smtClean="0"/>
              <a:t>st</a:t>
            </a:r>
            <a:r>
              <a:rPr lang="en-GB" dirty="0" smtClean="0"/>
              <a:t> July but we also have to consult the UCB(?) and I don’t know when they next meet so this date may change. </a:t>
            </a:r>
          </a:p>
          <a:p>
            <a:r>
              <a:rPr lang="en-GB" dirty="0" smtClean="0"/>
              <a:t>If  you or anyone in your NGI is assuming the existence of this data then get in touch with me.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UserDN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EGI Policy is that sites should publish their accounting data including </a:t>
            </a:r>
            <a:r>
              <a:rPr lang="en-GB" dirty="0" err="1" smtClean="0"/>
              <a:t>UserDN</a:t>
            </a:r>
            <a:endParaRPr lang="en-GB" dirty="0" smtClean="0"/>
          </a:p>
          <a:p>
            <a:r>
              <a:rPr lang="en-GB" dirty="0" smtClean="0"/>
              <a:t>The policy group spent a long time (in EGEE) looking at the legal issues and concluded that this was covered by the AUP and definition of allowable uses in the policy.</a:t>
            </a:r>
          </a:p>
          <a:p>
            <a:r>
              <a:rPr lang="en-GB" dirty="0" smtClean="0"/>
              <a:t>All sites should publish </a:t>
            </a:r>
            <a:r>
              <a:rPr lang="en-GB" dirty="0" err="1" smtClean="0"/>
              <a:t>UserDN</a:t>
            </a:r>
            <a:r>
              <a:rPr lang="en-GB" dirty="0" smtClean="0"/>
              <a:t>, but the default in the APEL client is not to publish. </a:t>
            </a:r>
          </a:p>
          <a:p>
            <a:pPr lvl="1"/>
            <a:r>
              <a:rPr lang="en-GB" dirty="0" smtClean="0"/>
              <a:t>This was felt to be the safe option at the time. Sites should publish but they should be aware that they are publishing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Site Status of publishing </a:t>
            </a:r>
            <a:r>
              <a:rPr lang="en-GB" dirty="0" err="1" smtClean="0"/>
              <a:t>UserDN</a:t>
            </a:r>
            <a:r>
              <a:rPr lang="en-GB" dirty="0" smtClean="0"/>
              <a:t> in May 2012 are shown on the agenda</a:t>
            </a:r>
          </a:p>
          <a:p>
            <a:pPr lvl="1"/>
            <a:r>
              <a:rPr lang="en-GB" dirty="0" smtClean="0"/>
              <a:t>NULL means no accounting published at all</a:t>
            </a:r>
          </a:p>
          <a:p>
            <a:r>
              <a:rPr lang="en-GB" dirty="0" err="1" smtClean="0"/>
              <a:t>NGIs</a:t>
            </a:r>
            <a:r>
              <a:rPr lang="en-GB" dirty="0" smtClean="0"/>
              <a:t> should instruct them to start publishing now but not to republish old data yet.</a:t>
            </a:r>
          </a:p>
          <a:p>
            <a:r>
              <a:rPr lang="en-GB" dirty="0" smtClean="0"/>
              <a:t>Instruction</a:t>
            </a:r>
          </a:p>
          <a:p>
            <a:pPr lvl="1"/>
            <a:r>
              <a:rPr lang="en-US" dirty="0" err="1" smtClean="0"/>
              <a:t>publishGlobalUserName</a:t>
            </a:r>
            <a:r>
              <a:rPr lang="en-US" dirty="0" smtClean="0"/>
              <a:t>=yes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Gaps in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6624736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Some sites who are currently publishing have gaps in their data for </a:t>
            </a:r>
            <a:r>
              <a:rPr lang="en-GB" dirty="0" err="1" smtClean="0"/>
              <a:t>UserDN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This can be seen in the EGI site view in the CESGA Portal for the period of time covered by the report.</a:t>
            </a:r>
          </a:p>
          <a:p>
            <a:pPr lvl="1"/>
            <a:r>
              <a:rPr lang="en-GB" dirty="0" smtClean="0"/>
              <a:t>Attached to agenda</a:t>
            </a:r>
          </a:p>
          <a:p>
            <a:pPr lvl="1"/>
            <a:r>
              <a:rPr lang="en-GB" dirty="0" smtClean="0"/>
              <a:t>Hidden the </a:t>
            </a:r>
            <a:r>
              <a:rPr lang="en-GB" dirty="0" err="1" smtClean="0"/>
              <a:t>NULLs</a:t>
            </a:r>
            <a:r>
              <a:rPr lang="en-GB" dirty="0" smtClean="0"/>
              <a:t> and 0.</a:t>
            </a:r>
          </a:p>
          <a:p>
            <a:pPr lvl="1"/>
            <a:r>
              <a:rPr lang="en-GB" dirty="0" smtClean="0"/>
              <a:t>% of jobs with </a:t>
            </a:r>
            <a:r>
              <a:rPr lang="en-GB" dirty="0" err="1" smtClean="0"/>
              <a:t>UserDN</a:t>
            </a:r>
            <a:r>
              <a:rPr lang="en-GB" dirty="0" smtClean="0"/>
              <a:t>  </a:t>
            </a:r>
          </a:p>
          <a:p>
            <a:r>
              <a:rPr lang="en-GB" dirty="0" smtClean="0"/>
              <a:t> Working out when the gaps are is difficult. CESGA will produce a </a:t>
            </a:r>
            <a:r>
              <a:rPr lang="en-GB" dirty="0" err="1" smtClean="0"/>
              <a:t>gantt</a:t>
            </a:r>
            <a:r>
              <a:rPr lang="en-GB" dirty="0" smtClean="0"/>
              <a:t> chart similar to VO publishing to help sites identify when they might need to republish. </a:t>
            </a:r>
            <a:endParaRPr lang="en-GB" dirty="0"/>
          </a:p>
        </p:txBody>
      </p:sp>
      <p:pic>
        <p:nvPicPr>
          <p:cNvPr id="4" name="Picture 3" descr="Gordon-OMB-Accounting-June12ppt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484784"/>
            <a:ext cx="2057400" cy="37433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 do not want sites to republish yet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APEL will have to manually remove the summaries of unknown </a:t>
            </a:r>
            <a:r>
              <a:rPr lang="en-GB" dirty="0" err="1" smtClean="0"/>
              <a:t>DNs</a:t>
            </a:r>
            <a:r>
              <a:rPr lang="en-GB" dirty="0" smtClean="0"/>
              <a:t> first. </a:t>
            </a:r>
          </a:p>
          <a:p>
            <a:pPr marL="914400" lvl="1" indent="-514350"/>
            <a:r>
              <a:rPr lang="en-GB" dirty="0" smtClean="0"/>
              <a:t>Plan to rework the way we produce summaries so that this isn’t necessary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Need Gantt chart to determine period(</a:t>
            </a:r>
            <a:r>
              <a:rPr lang="en-GB" dirty="0" err="1" smtClean="0"/>
              <a:t>s</a:t>
            </a:r>
            <a:r>
              <a:rPr lang="en-GB" dirty="0" smtClean="0"/>
              <a:t>) to republish (see previous slide).</a:t>
            </a:r>
          </a:p>
          <a:p>
            <a:pPr marL="514350" indent="-514350"/>
            <a:r>
              <a:rPr lang="en-GB" dirty="0" smtClean="0">
                <a:solidFill>
                  <a:srgbClr val="FF0000"/>
                </a:solidFill>
              </a:rPr>
              <a:t>When we are ready to republish, the question for OMB is how far back should sites republish? </a:t>
            </a:r>
          </a:p>
          <a:p>
            <a:pPr marL="914400" lvl="1" indent="-514350"/>
            <a:r>
              <a:rPr lang="en-GB" dirty="0" smtClean="0"/>
              <a:t>This calendar year, 12 months, 13 months, never?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Encryption Failures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small number of sites 15 failed to encrypt their </a:t>
            </a:r>
            <a:r>
              <a:rPr lang="en-GB" dirty="0" err="1" smtClean="0"/>
              <a:t>UserDNs</a:t>
            </a:r>
            <a:r>
              <a:rPr lang="en-GB" dirty="0" smtClean="0"/>
              <a:t> for a period.</a:t>
            </a:r>
          </a:p>
          <a:p>
            <a:r>
              <a:rPr lang="en-GB" dirty="0" smtClean="0"/>
              <a:t>Probably due to using wrong </a:t>
            </a:r>
            <a:r>
              <a:rPr lang="en-GB" dirty="0" err="1" smtClean="0"/>
              <a:t>jdk</a:t>
            </a:r>
            <a:r>
              <a:rPr lang="en-GB" dirty="0" smtClean="0"/>
              <a:t> for </a:t>
            </a:r>
            <a:r>
              <a:rPr lang="en-GB" dirty="0" err="1" smtClean="0"/>
              <a:t>bouncycastle</a:t>
            </a:r>
            <a:r>
              <a:rPr lang="en-GB" dirty="0" smtClean="0"/>
              <a:t> (should use </a:t>
            </a:r>
            <a:r>
              <a:rPr lang="en-GB" dirty="0" err="1" smtClean="0"/>
              <a:t>openjdk</a:t>
            </a:r>
            <a:r>
              <a:rPr lang="en-GB" dirty="0" smtClean="0"/>
              <a:t>)</a:t>
            </a:r>
          </a:p>
          <a:p>
            <a:r>
              <a:rPr lang="en-GB" dirty="0" smtClean="0"/>
              <a:t>Circumstantial evidence that problem related to installing EMI version</a:t>
            </a:r>
          </a:p>
          <a:p>
            <a:r>
              <a:rPr lang="en-GB" dirty="0" smtClean="0"/>
              <a:t>Seems to have corrected itself (or been corrected)</a:t>
            </a:r>
          </a:p>
          <a:p>
            <a:r>
              <a:rPr lang="en-GB" dirty="0" smtClean="0"/>
              <a:t>Big problem at CESGA, smaller at RAL and GRIF, negligible at others. </a:t>
            </a:r>
          </a:p>
          <a:p>
            <a:pPr lvl="1"/>
            <a:r>
              <a:rPr lang="en-GB" dirty="0" smtClean="0"/>
              <a:t>APEL Team will instruct sites.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EGI-InSPIRE-Slide-Template_v4-14</Template>
  <TotalTime>691</TotalTime>
  <Words>613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EGI-InSPIRE-Slide-Template_v4-14</vt:lpstr>
      <vt:lpstr>Accounting Issues</vt:lpstr>
      <vt:lpstr>Outline</vt:lpstr>
      <vt:lpstr>Data Retention  </vt:lpstr>
      <vt:lpstr>UserDN</vt:lpstr>
      <vt:lpstr>Current Status</vt:lpstr>
      <vt:lpstr>Gaps in Publishing</vt:lpstr>
      <vt:lpstr>Republishing</vt:lpstr>
      <vt:lpstr>Encryption Failures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John Gordon</cp:lastModifiedBy>
  <cp:revision>27</cp:revision>
  <dcterms:created xsi:type="dcterms:W3CDTF">2012-05-01T21:46:49Z</dcterms:created>
  <dcterms:modified xsi:type="dcterms:W3CDTF">2012-06-19T12:33:30Z</dcterms:modified>
</cp:coreProperties>
</file>