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65" r:id="rId4"/>
    <p:sldId id="263" r:id="rId5"/>
    <p:sldId id="264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10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Draft_PROC" TargetMode="External"/><Relationship Id="rId2" Type="http://schemas.openxmlformats.org/officeDocument/2006/relationships/hyperlink" Target="https://wiki.egi.eu/wiki/OM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stat.egi.eu/gstat/geo/openlay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dico.egi.eu/indico/conferenceTimeTable.py?confId=10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endParaRPr lang="en-GB" dirty="0"/>
          </a:p>
          <a:p>
            <a:r>
              <a:rPr lang="en-GB" dirty="0" smtClean="0"/>
              <a:t>OMB, 19/06/2012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 21/09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3888432" cy="5112568"/>
          </a:xfrm>
        </p:spPr>
        <p:txBody>
          <a:bodyPr/>
          <a:lstStyle/>
          <a:p>
            <a:r>
              <a:rPr lang="en-GB" sz="2800" dirty="0" smtClean="0"/>
              <a:t>Training</a:t>
            </a:r>
          </a:p>
          <a:p>
            <a:pPr lvl="1"/>
            <a:r>
              <a:rPr lang="en-GB" sz="2400" dirty="0"/>
              <a:t>M</a:t>
            </a:r>
            <a:r>
              <a:rPr lang="en-GB" sz="2400" dirty="0" smtClean="0"/>
              <a:t>orning: ROD training</a:t>
            </a:r>
          </a:p>
          <a:p>
            <a:pPr lvl="1"/>
            <a:r>
              <a:rPr lang="en-GB" sz="2400" dirty="0" smtClean="0"/>
              <a:t>Afternoon: </a:t>
            </a:r>
            <a:r>
              <a:rPr lang="en-GB" sz="2400" dirty="0"/>
              <a:t>EGI CSIRT security </a:t>
            </a:r>
            <a:r>
              <a:rPr lang="en-GB" sz="2400" dirty="0" smtClean="0"/>
              <a:t>training</a:t>
            </a:r>
          </a:p>
          <a:p>
            <a:r>
              <a:rPr lang="en-GB" dirty="0" smtClean="0"/>
              <a:t>SVG and SPG </a:t>
            </a:r>
            <a:r>
              <a:rPr lang="en-GB" dirty="0" err="1" smtClean="0"/>
              <a:t>metings</a:t>
            </a:r>
            <a:endParaRPr lang="en-GB" dirty="0" smtClean="0"/>
          </a:p>
          <a:p>
            <a:r>
              <a:rPr lang="en-GB" dirty="0" smtClean="0"/>
              <a:t>GGUS Advisory Board</a:t>
            </a:r>
          </a:p>
          <a:p>
            <a:endParaRPr lang="en-GB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5112568" cy="555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701464" y="1124744"/>
            <a:ext cx="686960" cy="1440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89096" y="1124744"/>
            <a:ext cx="902984" cy="14632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053392" y="1124744"/>
            <a:ext cx="614952" cy="134234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365092" y="3573016"/>
            <a:ext cx="926988" cy="310201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25200" y="3549918"/>
            <a:ext cx="902984" cy="14632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0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Calendar (proposal)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97971"/>
          </a:xfrm>
        </p:spPr>
        <p:txBody>
          <a:bodyPr/>
          <a:lstStyle/>
          <a:p>
            <a:r>
              <a:rPr lang="en-US" sz="2800" dirty="0" smtClean="0"/>
              <a:t>24 July  </a:t>
            </a:r>
            <a:r>
              <a:rPr lang="en-US" sz="2800" dirty="0" smtClean="0">
                <a:sym typeface="Wingdings" pitchFamily="2" charset="2"/>
              </a:rPr>
              <a:t>17 July?</a:t>
            </a:r>
          </a:p>
          <a:p>
            <a:r>
              <a:rPr lang="en-US" sz="2800" dirty="0" smtClean="0">
                <a:sym typeface="Wingdings" pitchFamily="2" charset="2"/>
              </a:rPr>
              <a:t>28 August</a:t>
            </a:r>
          </a:p>
          <a:p>
            <a:r>
              <a:rPr lang="en-US" sz="2800" dirty="0" smtClean="0">
                <a:sym typeface="Wingdings" pitchFamily="2" charset="2"/>
              </a:rPr>
              <a:t>OMB workshop, 20 September 14:00 CET (Prague, Technical Forum 2012)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Funding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Technical advancement of EGI operations</a:t>
            </a:r>
          </a:p>
          <a:p>
            <a:r>
              <a:rPr lang="en-US" sz="2800" dirty="0" smtClean="0">
                <a:sym typeface="Wingdings" pitchFamily="2" charset="2"/>
              </a:rPr>
              <a:t>23 October</a:t>
            </a:r>
          </a:p>
          <a:p>
            <a:r>
              <a:rPr lang="en-US" sz="2800" dirty="0" smtClean="0">
                <a:sym typeface="Wingdings" pitchFamily="2" charset="2"/>
              </a:rPr>
              <a:t>20 November</a:t>
            </a:r>
          </a:p>
          <a:p>
            <a:r>
              <a:rPr lang="en-US" sz="2800" dirty="0" smtClean="0">
                <a:sym typeface="Wingdings" pitchFamily="2" charset="2"/>
              </a:rPr>
              <a:t>18 December</a:t>
            </a:r>
          </a:p>
          <a:p>
            <a:endParaRPr lang="en-US" sz="2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1628800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PY2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smtClean="0"/>
              <a:t>27-28 June 2012</a:t>
            </a:r>
          </a:p>
          <a:p>
            <a:r>
              <a:rPr lang="en-GB" dirty="0" smtClean="0"/>
              <a:t>Latest version of slides available at:</a:t>
            </a:r>
          </a:p>
          <a:p>
            <a:pPr lvl="1"/>
            <a:r>
              <a:rPr lang="en-GB">
                <a:hlinkClick r:id="rId2"/>
              </a:rPr>
              <a:t>https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indico.egi.eu/indico/conferenceDisplay.py?confId=1049</a:t>
            </a:r>
            <a:endParaRPr lang="en-GB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56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NGI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112568"/>
          </a:xfrm>
        </p:spPr>
        <p:txBody>
          <a:bodyPr/>
          <a:lstStyle/>
          <a:p>
            <a:r>
              <a:rPr lang="en-GB" dirty="0" smtClean="0"/>
              <a:t>July</a:t>
            </a:r>
          </a:p>
          <a:p>
            <a:pPr lvl="1"/>
            <a:r>
              <a:rPr lang="en-GB" dirty="0" smtClean="0"/>
              <a:t>express </a:t>
            </a:r>
            <a:r>
              <a:rPr lang="en-GB" dirty="0" smtClean="0"/>
              <a:t>interest in </a:t>
            </a:r>
            <a:r>
              <a:rPr lang="en-GB" dirty="0" smtClean="0">
                <a:hlinkClick r:id="rId2"/>
              </a:rPr>
              <a:t>deployment of UI and CREAM VMs</a:t>
            </a:r>
            <a:r>
              <a:rPr lang="en-GB" dirty="0" smtClean="0"/>
              <a:t> by July OMB </a:t>
            </a:r>
            <a:endParaRPr lang="en-GB" dirty="0" smtClean="0"/>
          </a:p>
          <a:p>
            <a:pPr lvl="1"/>
            <a:r>
              <a:rPr lang="en-GB" dirty="0" smtClean="0"/>
              <a:t>Comments to draft procedure for renaming of sites: </a:t>
            </a:r>
            <a:r>
              <a:rPr lang="en-GB" dirty="0">
                <a:hlinkClick r:id="rId3"/>
              </a:rPr>
              <a:t>https://wiki.egi.eu/wiki/Draft_PROC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August 03: submission of QR9 report and metrics (EGI-</a:t>
            </a:r>
            <a:r>
              <a:rPr lang="en-GB" dirty="0" err="1" smtClean="0"/>
              <a:t>InSPIRE</a:t>
            </a:r>
            <a:r>
              <a:rPr lang="en-GB" dirty="0" smtClean="0"/>
              <a:t> partners)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87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 longitude/latitude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040560"/>
          </a:xfrm>
        </p:spPr>
        <p:txBody>
          <a:bodyPr/>
          <a:lstStyle/>
          <a:p>
            <a:r>
              <a:rPr lang="en-GB" dirty="0" smtClean="0"/>
              <a:t>Make sure that “Location” information is available for all production sites in GOCDB (latitude/longitude) </a:t>
            </a:r>
            <a:r>
              <a:rPr lang="en-GB" dirty="0" smtClean="0">
                <a:sym typeface="Wingdings" pitchFamily="2" charset="2"/>
              </a:rPr>
              <a:t> many sites missing this information</a:t>
            </a:r>
            <a:endParaRPr lang="en-GB" dirty="0" smtClean="0"/>
          </a:p>
          <a:p>
            <a:pPr lvl="1"/>
            <a:r>
              <a:rPr lang="en-GB" dirty="0" smtClean="0"/>
              <a:t>Needed for correct visualization of </a:t>
            </a:r>
            <a:r>
              <a:rPr lang="en-GB" dirty="0" err="1" smtClean="0"/>
              <a:t>gstat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geo views </a:t>
            </a:r>
            <a:r>
              <a:rPr lang="en-GB" dirty="0" smtClean="0"/>
              <a:t>of the infrastructure</a:t>
            </a:r>
          </a:p>
          <a:p>
            <a:pPr lvl="1"/>
            <a:r>
              <a:rPr lang="en-GB" dirty="0" smtClean="0"/>
              <a:t>COD tickets to NGIs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8"/>
            <a:ext cx="4074591" cy="280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86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Technical Forum 2012  17-21/09</a:t>
            </a:r>
            <a:br>
              <a:rPr lang="en-GB" sz="3600" dirty="0" smtClean="0"/>
            </a:br>
            <a:r>
              <a:rPr lang="en-GB" sz="3200" dirty="0" smtClean="0"/>
              <a:t>draft </a:t>
            </a:r>
            <a:r>
              <a:rPr lang="en-GB" sz="3200" dirty="0" smtClean="0">
                <a:hlinkClick r:id="rId2"/>
              </a:rPr>
              <a:t>programme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3762475" cy="5040560"/>
          </a:xfrm>
        </p:spPr>
        <p:txBody>
          <a:bodyPr/>
          <a:lstStyle/>
          <a:p>
            <a:r>
              <a:rPr lang="en-GB" dirty="0" smtClean="0"/>
              <a:t>Monday 17/09 </a:t>
            </a:r>
          </a:p>
          <a:p>
            <a:pPr lvl="1"/>
            <a:r>
              <a:rPr lang="en-GB" dirty="0" smtClean="0"/>
              <a:t>Project meetings</a:t>
            </a:r>
          </a:p>
          <a:p>
            <a:pPr lvl="1"/>
            <a:r>
              <a:rPr lang="en-GB" dirty="0" smtClean="0"/>
              <a:t>SA1: EGI CSIRT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40670"/>
            <a:ext cx="444643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88024" y="1340670"/>
            <a:ext cx="1512168" cy="48245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3995936" y="3645024"/>
            <a:ext cx="792088" cy="576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-27384"/>
            <a:ext cx="6840538" cy="865187"/>
          </a:xfrm>
        </p:spPr>
        <p:txBody>
          <a:bodyPr/>
          <a:lstStyle/>
          <a:p>
            <a:r>
              <a:rPr lang="en-GB" sz="4000" dirty="0" smtClean="0"/>
              <a:t>Tuesday 18/09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3303909" cy="4968552"/>
          </a:xfrm>
        </p:spPr>
        <p:txBody>
          <a:bodyPr/>
          <a:lstStyle/>
          <a:p>
            <a:r>
              <a:rPr lang="en-GB" sz="2000" dirty="0" smtClean="0"/>
              <a:t>Operations of integrated and peer infrastructures: Asia Pacific, OSG, Latin America, IGALC…</a:t>
            </a:r>
          </a:p>
          <a:p>
            <a:r>
              <a:rPr lang="en-GB" sz="2000" dirty="0" smtClean="0"/>
              <a:t>Workshops on interoperations with PRACE and EUDAT</a:t>
            </a:r>
          </a:p>
          <a:p>
            <a:r>
              <a:rPr lang="en-GB" sz="2000" dirty="0" smtClean="0"/>
              <a:t>SPG and SVG reports</a:t>
            </a:r>
          </a:p>
          <a:p>
            <a:r>
              <a:rPr lang="en-GB" sz="2000" dirty="0" smtClean="0"/>
              <a:t>Network support and IPv6</a:t>
            </a:r>
          </a:p>
          <a:p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21" y="692696"/>
            <a:ext cx="5553075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79912" y="620688"/>
            <a:ext cx="1080120" cy="6237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100392" y="620688"/>
            <a:ext cx="936104" cy="6237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987824" y="4941168"/>
            <a:ext cx="792088" cy="576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7236296" y="4869160"/>
            <a:ext cx="792088" cy="5760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3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 19/09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124744"/>
            <a:ext cx="3882667" cy="5112568"/>
          </a:xfrm>
        </p:spPr>
        <p:txBody>
          <a:bodyPr/>
          <a:lstStyle/>
          <a:p>
            <a:r>
              <a:rPr lang="en-GB" sz="2800" dirty="0" smtClean="0"/>
              <a:t>Workshop on accounting</a:t>
            </a:r>
          </a:p>
          <a:p>
            <a:r>
              <a:rPr lang="en-GB" sz="2800" dirty="0" smtClean="0"/>
              <a:t>Advancement of operational tools</a:t>
            </a:r>
          </a:p>
          <a:p>
            <a:r>
              <a:rPr lang="en-GB" sz="2800" dirty="0" smtClean="0"/>
              <a:t>NGI sustainability</a:t>
            </a:r>
          </a:p>
          <a:p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179" y="1052736"/>
            <a:ext cx="497431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3968" y="908720"/>
            <a:ext cx="1440160" cy="5760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491880" y="4797152"/>
            <a:ext cx="768084" cy="532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49336" y="5085184"/>
            <a:ext cx="1119007" cy="1584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796136" y="4797152"/>
            <a:ext cx="768084" cy="532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 20/09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3923928" cy="5040560"/>
          </a:xfrm>
        </p:spPr>
        <p:txBody>
          <a:bodyPr/>
          <a:lstStyle/>
          <a:p>
            <a:r>
              <a:rPr lang="en-GB" sz="2800" dirty="0" smtClean="0"/>
              <a:t>Information discovery services/GLUE  workshop</a:t>
            </a:r>
          </a:p>
          <a:p>
            <a:r>
              <a:rPr lang="en-GB" sz="2800" dirty="0" smtClean="0"/>
              <a:t>OMB workshop</a:t>
            </a:r>
          </a:p>
          <a:p>
            <a:r>
              <a:rPr lang="en-GB" sz="2800" dirty="0" smtClean="0"/>
              <a:t>Resource centre forum (TBC), if confirmed likely to be rescheduled on Wed</a:t>
            </a:r>
          </a:p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Training for site managers, including EMI security training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5040560" cy="558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45080" y="1124744"/>
            <a:ext cx="902984" cy="55446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419872" y="4797152"/>
            <a:ext cx="768084" cy="532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181184" y="1124744"/>
            <a:ext cx="614952" cy="554461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451988" y="2780928"/>
            <a:ext cx="768084" cy="53204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557448" y="3573016"/>
            <a:ext cx="902984" cy="3168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756244" y="4869160"/>
            <a:ext cx="768084" cy="532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9719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73</TotalTime>
  <Words>255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Introduction</vt:lpstr>
      <vt:lpstr>OMB Calendar (proposal)</vt:lpstr>
      <vt:lpstr>EGI-InSPIRE PY2 review</vt:lpstr>
      <vt:lpstr>NGI actions</vt:lpstr>
      <vt:lpstr>Site longitude/latitude</vt:lpstr>
      <vt:lpstr>Technical Forum 2012  17-21/09 draft programme</vt:lpstr>
      <vt:lpstr>Tuesday 18/09</vt:lpstr>
      <vt:lpstr>Wed 19/09</vt:lpstr>
      <vt:lpstr>Thu 20/09</vt:lpstr>
      <vt:lpstr>Fri 21/09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Tiziana Ferrari</cp:lastModifiedBy>
  <cp:revision>11</cp:revision>
  <dcterms:created xsi:type="dcterms:W3CDTF">2012-06-19T06:32:34Z</dcterms:created>
  <dcterms:modified xsi:type="dcterms:W3CDTF">2012-06-19T08:01:00Z</dcterms:modified>
</cp:coreProperties>
</file>