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Impact of </a:t>
            </a:r>
            <a:r>
              <a:rPr lang="en-GB" dirty="0" err="1"/>
              <a:t>middlware</a:t>
            </a:r>
            <a:r>
              <a:rPr lang="en-GB" dirty="0"/>
              <a:t> support plans on operations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</a:p>
          <a:p>
            <a:r>
              <a:rPr lang="en-GB" dirty="0" smtClean="0"/>
              <a:t>OMB, 17 July 2012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7/17/2012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plans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finished end of May 2012</a:t>
            </a:r>
          </a:p>
          <a:p>
            <a:r>
              <a:rPr lang="en-US" dirty="0" smtClean="0"/>
              <a:t>EMI/IGE: end of April 2013 </a:t>
            </a:r>
          </a:p>
          <a:p>
            <a:r>
              <a:rPr lang="en-US" dirty="0" smtClean="0"/>
              <a:t>Sustainability plans (see agenda)</a:t>
            </a:r>
          </a:p>
          <a:p>
            <a:pPr lvl="1"/>
            <a:r>
              <a:rPr lang="en-US" dirty="0" smtClean="0"/>
              <a:t>EMI and IGE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in progress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7/17/2012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040560"/>
          </a:xfrm>
        </p:spPr>
        <p:txBody>
          <a:bodyPr/>
          <a:lstStyle/>
          <a:p>
            <a:r>
              <a:rPr lang="en-GB" sz="2400" dirty="0" smtClean="0"/>
              <a:t>Different support plans for each product or group of products</a:t>
            </a:r>
          </a:p>
          <a:p>
            <a:pPr lvl="1"/>
            <a:r>
              <a:rPr lang="en-GB" sz="2000" dirty="0" smtClean="0"/>
              <a:t>Some services will be discontinued (</a:t>
            </a:r>
            <a:r>
              <a:rPr lang="en-GB" sz="1800" dirty="0" smtClean="0"/>
              <a:t>e.g. LFC after 2013) </a:t>
            </a:r>
            <a:r>
              <a:rPr lang="en-GB" sz="1800" dirty="0" smtClean="0">
                <a:sym typeface="Wingdings" pitchFamily="2" charset="2"/>
              </a:rPr>
              <a:t> critical impact on most of the non-WLCG communities</a:t>
            </a:r>
            <a:endParaRPr lang="en-GB" sz="1800" dirty="0" smtClean="0"/>
          </a:p>
          <a:p>
            <a:pPr lvl="1"/>
            <a:r>
              <a:rPr lang="en-GB" sz="2000" dirty="0" smtClean="0"/>
              <a:t>Best effort support (e.g. ARGUS) </a:t>
            </a:r>
          </a:p>
          <a:p>
            <a:pPr lvl="1"/>
            <a:r>
              <a:rPr lang="en-GB" sz="2000" dirty="0" smtClean="0"/>
              <a:t>Support for a subset of communities</a:t>
            </a:r>
          </a:p>
          <a:p>
            <a:pPr lvl="2"/>
            <a:r>
              <a:rPr lang="en-GB" sz="1800" dirty="0" smtClean="0"/>
              <a:t>E.g. All products developed at CERN (e.g. BDII) and INFN/IGE (CREAM, </a:t>
            </a:r>
            <a:r>
              <a:rPr lang="en-GB" sz="1800" dirty="0" err="1" smtClean="0"/>
              <a:t>StoRM</a:t>
            </a:r>
            <a:r>
              <a:rPr lang="en-GB" sz="1800" dirty="0" smtClean="0"/>
              <a:t>, etc.)</a:t>
            </a:r>
          </a:p>
          <a:p>
            <a:pPr lvl="1"/>
            <a:r>
              <a:rPr lang="en-GB" sz="2000" dirty="0" smtClean="0"/>
              <a:t>Support fees (e.g. HYDRA, STS)</a:t>
            </a:r>
          </a:p>
          <a:p>
            <a:r>
              <a:rPr lang="en-GB" sz="2400" dirty="0" smtClean="0"/>
              <a:t>Various mechanisms being sought to support innovation</a:t>
            </a:r>
          </a:p>
          <a:p>
            <a:pPr lvl="1"/>
            <a:r>
              <a:rPr lang="en-GB" sz="2000" dirty="0" smtClean="0"/>
              <a:t>EC funding (e.g. INFN/IGE products), community funding (DPM) – see presentation at July GDB</a:t>
            </a:r>
          </a:p>
          <a:p>
            <a:r>
              <a:rPr lang="en-GB" sz="2400" dirty="0" smtClean="0"/>
              <a:t>Future of EMI coordination functions (testing, integration, release management) still being discussed </a:t>
            </a:r>
            <a:r>
              <a:rPr lang="en-GB" sz="2400" dirty="0" smtClean="0">
                <a:sym typeface="Wingdings" pitchFamily="2" charset="2"/>
              </a:rPr>
              <a:t> TF12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6583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r>
              <a:rPr lang="en-GB" dirty="0" smtClean="0"/>
              <a:t>EGI document assessing the impact</a:t>
            </a:r>
          </a:p>
          <a:p>
            <a:pPr lvl="1"/>
            <a:r>
              <a:rPr lang="en-GB" dirty="0" smtClean="0"/>
              <a:t>August OMB: first version for discussion, will be updated as more information is made available</a:t>
            </a:r>
          </a:p>
          <a:p>
            <a:pPr lvl="1"/>
            <a:r>
              <a:rPr lang="en-GB" dirty="0" smtClean="0"/>
              <a:t>OMB workshop, TF12: discussion of actions</a:t>
            </a:r>
          </a:p>
          <a:p>
            <a:pPr lvl="2"/>
            <a:r>
              <a:rPr lang="en-GB" dirty="0" smtClean="0"/>
              <a:t>NGI engagement in Horizon2020 to support innovation</a:t>
            </a:r>
            <a:r>
              <a:rPr lang="en-GB" dirty="0" smtClean="0"/>
              <a:t>?</a:t>
            </a:r>
          </a:p>
          <a:p>
            <a:pPr lvl="2"/>
            <a:r>
              <a:rPr lang="en-GB" dirty="0" smtClean="0"/>
              <a:t>What needs to be changed in existing processes </a:t>
            </a:r>
            <a:r>
              <a:rPr lang="en-GB" smtClean="0"/>
              <a:t>and structures</a:t>
            </a:r>
            <a:endParaRPr lang="en-GB" dirty="0" smtClean="0"/>
          </a:p>
          <a:p>
            <a:pPr marL="9144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573354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EGI-InSPIRE-Slide-Template_v4-2</Template>
  <TotalTime>37</TotalTime>
  <Words>214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EGI-InSPIRE-Slide-Template_v4-2</vt:lpstr>
      <vt:lpstr>Impact of middlware support plans on operations</vt:lpstr>
      <vt:lpstr>Sustainability plans</vt:lpstr>
      <vt:lpstr>Impact</vt:lpstr>
      <vt:lpstr>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Tiziana Ferrari</dc:creator>
  <cp:lastModifiedBy>Tiziana Ferrari</cp:lastModifiedBy>
  <cp:revision>7</cp:revision>
  <dcterms:created xsi:type="dcterms:W3CDTF">2012-07-17T07:13:16Z</dcterms:created>
  <dcterms:modified xsi:type="dcterms:W3CDTF">2012-07-17T07:52:48Z</dcterms:modified>
</cp:coreProperties>
</file>