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CD39-CE27-407B-B997-2E387D99A7C3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UserDN</a:t>
            </a:r>
            <a:r>
              <a:rPr lang="en-GB" dirty="0" smtClean="0"/>
              <a:t> Update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At previous OMB we asked all sites to start publishing </a:t>
            </a:r>
            <a:r>
              <a:rPr lang="en-GB" dirty="0" err="1" smtClean="0"/>
              <a:t>UserDN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Some sites who hadn’t previously published have now started – Good</a:t>
            </a:r>
          </a:p>
          <a:p>
            <a:pPr lvl="1"/>
            <a:r>
              <a:rPr lang="en-GB" dirty="0" smtClean="0"/>
              <a:t>I will circulate details on sites still not publishing</a:t>
            </a:r>
          </a:p>
          <a:p>
            <a:r>
              <a:rPr lang="en-GB" dirty="0" smtClean="0"/>
              <a:t>No NGIs or sites have objected to publishing </a:t>
            </a:r>
            <a:r>
              <a:rPr lang="en-GB" dirty="0" err="1" smtClean="0"/>
              <a:t>UserDNs</a:t>
            </a:r>
            <a:r>
              <a:rPr lang="en-GB" dirty="0" smtClean="0"/>
              <a:t> – Good news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APEL repository has changed how it summarises so sites can now republish their accounting including </a:t>
            </a:r>
            <a:r>
              <a:rPr lang="en-GB" dirty="0" err="1"/>
              <a:t>UserDNs</a:t>
            </a:r>
            <a:r>
              <a:rPr lang="en-GB" dirty="0"/>
              <a:t> for the last year using the GAP publisher without the repository needing manual intervention. </a:t>
            </a:r>
            <a:endParaRPr lang="en-GB" dirty="0" smtClean="0"/>
          </a:p>
          <a:p>
            <a:pPr lvl="1"/>
            <a:r>
              <a:rPr lang="en-GB" dirty="0" smtClean="0"/>
              <a:t>Sites </a:t>
            </a:r>
            <a:r>
              <a:rPr lang="en-GB" dirty="0"/>
              <a:t>should still raise an APEL ticket warning the team to prevent peak loads and bigger sites should publish one month </a:t>
            </a:r>
            <a:r>
              <a:rPr lang="en-GB" smtClean="0"/>
              <a:t>per day.</a:t>
            </a:r>
            <a:r>
              <a:rPr lang="en-GB" dirty="0"/>
              <a:t> </a:t>
            </a:r>
          </a:p>
          <a:p>
            <a:pPr lvl="0"/>
            <a:r>
              <a:rPr lang="en-GB" dirty="0"/>
              <a:t>The CESGA portal almost have a view ready to show sites the periods  for which they have missing </a:t>
            </a:r>
            <a:r>
              <a:rPr lang="en-GB" dirty="0" err="1"/>
              <a:t>UserDNs</a:t>
            </a:r>
            <a:r>
              <a:rPr lang="en-GB" dirty="0"/>
              <a:t>. Sites shouldn’t republish for longer periods than they need to.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UserDN Update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UserDN Update</dc:title>
  <dc:creator>John Gordon</dc:creator>
  <cp:lastModifiedBy>John Gordon</cp:lastModifiedBy>
  <cp:revision>1</cp:revision>
  <dcterms:created xsi:type="dcterms:W3CDTF">2012-07-17T08:09:08Z</dcterms:created>
  <dcterms:modified xsi:type="dcterms:W3CDTF">2012-07-17T08:19:24Z</dcterms:modified>
</cp:coreProperties>
</file>