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3648" y="-8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7/17/12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7/17/12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7/17/12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7/17/12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7/17/12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VO Deregistration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Draft 0.9</a:t>
            </a:r>
          </a:p>
          <a:p>
            <a:r>
              <a:rPr lang="en-GB" dirty="0" smtClean="0"/>
              <a:t>Peter Solagna – </a:t>
            </a:r>
            <a:r>
              <a:rPr lang="en-GB" dirty="0" err="1" smtClean="0"/>
              <a:t>EGI.eu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7/17/12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Request validation process 1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107504" y="1196752"/>
            <a:ext cx="8579296" cy="474198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New section of the procedure</a:t>
            </a:r>
          </a:p>
          <a:p>
            <a:pPr lvl="1"/>
            <a:r>
              <a:rPr lang="en-US" dirty="0" smtClean="0"/>
              <a:t>Validate the request before the actual deregistration</a:t>
            </a:r>
          </a:p>
          <a:p>
            <a:pPr lvl="2"/>
            <a:r>
              <a:rPr lang="en-US" dirty="0" smtClean="0"/>
              <a:t>Request validation: policy decision</a:t>
            </a:r>
          </a:p>
          <a:p>
            <a:pPr lvl="2"/>
            <a:r>
              <a:rPr lang="en-US" dirty="0" smtClean="0"/>
              <a:t>Deregistration procedure: operational steps</a:t>
            </a:r>
          </a:p>
          <a:p>
            <a:pPr lvl="1"/>
            <a:r>
              <a:rPr lang="en-US" dirty="0" smtClean="0"/>
              <a:t>Request can be submitted by: </a:t>
            </a:r>
          </a:p>
          <a:p>
            <a:pPr lvl="2"/>
            <a:r>
              <a:rPr lang="en-US" dirty="0" smtClean="0"/>
              <a:t>VO Manager, VO User</a:t>
            </a:r>
          </a:p>
          <a:p>
            <a:pPr lvl="3"/>
            <a:r>
              <a:rPr lang="en-US" dirty="0" smtClean="0"/>
              <a:t>For their VO</a:t>
            </a:r>
          </a:p>
          <a:p>
            <a:pPr lvl="2"/>
            <a:r>
              <a:rPr lang="en-US" dirty="0" smtClean="0"/>
              <a:t> VO Supervisor </a:t>
            </a:r>
          </a:p>
          <a:p>
            <a:pPr lvl="2"/>
            <a:r>
              <a:rPr lang="en-US" dirty="0" smtClean="0"/>
              <a:t>NGI Operations Manager </a:t>
            </a:r>
          </a:p>
          <a:p>
            <a:pPr lvl="2"/>
            <a:r>
              <a:rPr lang="en-US" dirty="0" smtClean="0"/>
              <a:t>Site </a:t>
            </a:r>
            <a:r>
              <a:rPr lang="en-US" dirty="0" smtClean="0"/>
              <a:t>Manager</a:t>
            </a:r>
          </a:p>
          <a:p>
            <a:pPr lvl="1"/>
            <a:r>
              <a:rPr lang="en-US" dirty="0" smtClean="0"/>
              <a:t>New version circulated for comments </a:t>
            </a:r>
            <a:r>
              <a:rPr lang="en-US" smtClean="0"/>
              <a:t>on July 9</a:t>
            </a:r>
            <a:r>
              <a:rPr lang="en-US" baseline="30000" smtClean="0"/>
              <a:t>th</a:t>
            </a:r>
            <a:r>
              <a:rPr lang="en-US" smtClean="0"/>
              <a:t> </a:t>
            </a:r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7/17/12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Request validation process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82453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Deregistration request submitted through a GGUS ticket assigned to the VO Services</a:t>
            </a:r>
          </a:p>
          <a:p>
            <a:pPr lvl="1"/>
            <a:r>
              <a:rPr lang="en-US" dirty="0" smtClean="0"/>
              <a:t>VO Supervisor notify the NGIs Operations Manager </a:t>
            </a:r>
          </a:p>
          <a:p>
            <a:pPr lvl="2"/>
            <a:r>
              <a:rPr lang="en-US" dirty="0" smtClean="0"/>
              <a:t>Only the interested NGI if the VO is regional</a:t>
            </a:r>
          </a:p>
          <a:p>
            <a:r>
              <a:rPr lang="en-US" dirty="0" smtClean="0"/>
              <a:t>If the requester is the VO Manager the request is automatically </a:t>
            </a:r>
            <a:r>
              <a:rPr lang="en-US" dirty="0" smtClean="0">
                <a:solidFill>
                  <a:srgbClr val="0000FF"/>
                </a:solidFill>
              </a:rPr>
              <a:t>accepted</a:t>
            </a:r>
          </a:p>
          <a:p>
            <a:r>
              <a:rPr lang="en-US" dirty="0" smtClean="0"/>
              <a:t>Otherwise:</a:t>
            </a:r>
          </a:p>
          <a:p>
            <a:pPr lvl="1"/>
            <a:r>
              <a:rPr lang="en-US" dirty="0" smtClean="0"/>
              <a:t>If the VO has produced activities in the last 12 months (Jobs accounting, data activities) the request is </a:t>
            </a:r>
            <a:r>
              <a:rPr lang="en-US" dirty="0" smtClean="0">
                <a:solidFill>
                  <a:srgbClr val="0000FF"/>
                </a:solidFill>
              </a:rPr>
              <a:t>rejected</a:t>
            </a:r>
          </a:p>
          <a:p>
            <a:pPr lvl="1"/>
            <a:r>
              <a:rPr lang="en-US" dirty="0" smtClean="0"/>
              <a:t>VO Manager is notified with both email and GGUS ticket, feedback must be provided within 1 month</a:t>
            </a:r>
          </a:p>
          <a:p>
            <a:pPr lvl="2"/>
            <a:r>
              <a:rPr lang="en-US" dirty="0" smtClean="0"/>
              <a:t>Request </a:t>
            </a:r>
            <a:r>
              <a:rPr lang="en-US" dirty="0" smtClean="0">
                <a:solidFill>
                  <a:srgbClr val="0000FF"/>
                </a:solidFill>
              </a:rPr>
              <a:t>accepted</a:t>
            </a:r>
            <a:r>
              <a:rPr lang="en-US" dirty="0" smtClean="0"/>
              <a:t>: if VO Manager agrees with the request or he doesn’t provide any feedback</a:t>
            </a:r>
          </a:p>
          <a:p>
            <a:pPr lvl="2"/>
            <a:r>
              <a:rPr lang="en-US" dirty="0" smtClean="0"/>
              <a:t>Request </a:t>
            </a:r>
            <a:r>
              <a:rPr lang="en-US" dirty="0" smtClean="0">
                <a:solidFill>
                  <a:srgbClr val="0000FF"/>
                </a:solidFill>
              </a:rPr>
              <a:t>rejected</a:t>
            </a:r>
            <a:r>
              <a:rPr lang="en-US" dirty="0" smtClean="0"/>
              <a:t>: VO Manager provides motivations to keep the VO in production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232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Deregistration procedure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starts if the request is validated and accepted </a:t>
            </a:r>
          </a:p>
          <a:p>
            <a:r>
              <a:rPr lang="en-US" dirty="0" smtClean="0"/>
              <a:t>No changes in the procedure after </a:t>
            </a:r>
            <a:r>
              <a:rPr lang="en-US" smtClean="0"/>
              <a:t>the last OMB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208956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-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EGI-InSPIRE-Slide-Template_v4-13</Template>
  <TotalTime>566</TotalTime>
  <Words>203</Words>
  <Application>Microsoft Macintosh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EGI-InSPIRE-Slide-Template_v4-13</vt:lpstr>
      <vt:lpstr>VO Deregistration</vt:lpstr>
      <vt:lpstr>Request validation process 1</vt:lpstr>
      <vt:lpstr>Request validation process 2</vt:lpstr>
      <vt:lpstr>Deregistration procedure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Tiziana Ferrari</dc:creator>
  <cp:lastModifiedBy>Peter Solagna</cp:lastModifiedBy>
  <cp:revision>25</cp:revision>
  <dcterms:created xsi:type="dcterms:W3CDTF">2012-02-27T23:53:00Z</dcterms:created>
  <dcterms:modified xsi:type="dcterms:W3CDTF">2012-07-17T10:36:49Z</dcterms:modified>
</cp:coreProperties>
</file>