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32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9" autoAdjust="0"/>
    <p:restoredTop sz="94660"/>
  </p:normalViewPr>
  <p:slideViewPr>
    <p:cSldViewPr>
      <p:cViewPr>
        <p:scale>
          <a:sx n="74" d="100"/>
          <a:sy n="74" d="100"/>
        </p:scale>
        <p:origin x="-151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Including Globus and UNICORE to operations tests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Including Globus and UNICORE to operations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Including Globus and UNICORE to operations tests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Including Globus and UNICORE to operations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  <a:endParaRPr lang="en-US" sz="1200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404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Update-17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started on July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rt.egi.eu/rt/Ticket/Display.html?id=4042</a:t>
            </a:r>
            <a:endParaRPr lang="en-US" dirty="0" smtClean="0"/>
          </a:p>
          <a:p>
            <a:pPr lvl="1"/>
            <a:r>
              <a:rPr lang="en-US" dirty="0" smtClean="0"/>
              <a:t>3 EA: NGI_IT, NGI_FI, NGI_PL</a:t>
            </a:r>
          </a:p>
          <a:p>
            <a:r>
              <a:rPr lang="en-US" dirty="0" smtClean="0"/>
              <a:t>Current status</a:t>
            </a:r>
          </a:p>
          <a:p>
            <a:pPr lvl="1"/>
            <a:r>
              <a:rPr lang="en-US" dirty="0" smtClean="0"/>
              <a:t>MRS database upgrade issue</a:t>
            </a:r>
          </a:p>
          <a:p>
            <a:pPr lvl="1"/>
            <a:r>
              <a:rPr lang="en-US" dirty="0" smtClean="0"/>
              <a:t>missing </a:t>
            </a:r>
            <a:r>
              <a:rPr lang="en-US" smtClean="0"/>
              <a:t>config </a:t>
            </a:r>
            <a:r>
              <a:rPr lang="en-US" dirty="0" smtClean="0"/>
              <a:t>documentation for new ARC probes – waiting for input from developer</a:t>
            </a:r>
          </a:p>
          <a:p>
            <a:pPr lvl="1"/>
            <a:r>
              <a:rPr lang="en-US" dirty="0" smtClean="0"/>
              <a:t>UNICORE probes testing started on Monday 16</a:t>
            </a:r>
            <a:r>
              <a:rPr lang="en-US" baseline="30000" dirty="0" smtClean="0"/>
              <a:t>th</a:t>
            </a:r>
            <a:r>
              <a:rPr lang="en-US" dirty="0" smtClean="0"/>
              <a:t> (NGI_PL)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84EF9F-266D-4539-B2D8-39D5F5193041}" type="datetime1">
              <a:rPr lang="en-US" smtClean="0"/>
              <a:t>7/17/2012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 Update-17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2459</TotalTime>
  <Words>51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EGI-InSPIRE-Slide-Template_v4</vt:lpstr>
      <vt:lpstr>SAM Update-17</vt:lpstr>
    </vt:vector>
  </TitlesOfParts>
  <Company>Srce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262</cp:revision>
  <dcterms:created xsi:type="dcterms:W3CDTF">2011-01-26T10:56:27Z</dcterms:created>
  <dcterms:modified xsi:type="dcterms:W3CDTF">2012-07-17T07:14:47Z</dcterms:modified>
</cp:coreProperties>
</file>