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8A6F-C402-4514-9D5C-0D5883077A08}" type="datetimeFigureOut">
              <a:rPr lang="en-GB" smtClean="0"/>
              <a:pPr/>
              <a:t>27/07/2010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797F-9F58-48CE-A7BF-ADB655A94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017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5571-6017-498A-AB07-E24ABE4E4BEB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00AF8-2467-4F83-A07D-D0FF43A2CA71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A1ECB-54C3-4EBD-BF16-E173FFBA8B7C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2B851-A026-47B3-A22F-641932C9B8E3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557E-EDC0-414A-AD23-B977C3EB17A5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OMG 27/07/10</a:t>
            </a:r>
          </a:p>
          <a:p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9DC4E-9475-4B72-9306-FA0D07B90A4F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E0A73-4A64-480A-8AA3-53E9213B6946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CC54B-F49F-4F7E-B19C-2DE43DCB3E24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AFF3E-35F1-422B-B329-2448559C26E9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AF6DD-8559-47E9-9AFA-A1A7F5EDA4A9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2024-8B1A-49F6-A06A-36884E2C8FE2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28FE2-1CBA-4CFF-9CA6-E12857305DFC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B1D7-7563-4ACC-9552-6164092D25C5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fld id="{876FE37F-9899-49D9-9466-AFEF142B5E61}" type="datetime1">
              <a:rPr lang="en-GB" smtClean="0"/>
              <a:pPr/>
              <a:t>27/07/2010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5"/>
            <a:ext cx="7772400" cy="857256"/>
          </a:xfrm>
        </p:spPr>
        <p:txBody>
          <a:bodyPr/>
          <a:lstStyle/>
          <a:p>
            <a:r>
              <a:rPr lang="en-GB" dirty="0" smtClean="0"/>
              <a:t>Accounting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643866" cy="1752600"/>
          </a:xfrm>
        </p:spPr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STFC</a:t>
            </a:r>
          </a:p>
          <a:p>
            <a:r>
              <a:rPr lang="en-GB" dirty="0" smtClean="0"/>
              <a:t>OMB, 27/07/10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691466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mtClean="0"/>
              <a:t>Update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50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gLite-APEL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gLite-APEL is a new node type containing an APEL publisher which uses </a:t>
            </a:r>
            <a:r>
              <a:rPr lang="en-GB" dirty="0" err="1" smtClean="0"/>
              <a:t>ActiveMQ</a:t>
            </a:r>
            <a:r>
              <a:rPr lang="en-GB" dirty="0" smtClean="0"/>
              <a:t> to transport accounting data to the APEL central </a:t>
            </a:r>
            <a:r>
              <a:rPr lang="en-GB" dirty="0" err="1" smtClean="0"/>
              <a:t>respository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It is part of gLite 3.2 (i.e. runs SL5)</a:t>
            </a:r>
          </a:p>
          <a:p>
            <a:pPr lvl="1"/>
            <a:r>
              <a:rPr lang="en-GB" dirty="0" smtClean="0"/>
              <a:t>It replaces the MON node type</a:t>
            </a:r>
          </a:p>
          <a:p>
            <a:pPr lvl="1"/>
            <a:r>
              <a:rPr lang="en-GB" dirty="0" smtClean="0"/>
              <a:t>It was released in production on 7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On 26/7 there were 11 sites running it and a few more in migration (including CERN).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OMB 27/07/10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/>
          <a:lstStyle/>
          <a:p>
            <a:r>
              <a:rPr lang="en-GB" dirty="0" smtClean="0"/>
              <a:t>We would prefer not to migrate everyone at once because:-</a:t>
            </a:r>
          </a:p>
          <a:p>
            <a:pPr lvl="1"/>
            <a:r>
              <a:rPr lang="en-GB" dirty="0" smtClean="0"/>
              <a:t>Human support load</a:t>
            </a:r>
          </a:p>
          <a:p>
            <a:pPr lvl="1"/>
            <a:r>
              <a:rPr lang="en-GB" dirty="0" smtClean="0"/>
              <a:t>Monitor load on new parts of central service</a:t>
            </a:r>
          </a:p>
          <a:p>
            <a:r>
              <a:rPr lang="en-GB" dirty="0" smtClean="0"/>
              <a:t>Propose </a:t>
            </a:r>
            <a:r>
              <a:rPr lang="en-GB" dirty="0" smtClean="0">
                <a:solidFill>
                  <a:srgbClr val="00B050"/>
                </a:solidFill>
              </a:rPr>
              <a:t>Stage1</a:t>
            </a:r>
            <a:r>
              <a:rPr lang="en-GB" dirty="0" smtClean="0"/>
              <a:t> ~4 </a:t>
            </a:r>
            <a:r>
              <a:rPr lang="en-GB" dirty="0" err="1" smtClean="0"/>
              <a:t>NGIs</a:t>
            </a:r>
            <a:r>
              <a:rPr lang="en-GB" dirty="0" smtClean="0"/>
              <a:t> to migrate them during August.</a:t>
            </a:r>
          </a:p>
          <a:p>
            <a:r>
              <a:rPr lang="en-GB" dirty="0" smtClean="0"/>
              <a:t>Review and report at TF. Plan </a:t>
            </a:r>
            <a:r>
              <a:rPr lang="en-GB" dirty="0" smtClean="0">
                <a:solidFill>
                  <a:srgbClr val="00B050"/>
                </a:solidFill>
              </a:rPr>
              <a:t>Stage2</a:t>
            </a:r>
          </a:p>
          <a:p>
            <a:pPr lvl="1"/>
            <a:r>
              <a:rPr lang="en-GB" dirty="0" smtClean="0"/>
              <a:t>E.g. either plan more </a:t>
            </a:r>
            <a:r>
              <a:rPr lang="en-GB" dirty="0" err="1" smtClean="0"/>
              <a:t>NGIs</a:t>
            </a:r>
            <a:r>
              <a:rPr lang="en-GB" dirty="0" smtClean="0"/>
              <a:t> each month or free for all.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OMB 27/07/10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Plan(2)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We have approached UK and France to be in the first wave and will accept another two.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Stage 3</a:t>
            </a:r>
            <a:r>
              <a:rPr lang="en-GB" dirty="0" smtClean="0"/>
              <a:t> Close down R-GMA input to repository. (end of 2010?)</a:t>
            </a:r>
          </a:p>
          <a:p>
            <a:pPr lvl="1"/>
            <a:r>
              <a:rPr lang="en-GB" dirty="0" smtClean="0"/>
              <a:t>This will not irrevocably break accounting as sites MON boxes will still continue to collect data which can be published when they install </a:t>
            </a:r>
            <a:r>
              <a:rPr lang="en-GB" dirty="0" err="1" smtClean="0"/>
              <a:t>glite</a:t>
            </a:r>
            <a:r>
              <a:rPr lang="en-GB" dirty="0" smtClean="0"/>
              <a:t>-APEL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Stage 4</a:t>
            </a:r>
            <a:r>
              <a:rPr lang="en-GB" dirty="0" smtClean="0"/>
              <a:t> Close down R-GMA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OMB 27/07/10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Publishing Test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isn’t a test which runs at a site. The SAM test ran on the </a:t>
            </a:r>
            <a:r>
              <a:rPr lang="en-GB" dirty="0" err="1" smtClean="0"/>
              <a:t>Apel</a:t>
            </a:r>
            <a:r>
              <a:rPr lang="en-GB" dirty="0" smtClean="0"/>
              <a:t> repository and published into the SAM database.</a:t>
            </a:r>
          </a:p>
          <a:p>
            <a:r>
              <a:rPr lang="en-GB" dirty="0" smtClean="0"/>
              <a:t>The equivalent test runs centrally and publishes its results to </a:t>
            </a:r>
            <a:r>
              <a:rPr lang="en-GB" dirty="0" err="1" smtClean="0"/>
              <a:t>ActiveMQ</a:t>
            </a:r>
            <a:r>
              <a:rPr lang="en-GB" dirty="0" smtClean="0"/>
              <a:t>, flagged for each ROC/NGI</a:t>
            </a:r>
          </a:p>
          <a:p>
            <a:pPr lvl="1"/>
            <a:r>
              <a:rPr lang="en-GB" dirty="0" smtClean="0"/>
              <a:t>Each NGI Nagios will receive the appropriate tests results for its sites.</a:t>
            </a:r>
          </a:p>
          <a:p>
            <a:r>
              <a:rPr lang="en-GB" dirty="0" smtClean="0"/>
              <a:t>The central testing/publishing is complete.</a:t>
            </a:r>
          </a:p>
          <a:p>
            <a:r>
              <a:rPr lang="en-GB" dirty="0" smtClean="0"/>
              <a:t>The Nagios probe is currently being tested.</a:t>
            </a:r>
          </a:p>
          <a:p>
            <a:r>
              <a:rPr lang="en-GB" dirty="0" smtClean="0"/>
              <a:t>Once testing is finished this needs to be added to the next release of the EGI Nagios </a:t>
            </a:r>
            <a:r>
              <a:rPr lang="en-GB" dirty="0" err="1" smtClean="0"/>
              <a:t>platfor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No time scale yet.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OMB 27/07/10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3010</TotalTime>
  <Words>299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</vt:lpstr>
      <vt:lpstr>Accounting</vt:lpstr>
      <vt:lpstr>gLite-APEL</vt:lpstr>
      <vt:lpstr>Migration Plan</vt:lpstr>
      <vt:lpstr>Migration Plan(2)</vt:lpstr>
      <vt:lpstr>APEL Publishing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EGI-InSPIRE</dc:title>
  <dc:creator>Steven Newhouse</dc:creator>
  <cp:lastModifiedBy>John Gordon</cp:lastModifiedBy>
  <cp:revision>57</cp:revision>
  <dcterms:created xsi:type="dcterms:W3CDTF">2010-06-01T05:31:38Z</dcterms:created>
  <dcterms:modified xsi:type="dcterms:W3CDTF">2010-07-27T09:53:44Z</dcterms:modified>
</cp:coreProperties>
</file>