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64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01263-C156-46E8-B49A-5543F9764A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12EC-F17F-4CE5-9D2F-103F66915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E64EC-F36B-4BBE-B033-63682118F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BFB1-D209-42C6-8A4A-B7DDEB430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BBACBB-53E3-470F-975B-A655F55FF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3139-CB86-4805-8745-9A5E535B5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2DC2-EC64-49AF-9406-4EBF73956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E76E-8F99-44FF-AA26-7DE2F6C2F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479F-C021-453C-BEA2-B3902FB25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92FD0-2852-4E53-8B37-C65C1A2B7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570E2-3C1E-4262-9306-051A70936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9E50-71F7-4A58-8AF8-1E16417C2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C5C1-607E-404C-96C2-AC7873732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1A6E7C-9D6A-4569-9900-000BB84211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iki.egi.eu/wiki/Availability_and_reliability_monthly_statis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0EB-BA38-4447-ACAB-F4A1B112589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6629400" cy="1470025"/>
          </a:xfrm>
        </p:spPr>
        <p:txBody>
          <a:bodyPr/>
          <a:lstStyle/>
          <a:p>
            <a:r>
              <a:rPr lang="en-US" dirty="0"/>
              <a:t>EGI-</a:t>
            </a:r>
            <a:r>
              <a:rPr lang="en-US" dirty="0" err="1"/>
              <a:t>InSPIRE</a:t>
            </a:r>
            <a:r>
              <a:rPr lang="en-US" dirty="0"/>
              <a:t> </a:t>
            </a:r>
            <a:r>
              <a:rPr lang="en-US" dirty="0" smtClean="0"/>
              <a:t>Availability/Reliability</a:t>
            </a:r>
            <a:br>
              <a:rPr lang="en-US" dirty="0" smtClean="0"/>
            </a:br>
            <a:r>
              <a:rPr lang="en-US" dirty="0" smtClean="0"/>
              <a:t>August 2010 updates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86200"/>
            <a:ext cx="5791200" cy="1752600"/>
          </a:xfrm>
        </p:spPr>
        <p:txBody>
          <a:bodyPr/>
          <a:lstStyle/>
          <a:p>
            <a:r>
              <a:rPr lang="en-US" sz="2400" i="1" dirty="0" smtClean="0"/>
              <a:t>Christos </a:t>
            </a:r>
            <a:r>
              <a:rPr lang="en-US" sz="2400" i="1" dirty="0" err="1" smtClean="0"/>
              <a:t>Kanellopoulos,AUTH</a:t>
            </a:r>
            <a:endParaRPr lang="en-US" sz="2400" i="1" dirty="0" smtClean="0"/>
          </a:p>
          <a:p>
            <a:r>
              <a:rPr lang="en-US" sz="2400" i="1" dirty="0" err="1" smtClean="0"/>
              <a:t>Dimitris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Zilaskos,AUTH</a:t>
            </a:r>
            <a:endParaRPr lang="en-US" sz="2400" i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6149" name="Picture 5" descr="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6152" name="Picture 8" descr="EGI-logo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95600" y="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EGI-InSPIRE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 RI- 261323</a:t>
            </a:r>
          </a:p>
        </p:txBody>
      </p:sp>
      <p:pic>
        <p:nvPicPr>
          <p:cNvPr id="6155" name="Picture 11" descr="karttakuva_cmyk_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5800"/>
            <a:ext cx="1447800" cy="5867400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8486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6157" name="Picture 13" descr="eu-fl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5943600"/>
            <a:ext cx="781050" cy="523875"/>
          </a:xfrm>
          <a:prstGeom prst="rect">
            <a:avLst/>
          </a:prstGeom>
          <a:noFill/>
        </p:spPr>
      </p:pic>
      <p:pic>
        <p:nvPicPr>
          <p:cNvPr id="6158" name="Picture 14" descr="e-infrastructure-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867400"/>
            <a:ext cx="1447800" cy="58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6969-C11C-4E0C-908E-2CC873975B41}" type="slidenum">
              <a:rPr lang="en-US"/>
              <a:pPr/>
              <a:t>2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Wiki page </a:t>
            </a:r>
            <a:r>
              <a:rPr lang="en-US" sz="2400" dirty="0" smtClean="0"/>
              <a:t>updated: </a:t>
            </a:r>
            <a:r>
              <a:rPr lang="en-US" sz="2400" dirty="0" smtClean="0">
                <a:hlinkClick r:id="rId2"/>
              </a:rPr>
              <a:t>https://wiki.egi.eu/wiki/Availability_and_reliability_monthly_statistics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Extended deadline for reply to 10 working days as requested by one NGI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Specifically mention that for freshly certified sites the first month will have wrong results(known issue since EGEE era)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Proper solution: Have GOCDB track certification status of a site and production status of nodes (GGUS tickets #60594, #61072), and make it available to GOCDB users and operational tools accessing GOCDB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Site below targets set by OLA but not eligible for suspension will be handled by COD escalation procedure, currently being revised (EGI RT ticket #247)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Wiki follow up: Keep track of suspended/unresponsive sites</a:t>
            </a:r>
            <a:endParaRPr lang="en-US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77" name="Picture 5" descr="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80" name="Picture 8" descr="EGI-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43200" y="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Availability/Reliability updates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 RI- 261323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8486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6969-C11C-4E0C-908E-2CC873975B41}" type="slidenum">
              <a:rPr lang="en-US"/>
              <a:pPr/>
              <a:t>3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If no more feedback received, the procedure should be considered approved.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Amendments can be made as more experience is gained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Questions/comments?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77" name="Picture 5" descr="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80" name="Picture 8" descr="EGI-logo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43200" y="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Availability/Reliability updates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 RI- 261323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8486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165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EGI-InSPIRE Availability/Reliability August 2010 updates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Gater</dc:creator>
  <cp:lastModifiedBy>dimitris</cp:lastModifiedBy>
  <cp:revision>43</cp:revision>
  <dcterms:created xsi:type="dcterms:W3CDTF">2010-06-29T08:18:14Z</dcterms:created>
  <dcterms:modified xsi:type="dcterms:W3CDTF">2010-08-16T11:19:47Z</dcterms:modified>
</cp:coreProperties>
</file>