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1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5AB30B-D160-4748-96CA-C79C0B24FF77}" type="datetimeFigureOut">
              <a:rPr lang="fi-FI"/>
              <a:pPr>
                <a:defRPr/>
              </a:pPr>
              <a:t>17.8.2010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380767-3CD7-46DA-9D52-2D3DF9A4FE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AAD48F-FB9E-413C-811F-892A0303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EGI-</a:t>
            </a:r>
            <a:r>
              <a:rPr lang="en-US" sz="3200" b="1" dirty="0" err="1">
                <a:solidFill>
                  <a:schemeClr val="bg1"/>
                </a:solidFill>
              </a:rPr>
              <a:t>InSPIRE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pic>
        <p:nvPicPr>
          <p:cNvPr id="7" name="Picture 16" descr="EGI-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karttakuva_cmyk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14478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dirty="0"/>
          </a:p>
        </p:txBody>
      </p:sp>
      <p:sp>
        <p:nvSpPr>
          <p:cNvPr id="10" name="Rectangle 9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EGI-</a:t>
            </a:r>
            <a:r>
              <a:rPr lang="en-US" sz="1400" b="1" dirty="0" err="1">
                <a:solidFill>
                  <a:schemeClr val="bg1"/>
                </a:solidFill>
              </a:rPr>
              <a:t>InSPIRE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1400" y="6550025"/>
            <a:ext cx="1752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pic>
        <p:nvPicPr>
          <p:cNvPr id="12" name="Picture 13" descr="eu-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589588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e-infrastructure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516563"/>
            <a:ext cx="14478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curv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315200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8F2A-F4E7-4379-9A60-F655894E822B}" type="datetime1">
              <a:rPr lang="en-GB" smtClean="0"/>
              <a:pPr>
                <a:defRPr/>
              </a:pPr>
              <a:t>17/08/2010</a:t>
            </a:fld>
            <a:endParaRPr lang="en-US" dirty="0"/>
          </a:p>
        </p:txBody>
      </p:sp>
      <p:sp>
        <p:nvSpPr>
          <p:cNvPr id="16" name="Footer Placeholder 14"/>
          <p:cNvSpPr>
            <a:spLocks noGrp="1"/>
          </p:cNvSpPr>
          <p:nvPr>
            <p:ph type="ftr" sz="quarter" idx="15"/>
          </p:nvPr>
        </p:nvSpPr>
        <p:spPr>
          <a:xfrm>
            <a:off x="2123728" y="6237288"/>
            <a:ext cx="4896543" cy="620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EGI Operations Management Board meeting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28BA-A054-438F-8044-CB19AAA4DB45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7C79-6ACD-466F-8C99-DC4C6D27798B}" type="datetime1">
              <a:rPr lang="en-GB" smtClean="0"/>
              <a:pPr>
                <a:defRPr/>
              </a:pPr>
              <a:t>17/08/2010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33C4-9C56-4485-9F16-D5910AD38D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4F195-F774-42D9-95AC-5D2BB0C295FB}" type="datetime1">
              <a:rPr lang="en-GB" smtClean="0"/>
              <a:pPr>
                <a:defRPr/>
              </a:pPr>
              <a:t>17/08/2010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4F8D-896F-44A8-9881-F08FA1BAF8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914400"/>
            <a:ext cx="417386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752601"/>
            <a:ext cx="4173860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17544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1"/>
            <a:ext cx="4175447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FEFB-60C1-4463-A285-A5C54DABEA62}" type="datetime1">
              <a:rPr lang="en-GB" smtClean="0"/>
              <a:pPr>
                <a:defRPr/>
              </a:pPr>
              <a:t>17/08/2010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9310-87F4-434E-8E90-07AF0F5F58A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908719"/>
            <a:ext cx="5400600" cy="503488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3008313" cy="5034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BDBE-83D0-4CB5-9424-7A2E2E8CD138}" type="datetime1">
              <a:rPr lang="en-GB" smtClean="0"/>
              <a:pPr>
                <a:defRPr/>
              </a:pPr>
              <a:t>17/08/2010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94DC-5C18-4499-9465-67524E4F7F9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00600"/>
            <a:ext cx="54864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9346-0499-44D3-A003-7D499BDA62C5}" type="datetime1">
              <a:rPr lang="en-GB" smtClean="0"/>
              <a:pPr>
                <a:defRPr/>
              </a:pPr>
              <a:t>17/08/2010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3A23-B020-47BD-B745-9B15F29687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77BE-8218-4517-A455-21425506D8E9}" type="datetime1">
              <a:rPr lang="en-GB" smtClean="0"/>
              <a:pPr>
                <a:defRPr/>
              </a:pPr>
              <a:t>17/08/2010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CD5B-A22B-48CD-984D-3F9CE8F53C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FFA55-AF46-4CC8-8884-A9ED2CF6187C}" type="datetime1">
              <a:rPr lang="en-GB" smtClean="0"/>
              <a:pPr>
                <a:defRPr/>
              </a:pPr>
              <a:t>17/08/2010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FE59-AA9C-48B2-8E0E-7991AFCEBAF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6864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79712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EGI-Inspire slide template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030" name="Picture 5" descr="cu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EGI-logo_smal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0288" y="6550025"/>
            <a:ext cx="14478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EGI-</a:t>
            </a:r>
            <a:r>
              <a:rPr lang="en-US" sz="1400" b="1" dirty="0" err="1" smtClean="0">
                <a:solidFill>
                  <a:schemeClr val="bg1"/>
                </a:solidFill>
              </a:rPr>
              <a:t>InSPIRE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7288"/>
            <a:ext cx="21240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75E102-23EB-43E5-A39B-D2916492B032}" type="datetime1">
              <a:rPr lang="en-GB" smtClean="0"/>
              <a:pPr>
                <a:defRPr/>
              </a:pPr>
              <a:t>17/08/2010</a:t>
            </a:fld>
            <a:endParaRPr lang="en-US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237288"/>
            <a:ext cx="2895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237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A01DC9-24C8-4BFB-BC5C-F669183413B4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7" r:id="rId3"/>
    <p:sldLayoutId id="2147483696" r:id="rId4"/>
    <p:sldLayoutId id="2147483697" r:id="rId5"/>
    <p:sldLayoutId id="2147483698" r:id="rId6"/>
    <p:sldLayoutId id="2147483689" r:id="rId7"/>
    <p:sldLayoutId id="2147483686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ECC0C-E97D-411F-B7E0-2A4048C47AC8}" type="datetimeFigureOut">
              <a:rPr lang="en-GB" smtClean="0"/>
              <a:pPr/>
              <a:t>17/08/2010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4159-7017-4A9D-85D5-D17C97ABF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ic.gridops.org/index.php?section=vo&amp;page=newvoregistr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VO registration in EGI</a:t>
            </a:r>
            <a:br>
              <a:rPr lang="en-GB" dirty="0" smtClean="0"/>
            </a:br>
            <a:r>
              <a:rPr lang="en-GB" dirty="0" smtClean="0"/>
              <a:t>Status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645024"/>
            <a:ext cx="6048672" cy="990600"/>
          </a:xfrm>
        </p:spPr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 smtClean="0"/>
          </a:p>
          <a:p>
            <a:r>
              <a:rPr lang="en-GB" dirty="0" smtClean="0"/>
              <a:t>gergely.sipos@egi.eu </a:t>
            </a:r>
          </a:p>
          <a:p>
            <a:r>
              <a:rPr lang="en-GB" dirty="0" smtClean="0"/>
              <a:t>EGI.eu, User Community Support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B9728BA-A054-438F-8044-CB19AAA4DB45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5"/>
          </p:nvPr>
        </p:nvSpPr>
        <p:spPr>
          <a:xfrm>
            <a:off x="2339752" y="6237288"/>
            <a:ext cx="4896543" cy="620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EGI Operations Management Board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Taken over from RAG by EGI.eu</a:t>
            </a:r>
          </a:p>
          <a:p>
            <a:pPr lvl="1"/>
            <a:r>
              <a:rPr lang="en-GB" sz="2400" dirty="0" smtClean="0"/>
              <a:t>Most of the things remained</a:t>
            </a:r>
          </a:p>
          <a:p>
            <a:pPr lvl="2"/>
            <a:r>
              <a:rPr lang="en-GB" sz="2000" dirty="0" smtClean="0"/>
              <a:t>CIC portal is still the main tool</a:t>
            </a:r>
          </a:p>
          <a:p>
            <a:pPr lvl="2"/>
            <a:r>
              <a:rPr lang="en-GB" sz="2000" dirty="0" smtClean="0"/>
              <a:t>Registration &amp; validation workflow remained the same</a:t>
            </a:r>
          </a:p>
          <a:p>
            <a:pPr lvl="1"/>
            <a:r>
              <a:rPr lang="en-GB" sz="2400" dirty="0" smtClean="0"/>
              <a:t>Some things changed</a:t>
            </a:r>
          </a:p>
          <a:p>
            <a:pPr lvl="2"/>
            <a:r>
              <a:rPr lang="en-GB" sz="2000" dirty="0" smtClean="0"/>
              <a:t>Groups ceased or changed (RAG, ROC, OAG) </a:t>
            </a:r>
            <a:r>
              <a:rPr lang="en-GB" sz="2000" dirty="0" smtClean="0">
                <a:sym typeface="Wingdings" pitchFamily="2" charset="2"/>
              </a:rPr>
              <a:t> responsibilities re-delegated </a:t>
            </a:r>
          </a:p>
          <a:p>
            <a:pPr lvl="2"/>
            <a:r>
              <a:rPr lang="en-GB" sz="2000" dirty="0" smtClean="0">
                <a:sym typeface="Wingdings" pitchFamily="2" charset="2"/>
              </a:rPr>
              <a:t>New entities appeared (NGI, EGI.eu)  Grid policies must be changed</a:t>
            </a:r>
            <a:endParaRPr lang="en-GB" sz="2000" dirty="0" smtClean="0"/>
          </a:p>
          <a:p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There is no change from the users’ perspective</a:t>
            </a:r>
            <a:b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(VO managers perspective)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 registration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 registration workflow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55574" y="980728"/>
          <a:ext cx="7632849" cy="4670838"/>
        </p:xfrm>
        <a:graphic>
          <a:graphicData uri="http://schemas.openxmlformats.org/drawingml/2006/table">
            <a:tbl>
              <a:tblPr/>
              <a:tblGrid>
                <a:gridCol w="654246"/>
                <a:gridCol w="3613584"/>
                <a:gridCol w="1564820"/>
                <a:gridCol w="1800199"/>
              </a:tblGrid>
              <a:tr h="145143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</a:rPr>
                        <a:t>Step #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</a:rPr>
                        <a:t>Action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latin typeface="+mj-lt"/>
                          <a:ea typeface="Times New Roman"/>
                        </a:rPr>
                        <a:t>Performed by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1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latin typeface="+mj-lt"/>
                          <a:ea typeface="Times New Roman"/>
                        </a:rPr>
                        <a:t>External to EGI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latin typeface="+mj-lt"/>
                          <a:ea typeface="Times New Roman"/>
                        </a:rPr>
                        <a:t>Internal to EGI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1.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Submit VO registration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request (VO Id card)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manager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2.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Inform EGI about new VO registration request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latin typeface="+mj-lt"/>
                          <a:ea typeface="Times New Roman"/>
                        </a:rPr>
                        <a:t>CIC portal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2. a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1" dirty="0" smtClean="0">
                          <a:latin typeface="+mj-lt"/>
                          <a:ea typeface="Times New Roman"/>
                        </a:rPr>
                        <a:t>Optional: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/>
                      </a:r>
                      <a:br>
                        <a:rPr lang="en-GB" sz="1200" dirty="0" smtClean="0">
                          <a:latin typeface="+mj-lt"/>
                          <a:ea typeface="Times New Roman"/>
                        </a:rPr>
                      </a:b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Inform </a:t>
                      </a:r>
                      <a:r>
                        <a:rPr lang="en-GB" sz="1200" dirty="0">
                          <a:latin typeface="+mj-lt"/>
                          <a:ea typeface="Times New Roman"/>
                        </a:rPr>
                        <a:t>EGI that a new VO requires VOMS server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latin typeface="+mj-lt"/>
                          <a:ea typeface="Times New Roman"/>
                        </a:rPr>
                        <a:t>CIC portal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latin typeface="+mj-lt"/>
                          <a:ea typeface="Times New Roman"/>
                        </a:rPr>
                        <a:t>3.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Check the correctness of VO registration request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supervisor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*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3. a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Ask </a:t>
                      </a:r>
                      <a:r>
                        <a:rPr lang="en-GB" sz="1200" dirty="0">
                          <a:latin typeface="+mj-lt"/>
                          <a:ea typeface="Times New Roman"/>
                        </a:rPr>
                        <a:t>for update of VO Id card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–</a:t>
                      </a:r>
                      <a:r>
                        <a:rPr lang="en-GB" sz="1200" baseline="0" dirty="0" smtClean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if necessary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supervisor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latin typeface="+mj-lt"/>
                          <a:ea typeface="Times New Roman"/>
                        </a:rPr>
                        <a:t>4.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Recommend the VO for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acceptance at</a:t>
                      </a:r>
                      <a:r>
                        <a:rPr lang="en-GB" sz="1200" baseline="0" dirty="0" smtClean="0">
                          <a:latin typeface="+mj-lt"/>
                          <a:ea typeface="Times New Roman"/>
                        </a:rPr>
                        <a:t> EGI User Community Board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supervisor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6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5.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Approve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registration,</a:t>
                      </a:r>
                      <a:r>
                        <a:rPr lang="en-GB" sz="1200" baseline="0" dirty="0" smtClean="0">
                          <a:latin typeface="+mj-lt"/>
                          <a:ea typeface="Times New Roman"/>
                        </a:rPr>
                        <a:t> set VO to VALIDATED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supervisor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6.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1" dirty="0" smtClean="0">
                          <a:latin typeface="+mj-lt"/>
                          <a:ea typeface="Times New Roman"/>
                        </a:rPr>
                        <a:t>Optional:</a:t>
                      </a:r>
                      <a:r>
                        <a:rPr lang="en-GB" sz="1200" i="1" baseline="0" dirty="0" smtClean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GB" sz="1200" baseline="0" dirty="0" smtClean="0">
                          <a:latin typeface="+mj-lt"/>
                          <a:ea typeface="Times New Roman"/>
                        </a:rPr>
                        <a:t/>
                      </a:r>
                      <a:br>
                        <a:rPr lang="en-GB" sz="1200" baseline="0" dirty="0" smtClean="0">
                          <a:latin typeface="+mj-lt"/>
                          <a:ea typeface="Times New Roman"/>
                        </a:rPr>
                      </a:b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Setup </a:t>
                      </a:r>
                      <a:r>
                        <a:rPr lang="en-GB" sz="1200" dirty="0">
                          <a:latin typeface="+mj-lt"/>
                          <a:ea typeface="Times New Roman"/>
                        </a:rPr>
                        <a:t>VOMS server and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register it </a:t>
                      </a:r>
                      <a:r>
                        <a:rPr lang="en-GB" sz="1200" dirty="0">
                          <a:latin typeface="+mj-lt"/>
                          <a:ea typeface="Times New Roman"/>
                        </a:rPr>
                        <a:t>in GOC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DB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manager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7.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i="1" dirty="0" smtClean="0">
                          <a:latin typeface="+mj-lt"/>
                          <a:ea typeface="Times New Roman"/>
                        </a:rPr>
                        <a:t>Optional: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/>
                      </a:r>
                      <a:br>
                        <a:rPr lang="en-GB" sz="1200" dirty="0" smtClean="0">
                          <a:latin typeface="+mj-lt"/>
                          <a:ea typeface="Times New Roman"/>
                        </a:rPr>
                      </a:b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Define </a:t>
                      </a:r>
                      <a:r>
                        <a:rPr lang="en-GB" sz="1200" dirty="0">
                          <a:latin typeface="+mj-lt"/>
                          <a:ea typeface="Times New Roman"/>
                        </a:rPr>
                        <a:t>VOMS server on VO Id card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manager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8.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Inform EGI that Id card contains VOMS server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CIC portal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3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9.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Approve new VO Id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card,</a:t>
                      </a:r>
                      <a:r>
                        <a:rPr lang="en-GB" sz="1200" baseline="0" dirty="0" smtClean="0">
                          <a:latin typeface="+mj-lt"/>
                          <a:ea typeface="Times New Roman"/>
                        </a:rPr>
                        <a:t> set VO to ACTIVE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VO supervisor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8.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Inform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NGIs about new ACTIVE </a:t>
                      </a:r>
                      <a:r>
                        <a:rPr lang="en-GB" sz="1200" dirty="0">
                          <a:latin typeface="+mj-lt"/>
                          <a:ea typeface="Times New Roman"/>
                        </a:rPr>
                        <a:t>VO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CIC portal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10.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NGI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operation managers </a:t>
                      </a:r>
                      <a:r>
                        <a:rPr lang="en-GB" sz="1200" dirty="0">
                          <a:latin typeface="+mj-lt"/>
                          <a:ea typeface="Times New Roman"/>
                        </a:rPr>
                        <a:t>invite sites to join the VO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NGI </a:t>
                      </a:r>
                      <a:r>
                        <a:rPr lang="en-GB" sz="1200" dirty="0" smtClean="0">
                          <a:latin typeface="+mj-lt"/>
                          <a:ea typeface="Times New Roman"/>
                        </a:rPr>
                        <a:t>operation managers</a:t>
                      </a: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7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latin typeface="+mj-lt"/>
                          <a:ea typeface="Times New Roman"/>
                        </a:rPr>
                        <a:t>11.</a:t>
                      </a:r>
                      <a:endParaRPr lang="en-GB" sz="1200">
                        <a:latin typeface="+mj-lt"/>
                        <a:ea typeface="Times New Roman"/>
                      </a:endParaRPr>
                    </a:p>
                  </a:txBody>
                  <a:tcPr marL="62126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Sites join the VO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+mj-lt"/>
                        <a:ea typeface="Times New Roman"/>
                      </a:endParaRP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latin typeface="+mj-lt"/>
                          <a:ea typeface="Times New Roman"/>
                        </a:rPr>
                        <a:t>EGI Operations</a:t>
                      </a:r>
                    </a:p>
                  </a:txBody>
                  <a:tcPr marL="31338" marR="3133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504" y="5877272"/>
            <a:ext cx="3530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* VO supervisor is currently </a:t>
            </a:r>
            <a:r>
              <a:rPr lang="en-GB" sz="1400" dirty="0" err="1" smtClean="0"/>
              <a:t>Gergely</a:t>
            </a:r>
            <a:r>
              <a:rPr lang="en-GB" sz="1400" dirty="0" smtClean="0"/>
              <a:t> </a:t>
            </a:r>
            <a:r>
              <a:rPr lang="en-GB" sz="1400" dirty="0" err="1" smtClean="0"/>
              <a:t>Sipos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836712"/>
            <a:ext cx="8820472" cy="4878288"/>
          </a:xfrm>
        </p:spPr>
        <p:txBody>
          <a:bodyPr/>
          <a:lstStyle/>
          <a:p>
            <a:r>
              <a:rPr lang="en-GB" sz="2800" dirty="0" smtClean="0"/>
              <a:t>Nothing new here...</a:t>
            </a:r>
          </a:p>
          <a:p>
            <a:pPr lvl="1"/>
            <a:r>
              <a:rPr lang="en-GB" sz="2400" dirty="0" smtClean="0"/>
              <a:t>Submit registration request through the CIC portal: </a:t>
            </a:r>
            <a:r>
              <a:rPr lang="en-GB" sz="2000" u="sng" dirty="0" smtClean="0">
                <a:hlinkClick r:id="rId2"/>
              </a:rPr>
              <a:t>https://cic.gridops.org/index.php?section=vo&amp;page=newvoregistration</a:t>
            </a:r>
            <a:r>
              <a:rPr lang="en-GB" sz="2000" dirty="0" smtClean="0"/>
              <a:t> </a:t>
            </a:r>
            <a:endParaRPr lang="en-GB" sz="1400" dirty="0" smtClean="0"/>
          </a:p>
          <a:p>
            <a:pPr lvl="2"/>
            <a:r>
              <a:rPr lang="en-GB" sz="2000" dirty="0" smtClean="0"/>
              <a:t>Name (DNS style)</a:t>
            </a:r>
          </a:p>
          <a:p>
            <a:pPr lvl="2"/>
            <a:r>
              <a:rPr lang="en-GB" sz="2000" dirty="0" smtClean="0"/>
              <a:t>Description</a:t>
            </a:r>
          </a:p>
          <a:p>
            <a:pPr lvl="2"/>
            <a:r>
              <a:rPr lang="en-GB" sz="2000" dirty="0" smtClean="0"/>
              <a:t>Discipline</a:t>
            </a:r>
          </a:p>
          <a:p>
            <a:pPr lvl="2"/>
            <a:r>
              <a:rPr lang="en-GB" sz="2000" dirty="0" smtClean="0"/>
              <a:t>Acceptable Use Policy (template available)</a:t>
            </a:r>
          </a:p>
          <a:p>
            <a:pPr lvl="2"/>
            <a:r>
              <a:rPr lang="en-GB" sz="2000" dirty="0" smtClean="0"/>
              <a:t>VO main contact and VO security contact</a:t>
            </a:r>
          </a:p>
          <a:p>
            <a:endParaRPr lang="en-GB" sz="2800" dirty="0" smtClean="0"/>
          </a:p>
          <a:p>
            <a:r>
              <a:rPr lang="en-GB" sz="2800" dirty="0" smtClean="0"/>
              <a:t>EGI can provide VOMS server if necessary</a:t>
            </a:r>
          </a:p>
          <a:p>
            <a:r>
              <a:rPr lang="en-GB" sz="2800" dirty="0" smtClean="0"/>
              <a:t>EGI can provide sites if necessary</a:t>
            </a:r>
          </a:p>
          <a:p>
            <a:pPr lvl="1"/>
            <a:endParaRPr lang="en-GB" sz="2400" dirty="0" smtClean="0"/>
          </a:p>
          <a:p>
            <a:pPr lvl="2"/>
            <a:endParaRPr lang="en-GB" sz="20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 of the VO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Handle registration requests</a:t>
            </a:r>
          </a:p>
          <a:p>
            <a:pPr lvl="1"/>
            <a:r>
              <a:rPr lang="en-GB" sz="2400" dirty="0" smtClean="0"/>
              <a:t>Check correctness and completeness of VO ID cards</a:t>
            </a:r>
          </a:p>
          <a:p>
            <a:pPr lvl="1"/>
            <a:r>
              <a:rPr lang="en-GB" sz="2400" dirty="0" smtClean="0"/>
              <a:t>Check VO scope and goals – with respect to grid policies and existing VOs</a:t>
            </a:r>
          </a:p>
          <a:p>
            <a:pPr lvl="1"/>
            <a:r>
              <a:rPr lang="en-GB" sz="2400" dirty="0" smtClean="0"/>
              <a:t>Suggest rejection/approval at EGI UCB</a:t>
            </a:r>
          </a:p>
          <a:p>
            <a:pPr lvl="1"/>
            <a:r>
              <a:rPr lang="en-GB" sz="2400" dirty="0" smtClean="0"/>
              <a:t>Reject / approve VO</a:t>
            </a:r>
          </a:p>
          <a:p>
            <a:r>
              <a:rPr lang="en-GB" sz="2800" dirty="0" smtClean="0"/>
              <a:t>Make suggestions on the improvement of the registration process</a:t>
            </a:r>
          </a:p>
          <a:p>
            <a:pPr lvl="1"/>
            <a:r>
              <a:rPr lang="en-GB" sz="2400" dirty="0" smtClean="0"/>
              <a:t>In collaboration with NGIs and VOs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 of VO supervisor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Check and update Grid policy documents</a:t>
            </a:r>
          </a:p>
          <a:p>
            <a:r>
              <a:rPr lang="en-GB" sz="2800" dirty="0" smtClean="0"/>
              <a:t>Improve VO registration form (in CIC portal)</a:t>
            </a:r>
          </a:p>
          <a:p>
            <a:pPr lvl="1"/>
            <a:r>
              <a:rPr lang="en-GB" sz="2400" dirty="0" smtClean="0"/>
              <a:t>Simplify interfaces and questions</a:t>
            </a:r>
          </a:p>
          <a:p>
            <a:pPr lvl="1"/>
            <a:r>
              <a:rPr lang="en-GB" sz="2400" dirty="0" smtClean="0"/>
              <a:t>Remove unnecessary items</a:t>
            </a:r>
          </a:p>
          <a:p>
            <a:r>
              <a:rPr lang="en-GB" sz="2800" dirty="0" smtClean="0"/>
              <a:t>Make documents and Web pages easily accessible for NGIs and VOs</a:t>
            </a:r>
          </a:p>
          <a:p>
            <a:r>
              <a:rPr lang="en-GB" sz="2800" dirty="0" smtClean="0"/>
              <a:t>Update/define the VO de-registration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you.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gergely.sipos@egi.eu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VO_registration_process_status_20100817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EGI-VO_registration_process_status_20100817</Template>
  <TotalTime>0</TotalTime>
  <Words>417</Words>
  <Application>Microsoft Office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EGI-VO_registration_process_status_20100817</vt:lpstr>
      <vt:lpstr>Custom Design</vt:lpstr>
      <vt:lpstr>VO registration in EGI Status report</vt:lpstr>
      <vt:lpstr>VO registration process</vt:lpstr>
      <vt:lpstr>VO registration workflow</vt:lpstr>
      <vt:lpstr>Responsibilities of the VO</vt:lpstr>
      <vt:lpstr>Responsibilities of VO supervisor</vt:lpstr>
      <vt:lpstr>Ongoing work</vt:lpstr>
      <vt:lpstr>Thank you.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 registration in EGI Status report</dc:title>
  <dc:creator>gergely.sipos</dc:creator>
  <cp:lastModifiedBy>gergely.sipos</cp:lastModifiedBy>
  <cp:revision>19</cp:revision>
  <dcterms:created xsi:type="dcterms:W3CDTF">2010-08-17T07:11:41Z</dcterms:created>
  <dcterms:modified xsi:type="dcterms:W3CDTF">2010-08-17T08:19:24Z</dcterms:modified>
</cp:coreProperties>
</file>