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417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55" d="100"/>
          <a:sy n="55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5AB30B-D160-4748-96CA-C79C0B24FF77}" type="datetimeFigureOut">
              <a:rPr lang="fi-FI"/>
              <a:pPr>
                <a:defRPr/>
              </a:pPr>
              <a:t>12.7.2010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2380767-3CD7-46DA-9D52-2D3DF9A4FE8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AAD48F-FB9E-413C-811F-892A0303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00200" y="0"/>
            <a:ext cx="7543800" cy="6096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bg1"/>
                </a:solidFill>
              </a:rPr>
              <a:t>EGI-</a:t>
            </a:r>
            <a:r>
              <a:rPr lang="en-US" sz="3200" b="1" dirty="0" err="1">
                <a:solidFill>
                  <a:schemeClr val="bg1"/>
                </a:solidFill>
              </a:rPr>
              <a:t>InSPIRE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609600"/>
            <a:ext cx="9144000" cy="762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fi-FI"/>
          </a:p>
        </p:txBody>
      </p:sp>
      <p:pic>
        <p:nvPicPr>
          <p:cNvPr id="7" name="Picture 16" descr="EGI-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6200"/>
            <a:ext cx="9906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karttakuva_cmyk_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1447800" cy="55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fi-FI" dirty="0"/>
          </a:p>
        </p:txBody>
      </p:sp>
      <p:sp>
        <p:nvSpPr>
          <p:cNvPr id="10" name="Rectangle 9"/>
          <p:cNvSpPr/>
          <p:nvPr/>
        </p:nvSpPr>
        <p:spPr>
          <a:xfrm>
            <a:off x="0" y="6488113"/>
            <a:ext cx="2286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EGI-</a:t>
            </a:r>
            <a:r>
              <a:rPr lang="en-US" sz="1400" b="1" dirty="0" err="1">
                <a:solidFill>
                  <a:schemeClr val="bg1"/>
                </a:solidFill>
              </a:rPr>
              <a:t>InSPIRE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RI-261323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91400" y="6550025"/>
            <a:ext cx="17526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www.egi.eu</a:t>
            </a:r>
          </a:p>
        </p:txBody>
      </p:sp>
      <p:pic>
        <p:nvPicPr>
          <p:cNvPr id="12" name="Picture 13" descr="eu-fla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589588"/>
            <a:ext cx="78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4" descr="e-infrastructure-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516563"/>
            <a:ext cx="1447800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curv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44824"/>
            <a:ext cx="7315200" cy="1374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3645024"/>
            <a:ext cx="51054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8F2A-F4E7-4379-9A60-F655894E822B}" type="datetime1">
              <a:rPr lang="en-GB" smtClean="0"/>
              <a:pPr>
                <a:defRPr/>
              </a:pPr>
              <a:t>12/07/2010</a:t>
            </a:fld>
            <a:endParaRPr lang="en-US" dirty="0"/>
          </a:p>
        </p:txBody>
      </p:sp>
      <p:sp>
        <p:nvSpPr>
          <p:cNvPr id="16" name="Footer Placeholder 1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728BA-A054-438F-8044-CB19AAA4DB45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4878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F7C79-6ACD-466F-8C99-DC4C6D27798B}" type="datetime1">
              <a:rPr lang="en-GB" smtClean="0"/>
              <a:pPr>
                <a:defRPr/>
              </a:pPr>
              <a:t>12/07/2010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233C4-9C56-4485-9F16-D5910AD38D2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836713"/>
            <a:ext cx="4172272" cy="51068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713"/>
            <a:ext cx="4172272" cy="51068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4F195-F774-42D9-95AC-5D2BB0C295FB}" type="datetime1">
              <a:rPr lang="en-GB" smtClean="0"/>
              <a:pPr>
                <a:defRPr/>
              </a:pPr>
              <a:t>12/07/2010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E4F8D-896F-44A8-9881-F08FA1BAF85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914400"/>
            <a:ext cx="417386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1752601"/>
            <a:ext cx="4173860" cy="4191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14400"/>
            <a:ext cx="417544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52601"/>
            <a:ext cx="4175447" cy="4191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CFEFB-60C1-4463-A285-A5C54DABEA62}" type="datetime1">
              <a:rPr lang="en-GB" smtClean="0"/>
              <a:pPr>
                <a:defRPr/>
              </a:pPr>
              <a:t>12/07/2010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69310-87F4-434E-8E90-07AF0F5F58A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10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908719"/>
            <a:ext cx="5400600" cy="503488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908720"/>
            <a:ext cx="3008313" cy="50348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CBDBE-83D0-4CB5-9424-7A2E2E8CD138}" type="datetime1">
              <a:rPr lang="en-GB" smtClean="0"/>
              <a:pPr>
                <a:defRPr/>
              </a:pPr>
              <a:t>12/07/2010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F94DC-5C18-4499-9465-67524E4F7F9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2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00600"/>
            <a:ext cx="5486400" cy="114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39346-0499-44D3-A003-7D499BDA62C5}" type="datetime1">
              <a:rPr lang="en-GB" smtClean="0"/>
              <a:pPr>
                <a:defRPr/>
              </a:pPr>
              <a:t>12/07/2010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F3A23-B020-47BD-B745-9B15F29687C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777BE-8218-4517-A455-21425506D8E9}" type="datetime1">
              <a:rPr lang="en-GB" smtClean="0"/>
              <a:pPr>
                <a:defRPr/>
              </a:pPr>
              <a:t>12/07/2010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ECD5B-A22B-48CD-984D-3F9CE8F53C6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FFA55-AF46-4CC8-8884-A9ED2CF6187C}" type="datetime1">
              <a:rPr lang="en-GB" smtClean="0"/>
              <a:pPr>
                <a:defRPr/>
              </a:pPr>
              <a:t>12/07/2010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9FE59-AA9C-48B2-8E0E-7991AFCEBAF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6864" cy="1374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979712" y="3645024"/>
            <a:ext cx="51054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EGI-Inspire slide template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609600"/>
            <a:ext cx="9144000" cy="762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fi-FI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00200" y="0"/>
            <a:ext cx="7543800" cy="6096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50000"/>
              </a:spcBef>
              <a:defRPr/>
            </a:pP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030" name="Picture 5" descr="curv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95400" y="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 descr="EGI-logo_small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2400" y="76200"/>
            <a:ext cx="9906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80288" y="6550025"/>
            <a:ext cx="14478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www.egi.eu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6488113"/>
            <a:ext cx="2286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EGI-</a:t>
            </a:r>
            <a:r>
              <a:rPr lang="en-US" sz="1400" b="1" dirty="0" err="1" smtClean="0">
                <a:solidFill>
                  <a:schemeClr val="bg1"/>
                </a:solidFill>
              </a:rPr>
              <a:t>InSPIRE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RI-261323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37288"/>
            <a:ext cx="21240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D75E102-23EB-43E5-A39B-D2916492B032}" type="datetime1">
              <a:rPr lang="en-GB" smtClean="0"/>
              <a:pPr>
                <a:defRPr/>
              </a:pPr>
              <a:t>12/07/2010</a:t>
            </a:fld>
            <a:endParaRPr lang="en-US" dirty="0"/>
          </a:p>
        </p:txBody>
      </p:sp>
      <p:sp>
        <p:nvSpPr>
          <p:cNvPr id="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237288"/>
            <a:ext cx="28956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010400" y="6237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A01DC9-24C8-4BFB-BC5C-F669183413B4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7" r:id="rId3"/>
    <p:sldLayoutId id="2147483696" r:id="rId4"/>
    <p:sldLayoutId id="2147483697" r:id="rId5"/>
    <p:sldLayoutId id="2147483698" r:id="rId6"/>
    <p:sldLayoutId id="2147483689" r:id="rId7"/>
    <p:sldLayoutId id="2147483686" r:id="rId8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aseline="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SA1.4 </a:t>
            </a:r>
            <a:r>
              <a:rPr lang="en-GB" dirty="0" smtClean="0"/>
              <a:t>Infrastructure for Grid </a:t>
            </a:r>
            <a:r>
              <a:rPr lang="en-GB" dirty="0" smtClean="0"/>
              <a:t>Management Overview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 smtClean="0"/>
          </a:p>
          <a:p>
            <a:r>
              <a:rPr lang="en-GB" dirty="0" smtClean="0"/>
              <a:t>University Computing Centre (SRCE)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BB9728BA-A054-438F-8044-CB19AAA4DB45}" type="slidenum">
              <a:rPr lang="fi-FI" smtClean="0"/>
              <a:pPr>
                <a:defRPr/>
              </a:pPr>
              <a:t>1</a:t>
            </a:fld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JRA1</a:t>
            </a:r>
          </a:p>
          <a:p>
            <a:pPr lvl="1"/>
            <a:r>
              <a:rPr lang="en-US" dirty="0" smtClean="0"/>
              <a:t>coordinating tool development</a:t>
            </a:r>
          </a:p>
          <a:p>
            <a:r>
              <a:rPr lang="en-US" dirty="0" smtClean="0"/>
              <a:t>SA1.3</a:t>
            </a:r>
          </a:p>
          <a:p>
            <a:pPr lvl="1"/>
            <a:r>
              <a:rPr lang="en-US" dirty="0" smtClean="0"/>
              <a:t>staged roll-out of regionalized tools</a:t>
            </a:r>
          </a:p>
          <a:p>
            <a:r>
              <a:rPr lang="en-US" dirty="0" smtClean="0"/>
              <a:t>SA1.4</a:t>
            </a:r>
          </a:p>
          <a:p>
            <a:pPr lvl="1"/>
            <a:r>
              <a:rPr lang="en-US" dirty="0" smtClean="0"/>
              <a:t>coordinating deployment of regionalized &amp; centralized tools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Establishing tools mailing list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SSO account vs. mailing lists</a:t>
            </a:r>
          </a:p>
          <a:p>
            <a:r>
              <a:rPr lang="en-US" dirty="0" smtClean="0">
                <a:ea typeface="ＭＳ Ｐゴシック" pitchFamily="34" charset="-128"/>
              </a:rPr>
              <a:t>Tools monitoring and availability calculation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https://ops-monitor.cern.ch/nagios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currently monitors </a:t>
            </a:r>
            <a:r>
              <a:rPr lang="en-US" dirty="0" err="1" smtClean="0">
                <a:ea typeface="ＭＳ Ｐゴシック" pitchFamily="34" charset="-128"/>
              </a:rPr>
              <a:t>ActiveMQ</a:t>
            </a:r>
            <a:r>
              <a:rPr lang="en-US" dirty="0" smtClean="0">
                <a:ea typeface="ＭＳ Ｐゴシック" pitchFamily="34" charset="-128"/>
              </a:rPr>
              <a:t> &amp; </a:t>
            </a:r>
            <a:r>
              <a:rPr lang="en-US" dirty="0" err="1" smtClean="0">
                <a:ea typeface="ＭＳ Ｐゴシック" pitchFamily="34" charset="-128"/>
              </a:rPr>
              <a:t>Nagios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gather probes from other tools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long term – monthly league tables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Goals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Failover configuration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summarize status of each components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discuss improvements</a:t>
            </a:r>
          </a:p>
          <a:p>
            <a:r>
              <a:rPr lang="en-US" dirty="0" smtClean="0">
                <a:ea typeface="ＭＳ Ｐゴシック" pitchFamily="34" charset="-128"/>
              </a:rPr>
              <a:t>Domain migration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gridops.org extended for a year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should migrate to egi.eu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Short Term Goals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Collocated with Thursday JRA1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agreed with task leader </a:t>
            </a:r>
            <a:r>
              <a:rPr lang="en-US" dirty="0" smtClean="0">
                <a:ea typeface="ＭＳ Ｐゴシック" pitchFamily="34" charset="-128"/>
              </a:rPr>
              <a:t>Daniele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When/if needed additional meetings will be scheduled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SA1 activities</a:t>
            </a:r>
          </a:p>
          <a:p>
            <a:pPr lvl="1"/>
            <a:r>
              <a:rPr lang="en-US" dirty="0" smtClean="0"/>
              <a:t>https://wiki.egi.eu/wiki/Tasks,_services_and_coordinators</a:t>
            </a:r>
            <a:endParaRPr lang="en-US" dirty="0" smtClean="0"/>
          </a:p>
          <a:p>
            <a:r>
              <a:rPr lang="en-US" dirty="0" smtClean="0"/>
              <a:t>Operations tools</a:t>
            </a:r>
          </a:p>
          <a:p>
            <a:pPr lvl="1"/>
            <a:r>
              <a:rPr lang="hr-HR" dirty="0" smtClean="0"/>
              <a:t>https</a:t>
            </a:r>
            <a:r>
              <a:rPr lang="hr-HR" dirty="0" smtClean="0"/>
              <a:t>://wiki.egi.eu/wiki/EGI_Operations#Operations_tools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233C4-9C56-4485-9F16-D5910AD38D23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EGI-InSPIRE-slide-template_v3</Template>
  <TotalTime>21</TotalTime>
  <Words>129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EGI-InSPIRE-slide-template_v3</vt:lpstr>
      <vt:lpstr>SA1.4 Infrastructure for Grid Management Overview</vt:lpstr>
      <vt:lpstr>Relations</vt:lpstr>
      <vt:lpstr>Short Term Goals</vt:lpstr>
      <vt:lpstr>Short Term Goals</vt:lpstr>
      <vt:lpstr>Meetings</vt:lpstr>
      <vt:lpstr>Links</vt:lpstr>
    </vt:vector>
  </TitlesOfParts>
  <Company>Srce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SA1.4 Overview</dc:title>
  <dc:creator>Emir Imamagic</dc:creator>
  <cp:lastModifiedBy>Emir Imamagic</cp:lastModifiedBy>
  <cp:revision>4</cp:revision>
  <dcterms:created xsi:type="dcterms:W3CDTF">2010-07-12T10:25:41Z</dcterms:created>
  <dcterms:modified xsi:type="dcterms:W3CDTF">2010-07-12T10:54:26Z</dcterms:modified>
</cp:coreProperties>
</file>