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94660"/>
  </p:normalViewPr>
  <p:slideViewPr>
    <p:cSldViewPr>
      <p:cViewPr>
        <p:scale>
          <a:sx n="94" d="100"/>
          <a:sy n="94" d="100"/>
        </p:scale>
        <p:origin x="-164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10/2/12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ETA metrics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Improve &amp; support release planning </a:t>
            </a:r>
            <a:r>
              <a:rPr lang="en-US" dirty="0" smtClean="0"/>
              <a:t>for </a:t>
            </a:r>
            <a:r>
              <a:rPr lang="en-US" dirty="0"/>
              <a:t>EGI and TPs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10/2/12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ETA Measures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Measures: Recorded factual values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ETA for a GGUS ticket (date)</a:t>
            </a:r>
          </a:p>
          <a:p>
            <a:pPr lvl="1"/>
            <a:r>
              <a:rPr lang="en-US" dirty="0" smtClean="0"/>
              <a:t>Only “Top priority” and “Very urgent” tickets</a:t>
            </a:r>
          </a:p>
          <a:p>
            <a:r>
              <a:rPr lang="en-US" dirty="0" smtClean="0"/>
              <a:t>Patch availability (date)</a:t>
            </a:r>
          </a:p>
          <a:p>
            <a:pPr lvl="1"/>
            <a:r>
              <a:rPr lang="en-US" dirty="0" smtClean="0"/>
              <a:t>When is the problem solved?</a:t>
            </a:r>
          </a:p>
          <a:p>
            <a:r>
              <a:rPr lang="en-GB" dirty="0"/>
              <a:t>Date of assignment to 3</a:t>
            </a:r>
            <a:r>
              <a:rPr lang="en-GB" baseline="30000" dirty="0"/>
              <a:t>rd</a:t>
            </a:r>
            <a:r>
              <a:rPr lang="en-GB" dirty="0"/>
              <a:t> level </a:t>
            </a:r>
            <a:r>
              <a:rPr lang="en-GB" dirty="0" smtClean="0"/>
              <a:t>support</a:t>
            </a:r>
          </a:p>
          <a:p>
            <a:pPr lvl="1"/>
            <a:r>
              <a:rPr lang="en-GB" dirty="0" smtClean="0"/>
              <a:t>When was the ticket assigned to 3</a:t>
            </a:r>
            <a:r>
              <a:rPr lang="en-GB" baseline="30000" dirty="0" smtClean="0"/>
              <a:t>rd</a:t>
            </a:r>
            <a:r>
              <a:rPr lang="en-GB" dirty="0" smtClean="0"/>
              <a:t> Level support?</a:t>
            </a:r>
            <a:endParaRPr lang="en-GB" dirty="0"/>
          </a:p>
          <a:p>
            <a:r>
              <a:rPr lang="en-GB" dirty="0" smtClean="0"/>
              <a:t>Date </a:t>
            </a:r>
            <a:r>
              <a:rPr lang="en-GB" dirty="0"/>
              <a:t>of setting </a:t>
            </a:r>
            <a:r>
              <a:rPr lang="en-GB" dirty="0" smtClean="0"/>
              <a:t>ETA</a:t>
            </a:r>
          </a:p>
          <a:p>
            <a:pPr lvl="1"/>
            <a:r>
              <a:rPr lang="en-GB" dirty="0" smtClean="0"/>
              <a:t>When did the TP supply the ETA?</a:t>
            </a:r>
            <a:endParaRPr lang="en-GB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10/2/12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ETA Measurements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Measurement: Process of recording measures</a:t>
            </a:r>
          </a:p>
          <a:p>
            <a:pPr marL="0" indent="0" algn="ctr">
              <a:buNone/>
            </a:pPr>
            <a:endParaRPr lang="en-GB" dirty="0" smtClean="0"/>
          </a:p>
          <a:p>
            <a:r>
              <a:rPr lang="en-GB" dirty="0" smtClean="0"/>
              <a:t>ETA</a:t>
            </a:r>
          </a:p>
          <a:p>
            <a:pPr lvl="1"/>
            <a:r>
              <a:rPr lang="en-GB" dirty="0" smtClean="0"/>
              <a:t>Provided by TP for “top priority” tickets</a:t>
            </a:r>
          </a:p>
          <a:p>
            <a:pPr lvl="1"/>
            <a:r>
              <a:rPr lang="en-GB" dirty="0" smtClean="0"/>
              <a:t>DMSU sets 45 days for “very urgent” tickets</a:t>
            </a:r>
          </a:p>
          <a:p>
            <a:r>
              <a:rPr lang="en-GB" dirty="0" smtClean="0"/>
              <a:t>Patch availability</a:t>
            </a:r>
          </a:p>
          <a:p>
            <a:pPr lvl="1"/>
            <a:r>
              <a:rPr lang="en-US" dirty="0" smtClean="0"/>
              <a:t>Strict </a:t>
            </a:r>
            <a:r>
              <a:rPr lang="en-US" dirty="0"/>
              <a:t>policy on ticket state </a:t>
            </a:r>
            <a:r>
              <a:rPr lang="en-US" dirty="0" smtClean="0"/>
              <a:t>change to “solved”</a:t>
            </a:r>
          </a:p>
          <a:p>
            <a:pPr lvl="1"/>
            <a:r>
              <a:rPr lang="en-US" dirty="0" smtClean="0"/>
              <a:t>Verified against Release schedule updates</a:t>
            </a:r>
          </a:p>
          <a:p>
            <a:r>
              <a:rPr lang="en-GB" dirty="0"/>
              <a:t>Date of assignment to 3</a:t>
            </a:r>
            <a:r>
              <a:rPr lang="en-GB" baseline="30000" dirty="0"/>
              <a:t>rd</a:t>
            </a:r>
            <a:r>
              <a:rPr lang="en-GB" dirty="0"/>
              <a:t> level support</a:t>
            </a:r>
          </a:p>
          <a:p>
            <a:pPr lvl="1"/>
            <a:r>
              <a:rPr lang="en-GB" dirty="0" smtClean="0"/>
              <a:t>Automatic GGUS recording</a:t>
            </a:r>
          </a:p>
          <a:p>
            <a:r>
              <a:rPr lang="en-GB" dirty="0" smtClean="0"/>
              <a:t>Date </a:t>
            </a:r>
            <a:r>
              <a:rPr lang="en-GB" dirty="0"/>
              <a:t>of setting </a:t>
            </a:r>
            <a:r>
              <a:rPr lang="en-GB" dirty="0" smtClean="0"/>
              <a:t>ETA</a:t>
            </a:r>
          </a:p>
          <a:p>
            <a:pPr lvl="1"/>
            <a:r>
              <a:rPr lang="en-GB" dirty="0"/>
              <a:t>Automatic GGUS recording</a:t>
            </a:r>
          </a:p>
          <a:p>
            <a:pPr lvl="1"/>
            <a:r>
              <a:rPr lang="en-GB" dirty="0" smtClean="0"/>
              <a:t>Very urgent tickets: Must be identical to date of assignment</a:t>
            </a:r>
          </a:p>
        </p:txBody>
      </p:sp>
    </p:spTree>
    <p:extLst>
      <p:ext uri="{BB962C8B-B14F-4D97-AF65-F5344CB8AC3E}">
        <p14:creationId xmlns:p14="http://schemas.microsoft.com/office/powerpoint/2010/main" val="125811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ETA Metrics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Metrics: Putting measures into context</a:t>
            </a:r>
          </a:p>
          <a:p>
            <a:endParaRPr lang="en-GB" dirty="0" smtClean="0"/>
          </a:p>
          <a:p>
            <a:r>
              <a:rPr lang="en-GB" dirty="0" smtClean="0"/>
              <a:t>Metric: Deviation from ETA</a:t>
            </a:r>
          </a:p>
          <a:p>
            <a:pPr lvl="1"/>
            <a:r>
              <a:rPr lang="en-GB" dirty="0" smtClean="0"/>
              <a:t>Aggregated per month, per priority, per TP</a:t>
            </a:r>
          </a:p>
          <a:p>
            <a:pPr lvl="1"/>
            <a:r>
              <a:rPr lang="en-GB" dirty="0" smtClean="0"/>
              <a:t>Calculation: Patch avail. minus ETA</a:t>
            </a:r>
          </a:p>
          <a:p>
            <a:pPr lvl="1"/>
            <a:r>
              <a:rPr lang="en-GB" dirty="0" smtClean="0"/>
              <a:t>Presentation: Deviation histogram</a:t>
            </a:r>
          </a:p>
          <a:p>
            <a:pPr lvl="2"/>
            <a:r>
              <a:rPr lang="en-GB" dirty="0" smtClean="0"/>
              <a:t>On target: Deviation is negative or zero</a:t>
            </a:r>
          </a:p>
          <a:p>
            <a:pPr lvl="2"/>
            <a:r>
              <a:rPr lang="en-GB" dirty="0" smtClean="0"/>
              <a:t>Small delay: Deviation of 7 days or less</a:t>
            </a:r>
          </a:p>
          <a:p>
            <a:pPr lvl="2"/>
            <a:r>
              <a:rPr lang="en-GB" dirty="0" smtClean="0"/>
              <a:t>Strong delay: Deviation of 30 days or less</a:t>
            </a:r>
          </a:p>
          <a:p>
            <a:pPr lvl="2"/>
            <a:r>
              <a:rPr lang="en-GB" dirty="0" smtClean="0"/>
              <a:t>Severe delay: All other </a:t>
            </a:r>
          </a:p>
          <a:p>
            <a:pPr lvl="2"/>
            <a:endParaRPr lang="en-GB" dirty="0" smtClean="0"/>
          </a:p>
          <a:p>
            <a:pPr lvl="3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7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ETA Metrics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Metric: ETA settlements</a:t>
            </a:r>
          </a:p>
          <a:p>
            <a:pPr lvl="1"/>
            <a:r>
              <a:rPr lang="en-GB" dirty="0" smtClean="0"/>
              <a:t>Aggregated monthly, for top priority, per TP</a:t>
            </a:r>
          </a:p>
          <a:p>
            <a:pPr lvl="1"/>
            <a:r>
              <a:rPr lang="en-GB" dirty="0" smtClean="0"/>
              <a:t>Calculation: # tickets with ETA changes vs. all top priority tickets</a:t>
            </a:r>
          </a:p>
          <a:p>
            <a:pPr lvl="1"/>
            <a:r>
              <a:rPr lang="en-GB" dirty="0" smtClean="0"/>
              <a:t>Presentation</a:t>
            </a:r>
          </a:p>
          <a:p>
            <a:pPr lvl="2"/>
            <a:r>
              <a:rPr lang="en-GB" dirty="0" smtClean="0"/>
              <a:t>Individual absolute numbers plus percentage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48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ETA Metrics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Metric: ETA </a:t>
            </a:r>
            <a:r>
              <a:rPr lang="en-GB" dirty="0" smtClean="0"/>
              <a:t>revisions</a:t>
            </a:r>
          </a:p>
          <a:p>
            <a:pPr lvl="1"/>
            <a:r>
              <a:rPr lang="en-GB" dirty="0" smtClean="0"/>
              <a:t>Aggregated monthly, for top priority, per TP</a:t>
            </a:r>
          </a:p>
          <a:p>
            <a:pPr lvl="1"/>
            <a:r>
              <a:rPr lang="en-GB" dirty="0" smtClean="0"/>
              <a:t>Calculation: Aggregation of tickets according to thresholds</a:t>
            </a:r>
          </a:p>
          <a:p>
            <a:pPr lvl="1"/>
            <a:r>
              <a:rPr lang="en-GB" dirty="0" smtClean="0"/>
              <a:t>Presentation: ETA revision histogram</a:t>
            </a:r>
          </a:p>
          <a:p>
            <a:pPr lvl="2"/>
            <a:r>
              <a:rPr lang="en-GB" dirty="0" smtClean="0"/>
              <a:t>No revisions</a:t>
            </a:r>
          </a:p>
          <a:p>
            <a:pPr lvl="2"/>
            <a:r>
              <a:rPr lang="en-GB" dirty="0" smtClean="0"/>
              <a:t>1 revision</a:t>
            </a:r>
          </a:p>
          <a:p>
            <a:pPr lvl="2"/>
            <a:r>
              <a:rPr lang="en-GB" dirty="0" smtClean="0"/>
              <a:t>2 or more revisions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43782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144</TotalTime>
  <Words>294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ETA metrics</vt:lpstr>
      <vt:lpstr>ETA Measures</vt:lpstr>
      <vt:lpstr>ETA Measurements</vt:lpstr>
      <vt:lpstr>ETA Metrics</vt:lpstr>
      <vt:lpstr>ETA Metrics (2)</vt:lpstr>
      <vt:lpstr>ETA Metrics (3)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25</cp:revision>
  <dcterms:created xsi:type="dcterms:W3CDTF">2010-09-03T12:01:03Z</dcterms:created>
  <dcterms:modified xsi:type="dcterms:W3CDTF">2012-02-10T11:09:31Z</dcterms:modified>
</cp:coreProperties>
</file>