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8"/>
  </p:notesMasterIdLst>
  <p:sldIdLst>
    <p:sldId id="256" r:id="rId2"/>
    <p:sldId id="259" r:id="rId3"/>
    <p:sldId id="260" r:id="rId4"/>
    <p:sldId id="258" r:id="rId5"/>
    <p:sldId id="261" r:id="rId6"/>
    <p:sldId id="257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4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3/26/2012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3/26/2012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3/26/2012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3/26/2012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3/26/2012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PROC1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Policy and process</a:t>
            </a:r>
            <a:br>
              <a:rPr lang="en-GB" dirty="0" smtClean="0"/>
            </a:br>
            <a:r>
              <a:rPr lang="en-GB" dirty="0" smtClean="0"/>
              <a:t>for </a:t>
            </a:r>
            <a:r>
              <a:rPr lang="en-GB" dirty="0" err="1" smtClean="0"/>
              <a:t>recomputation</a:t>
            </a:r>
            <a:r>
              <a:rPr lang="en-GB" dirty="0" smtClean="0"/>
              <a:t> of monitoring results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67744" y="4174232"/>
            <a:ext cx="5832648" cy="1343000"/>
          </a:xfrm>
        </p:spPr>
        <p:txBody>
          <a:bodyPr/>
          <a:lstStyle/>
          <a:p>
            <a:r>
              <a:rPr lang="en-GB" dirty="0" smtClean="0"/>
              <a:t>T. Ferrari</a:t>
            </a:r>
          </a:p>
          <a:p>
            <a:r>
              <a:rPr lang="en-GB" dirty="0" smtClean="0"/>
              <a:t>OMB 26/03/2012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3/26/2012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>
                <a:sym typeface="Wingdings" pitchFamily="2" charset="2"/>
              </a:rPr>
              <a:t>N</a:t>
            </a:r>
            <a:r>
              <a:rPr lang="en-GB" sz="2800" dirty="0" smtClean="0"/>
              <a:t>eed to simplify regeneration of monitoring results</a:t>
            </a:r>
          </a:p>
          <a:p>
            <a:pPr lvl="1"/>
            <a:r>
              <a:rPr lang="en-GB" sz="2400" dirty="0" smtClean="0"/>
              <a:t>Re-computation of monitoring results being taken care by SAM team</a:t>
            </a:r>
          </a:p>
          <a:p>
            <a:r>
              <a:rPr lang="en-GB" sz="2800" dirty="0"/>
              <a:t>Problems affecting the monitoring infrastructure may incorrectly impact the availability results for a given site during a period of time. </a:t>
            </a:r>
            <a:endParaRPr lang="en-GB" sz="2800" dirty="0" smtClean="0"/>
          </a:p>
          <a:p>
            <a:pPr lvl="1"/>
            <a:r>
              <a:rPr lang="en-GB" sz="2400" dirty="0" smtClean="0"/>
              <a:t>The </a:t>
            </a:r>
            <a:r>
              <a:rPr lang="en-GB" sz="2400" dirty="0"/>
              <a:t>availability results are then re-computed so that availability numbers are not affected by the monitoring infrastructure fault.</a:t>
            </a:r>
          </a:p>
        </p:txBody>
      </p:sp>
    </p:spTree>
    <p:extLst>
      <p:ext uri="{BB962C8B-B14F-4D97-AF65-F5344CB8AC3E}">
        <p14:creationId xmlns:p14="http://schemas.microsoft.com/office/powerpoint/2010/main" val="3337392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OPS monitoring results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EGI OPS Availability/Reliability reports</a:t>
            </a:r>
          </a:p>
          <a:p>
            <a:pPr lvl="1"/>
            <a:r>
              <a:rPr lang="en-GB" dirty="0" smtClean="0"/>
              <a:t>WLCG Availability/Reliability reports are out of scope. Re-computation requests for VO-specific tests go directly to SAM SU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1848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Policy: Proposed changes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741987"/>
          </a:xfrm>
        </p:spPr>
        <p:txBody>
          <a:bodyPr/>
          <a:lstStyle/>
          <a:p>
            <a:r>
              <a:rPr lang="en-GB" sz="2400" dirty="0" smtClean="0"/>
              <a:t>(1) What can trigger a re-computation: </a:t>
            </a:r>
          </a:p>
          <a:p>
            <a:pPr lvl="1"/>
            <a:r>
              <a:rPr lang="en-GB" sz="2000" dirty="0" smtClean="0"/>
              <a:t>Currently: middleware failure or monitoring infrastructure failure</a:t>
            </a:r>
          </a:p>
          <a:p>
            <a:pPr lvl="1"/>
            <a:r>
              <a:rPr lang="en-GB" sz="2000" dirty="0" smtClean="0">
                <a:solidFill>
                  <a:schemeClr val="accent1"/>
                </a:solidFill>
              </a:rPr>
              <a:t>Future: monitoring infrastructure failure only</a:t>
            </a:r>
          </a:p>
          <a:p>
            <a:r>
              <a:rPr lang="en-GB" sz="2400" dirty="0" smtClean="0"/>
              <a:t>(2) When to request a re-computation</a:t>
            </a:r>
          </a:p>
          <a:p>
            <a:pPr lvl="1"/>
            <a:r>
              <a:rPr lang="en-GB" sz="2000" dirty="0" smtClean="0"/>
              <a:t>Currently: re-computations of monitoring results can be requested at any time, and are re-generated afterwards</a:t>
            </a:r>
          </a:p>
          <a:p>
            <a:pPr lvl="1"/>
            <a:r>
              <a:rPr lang="en-GB" sz="2000" dirty="0" smtClean="0"/>
              <a:t>Future:</a:t>
            </a:r>
          </a:p>
          <a:p>
            <a:pPr lvl="2"/>
            <a:r>
              <a:rPr lang="en-GB" sz="1800" dirty="0">
                <a:solidFill>
                  <a:schemeClr val="accent1"/>
                </a:solidFill>
              </a:rPr>
              <a:t>The deadline for requesting re-computations is 10 calendar days after the announcement of the A/R reports for a given month</a:t>
            </a:r>
            <a:r>
              <a:rPr lang="en-GB" sz="1800" dirty="0" smtClean="0"/>
              <a:t>.</a:t>
            </a:r>
            <a:endParaRPr lang="en-GB" sz="1800" dirty="0"/>
          </a:p>
          <a:p>
            <a:pPr lvl="3"/>
            <a:r>
              <a:rPr lang="en-GB" sz="1800" dirty="0" smtClean="0"/>
              <a:t>A/R reports for month X are (normally) announced on the 1</a:t>
            </a:r>
            <a:r>
              <a:rPr lang="en-GB" sz="1800" baseline="30000" dirty="0" smtClean="0"/>
              <a:t>st</a:t>
            </a:r>
            <a:r>
              <a:rPr lang="en-GB" sz="1800" dirty="0" smtClean="0"/>
              <a:t> day of month X+1</a:t>
            </a:r>
          </a:p>
          <a:p>
            <a:pPr lvl="3"/>
            <a:r>
              <a:rPr lang="en-GB" sz="1800" dirty="0" smtClean="0"/>
              <a:t>The deadline for requesting re-computations will be usually the 10</a:t>
            </a:r>
            <a:r>
              <a:rPr lang="en-GB" sz="1800" baseline="30000" dirty="0" smtClean="0"/>
              <a:t>th</a:t>
            </a:r>
            <a:r>
              <a:rPr lang="en-GB" sz="1800" dirty="0" smtClean="0"/>
              <a:t> of the following month</a:t>
            </a:r>
          </a:p>
          <a:p>
            <a:pPr lvl="2"/>
            <a:r>
              <a:rPr lang="en-GB" sz="2000" dirty="0" smtClean="0"/>
              <a:t>A/R reports are regenerated only once after the 10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of month X+1</a:t>
            </a: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3952334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Procedure for requesting re-computations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4741987"/>
          </a:xfrm>
        </p:spPr>
        <p:txBody>
          <a:bodyPr/>
          <a:lstStyle/>
          <a:p>
            <a:r>
              <a:rPr lang="en-GB" dirty="0" smtClean="0"/>
              <a:t>Is the request </a:t>
            </a:r>
            <a:r>
              <a:rPr lang="en-GB" dirty="0" smtClean="0">
                <a:solidFill>
                  <a:schemeClr val="accent1"/>
                </a:solidFill>
              </a:rPr>
              <a:t>from a site</a:t>
            </a:r>
            <a:r>
              <a:rPr lang="en-GB" dirty="0" smtClean="0"/>
              <a:t>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Open a GGUS ticket to your NGI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NGI validates the request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GGUS ticket is sent to Service Level Management SU (SLM) 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smtClean="0">
                <a:solidFill>
                  <a:schemeClr val="accent1"/>
                </a:solidFill>
              </a:rPr>
              <a:t>SLM will take care of discussing all requests with SAM</a:t>
            </a:r>
          </a:p>
          <a:p>
            <a:r>
              <a:rPr lang="en-GB" dirty="0" smtClean="0"/>
              <a:t>Is the request </a:t>
            </a:r>
            <a:r>
              <a:rPr lang="en-GB" dirty="0" smtClean="0">
                <a:solidFill>
                  <a:schemeClr val="accent1"/>
                </a:solidFill>
              </a:rPr>
              <a:t>from a NGI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Go directly to </a:t>
            </a:r>
            <a:r>
              <a:rPr lang="en-GB" dirty="0" smtClean="0">
                <a:solidFill>
                  <a:schemeClr val="accent1"/>
                </a:solidFill>
              </a:rPr>
              <a:t>step (3)</a:t>
            </a:r>
          </a:p>
          <a:p>
            <a:r>
              <a:rPr lang="en-GB" dirty="0" smtClean="0"/>
              <a:t>Current procedure: </a:t>
            </a:r>
            <a:r>
              <a:rPr lang="en-GB" dirty="0" smtClean="0">
                <a:hlinkClick r:id="rId2"/>
              </a:rPr>
              <a:t>PROC10 </a:t>
            </a:r>
            <a:r>
              <a:rPr lang="en-GB" dirty="0" smtClean="0"/>
              <a:t>needs to be updated if changes are approved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4301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Units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611188" y="1268760"/>
            <a:ext cx="8075612" cy="4669979"/>
          </a:xfrm>
        </p:spPr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SLM SU </a:t>
            </a:r>
            <a:r>
              <a:rPr lang="en-GB" dirty="0" smtClean="0"/>
              <a:t>collects all GGUS tickets received</a:t>
            </a:r>
          </a:p>
          <a:p>
            <a:pPr lvl="1"/>
            <a:r>
              <a:rPr lang="en-GB" dirty="0" smtClean="0"/>
              <a:t>One parent SLM ticket submitted to SAM with children tickets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SAM SU </a:t>
            </a:r>
            <a:r>
              <a:rPr lang="en-GB" dirty="0" smtClean="0"/>
              <a:t>is responsible of handling approved re-computation requests, liaises directly with SLM</a:t>
            </a:r>
          </a:p>
          <a:p>
            <a:r>
              <a:rPr lang="en-GB" dirty="0" err="1" smtClean="0">
                <a:solidFill>
                  <a:schemeClr val="accent1"/>
                </a:solidFill>
              </a:rPr>
              <a:t>Gridview</a:t>
            </a:r>
            <a:r>
              <a:rPr lang="en-GB" dirty="0" smtClean="0">
                <a:solidFill>
                  <a:schemeClr val="accent1"/>
                </a:solidFill>
              </a:rPr>
              <a:t>/availability</a:t>
            </a:r>
            <a:r>
              <a:rPr lang="en-GB" dirty="0" smtClean="0"/>
              <a:t> </a:t>
            </a:r>
            <a:r>
              <a:rPr lang="en-GB" dirty="0"/>
              <a:t>SU will be decommissioned soon </a:t>
            </a:r>
            <a:endParaRPr lang="en-GB" dirty="0" smtClean="0"/>
          </a:p>
          <a:p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3/26/2012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43</TotalTime>
  <Words>324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EGI-InSPIRE-Slide-Template_v4</vt:lpstr>
      <vt:lpstr>Policy and process for recomputation of monitoring results</vt:lpstr>
      <vt:lpstr>Problem </vt:lpstr>
      <vt:lpstr>Scope</vt:lpstr>
      <vt:lpstr>Policy: Proposed changes</vt:lpstr>
      <vt:lpstr>Procedure for requesting re-computations</vt:lpstr>
      <vt:lpstr>Support Units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Tiziana Ferrari</dc:creator>
  <cp:lastModifiedBy>Tiziana Ferrari</cp:lastModifiedBy>
  <cp:revision>11</cp:revision>
  <dcterms:created xsi:type="dcterms:W3CDTF">2012-03-26T08:11:19Z</dcterms:created>
  <dcterms:modified xsi:type="dcterms:W3CDTF">2012-03-26T08:55:15Z</dcterms:modified>
</cp:coreProperties>
</file>