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7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8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1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5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5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8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F86A9-A704-F744-B758-0A615011E303}" type="datetimeFigureOut">
              <a:rPr lang="en-US" smtClean="0"/>
              <a:t>3/26/12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807D-E899-3C41-9960-21153204B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6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4021"/>
            <a:ext cx="8229600" cy="1143000"/>
          </a:xfrm>
        </p:spPr>
        <p:txBody>
          <a:bodyPr/>
          <a:lstStyle/>
          <a:p>
            <a:r>
              <a:rPr lang="en-US" dirty="0" smtClean="0"/>
              <a:t>OSG and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6475"/>
            <a:ext cx="8229600" cy="26660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Rob Quick</a:t>
            </a:r>
          </a:p>
          <a:p>
            <a:pPr marL="0" indent="0" algn="ctr">
              <a:buNone/>
            </a:pPr>
            <a:r>
              <a:rPr lang="en-US" dirty="0" smtClean="0"/>
              <a:t>March 26</a:t>
            </a:r>
            <a:r>
              <a:rPr lang="en-US" baseline="30000" dirty="0" smtClean="0"/>
              <a:t>th</a:t>
            </a:r>
            <a:r>
              <a:rPr lang="en-US" dirty="0" smtClean="0"/>
              <a:t>, 2012 </a:t>
            </a:r>
          </a:p>
          <a:p>
            <a:pPr marL="0" indent="0" algn="ctr">
              <a:buNone/>
            </a:pPr>
            <a:r>
              <a:rPr lang="en-US" dirty="0" smtClean="0"/>
              <a:t>EGI Community Forum </a:t>
            </a:r>
          </a:p>
          <a:p>
            <a:pPr marL="0" indent="0" algn="ctr">
              <a:buNone/>
            </a:pPr>
            <a:r>
              <a:rPr lang="en-US" dirty="0" smtClean="0"/>
              <a:t>Munich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Some Outstanding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Change Management</a:t>
            </a:r>
          </a:p>
          <a:p>
            <a:pPr lvl="1"/>
            <a:r>
              <a:rPr lang="en-US" dirty="0" smtClean="0"/>
              <a:t>We can’t have stable interoperations without this</a:t>
            </a:r>
          </a:p>
          <a:p>
            <a:pPr lvl="1"/>
            <a:r>
              <a:rPr lang="en-US" dirty="0" smtClean="0"/>
              <a:t>Recent hiccups in ticket exchange have highlighted this, but all interoperations should take note</a:t>
            </a:r>
          </a:p>
          <a:p>
            <a:pPr lvl="1"/>
            <a:r>
              <a:rPr lang="en-US" dirty="0" smtClean="0"/>
              <a:t>How do we move to stronger change management?</a:t>
            </a:r>
            <a:endParaRPr lang="en-US" dirty="0" smtClean="0"/>
          </a:p>
          <a:p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Tanya is here to discuss the details</a:t>
            </a:r>
          </a:p>
          <a:p>
            <a:pPr lvl="2"/>
            <a:r>
              <a:rPr lang="en-US" dirty="0"/>
              <a:t>https://</a:t>
            </a:r>
            <a:r>
              <a:rPr lang="en-US" dirty="0" err="1"/>
              <a:t>www.egi.eu</a:t>
            </a:r>
            <a:r>
              <a:rPr lang="en-US" dirty="0"/>
              <a:t>/</a:t>
            </a:r>
            <a:r>
              <a:rPr lang="en-US" dirty="0" err="1"/>
              <a:t>indico</a:t>
            </a:r>
            <a:r>
              <a:rPr lang="en-US" dirty="0"/>
              <a:t>/</a:t>
            </a:r>
            <a:r>
              <a:rPr lang="en-US" dirty="0" err="1"/>
              <a:t>contributionDisplay.py?sessionId</a:t>
            </a:r>
            <a:r>
              <a:rPr lang="en-US" dirty="0"/>
              <a:t>=36&amp;contribId=170&amp;confId=679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789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OSG is here to stay </a:t>
            </a:r>
            <a:endParaRPr lang="en-US" dirty="0"/>
          </a:p>
          <a:p>
            <a:pPr lvl="1"/>
            <a:r>
              <a:rPr lang="en-US" dirty="0" smtClean="0"/>
              <a:t>Well at least fo</a:t>
            </a:r>
            <a:r>
              <a:rPr lang="en-US" dirty="0" smtClean="0"/>
              <a:t>r 5 more years</a:t>
            </a:r>
          </a:p>
          <a:p>
            <a:r>
              <a:rPr lang="en-US" dirty="0" smtClean="0"/>
              <a:t>OSG Operations is here to stay</a:t>
            </a:r>
          </a:p>
          <a:p>
            <a:pPr lvl="1"/>
            <a:r>
              <a:rPr lang="en-US" dirty="0" smtClean="0"/>
              <a:t>However CA transition clouds much of our near future effort</a:t>
            </a:r>
          </a:p>
          <a:p>
            <a:r>
              <a:rPr lang="en-US" dirty="0" smtClean="0"/>
              <a:t>Interoperability with WLCG/EGI is here to stay</a:t>
            </a:r>
          </a:p>
          <a:p>
            <a:pPr lvl="1"/>
            <a:r>
              <a:rPr lang="en-US" dirty="0" smtClean="0"/>
              <a:t>Due to internal projects near future work will need to be VO driven</a:t>
            </a:r>
          </a:p>
          <a:p>
            <a:pPr lvl="1"/>
            <a:r>
              <a:rPr lang="en-US" dirty="0" smtClean="0"/>
              <a:t>We should not let this limit communication paths we’ve already created and sharing of information on a regular basis (EGI OMB and </a:t>
            </a:r>
            <a:r>
              <a:rPr lang="en-US" smtClean="0"/>
              <a:t>WLCG Daily)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380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Questions???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2420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/>
          </a:bodyPr>
          <a:lstStyle/>
          <a:p>
            <a:r>
              <a:rPr lang="en-US" dirty="0" smtClean="0"/>
              <a:t>State of OSG</a:t>
            </a:r>
          </a:p>
          <a:p>
            <a:endParaRPr lang="en-US" dirty="0"/>
          </a:p>
          <a:p>
            <a:r>
              <a:rPr lang="en-US" dirty="0" smtClean="0"/>
              <a:t>Current Interoperability</a:t>
            </a:r>
          </a:p>
          <a:p>
            <a:endParaRPr lang="en-US" dirty="0"/>
          </a:p>
          <a:p>
            <a:r>
              <a:rPr lang="en-US" dirty="0" smtClean="0"/>
              <a:t>Future Interoperability 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9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Good New in OSG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OSG Funding has been promised for the next 5 years</a:t>
            </a:r>
          </a:p>
          <a:p>
            <a:pPr lvl="1"/>
            <a:r>
              <a:rPr lang="en-US" dirty="0" smtClean="0"/>
              <a:t>June 1</a:t>
            </a:r>
            <a:r>
              <a:rPr lang="en-US" baseline="30000" dirty="0" smtClean="0"/>
              <a:t>st</a:t>
            </a:r>
            <a:r>
              <a:rPr lang="en-US" dirty="0" smtClean="0"/>
              <a:t>, 2012 – 2017</a:t>
            </a:r>
          </a:p>
          <a:p>
            <a:pPr lvl="1"/>
            <a:r>
              <a:rPr lang="en-US" dirty="0" smtClean="0"/>
              <a:t>Most core areas will remain “whole”</a:t>
            </a:r>
          </a:p>
          <a:p>
            <a:pPr lvl="2"/>
            <a:r>
              <a:rPr lang="en-US" dirty="0" smtClean="0"/>
              <a:t>Production and Operations</a:t>
            </a:r>
          </a:p>
          <a:p>
            <a:pPr lvl="2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User Support</a:t>
            </a:r>
          </a:p>
          <a:p>
            <a:pPr lvl="2"/>
            <a:r>
              <a:rPr lang="en-US" dirty="0" smtClean="0"/>
              <a:t>Technology Investigation</a:t>
            </a:r>
          </a:p>
          <a:p>
            <a:pPr lvl="1"/>
            <a:r>
              <a:rPr lang="en-US" dirty="0" smtClean="0"/>
              <a:t>FNAL, BNL, University of Wisconsin, Indiana University, University of Nebraska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1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Not So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/>
          </a:bodyPr>
          <a:lstStyle/>
          <a:p>
            <a:r>
              <a:rPr lang="en-US" dirty="0" smtClean="0"/>
              <a:t>Funded 24% less </a:t>
            </a:r>
            <a:r>
              <a:rPr lang="en-US" dirty="0"/>
              <a:t>t</a:t>
            </a:r>
            <a:r>
              <a:rPr lang="en-US" dirty="0" smtClean="0"/>
              <a:t>han </a:t>
            </a:r>
            <a:r>
              <a:rPr lang="en-US" dirty="0"/>
              <a:t>a</a:t>
            </a:r>
            <a:r>
              <a:rPr lang="en-US" dirty="0" smtClean="0"/>
              <a:t>sked</a:t>
            </a:r>
          </a:p>
          <a:p>
            <a:r>
              <a:rPr lang="en-US" dirty="0" smtClean="0"/>
              <a:t>Less funding than the first 6 years of OSG</a:t>
            </a:r>
          </a:p>
          <a:p>
            <a:r>
              <a:rPr lang="en-US" dirty="0" smtClean="0"/>
              <a:t>Some cuts in OSG</a:t>
            </a:r>
          </a:p>
          <a:p>
            <a:pPr lvl="1"/>
            <a:r>
              <a:rPr lang="en-US" dirty="0" smtClean="0"/>
              <a:t>Education 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International Outreach</a:t>
            </a:r>
          </a:p>
          <a:p>
            <a:pPr lvl="1"/>
            <a:r>
              <a:rPr lang="en-US" dirty="0" err="1" smtClean="0"/>
              <a:t>iSGTW</a:t>
            </a:r>
            <a:endParaRPr lang="en-US" dirty="0" smtClean="0"/>
          </a:p>
          <a:p>
            <a:r>
              <a:rPr lang="en-US" dirty="0" smtClean="0"/>
              <a:t>Other sources of funding will be sought for these areas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2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Influx of new services in 2011</a:t>
            </a:r>
          </a:p>
          <a:p>
            <a:pPr lvl="1"/>
            <a:r>
              <a:rPr lang="en-US" dirty="0" err="1" smtClean="0"/>
              <a:t>GlideIn</a:t>
            </a:r>
            <a:r>
              <a:rPr lang="en-US" dirty="0" smtClean="0"/>
              <a:t> WMS, RPM Repo, XSEDE Front End, JIRA, Blog Aggregator, Gratia Web</a:t>
            </a:r>
          </a:p>
          <a:p>
            <a:r>
              <a:rPr lang="en-US" dirty="0" smtClean="0"/>
              <a:t>New PKI Infrastructure</a:t>
            </a:r>
          </a:p>
          <a:p>
            <a:pPr lvl="1"/>
            <a:r>
              <a:rPr lang="en-US" dirty="0" smtClean="0"/>
              <a:t>Saying Goodbye to DOE Grids Certs</a:t>
            </a:r>
          </a:p>
          <a:p>
            <a:pPr lvl="1"/>
            <a:r>
              <a:rPr lang="en-US" dirty="0" smtClean="0"/>
              <a:t>Hello to </a:t>
            </a:r>
            <a:r>
              <a:rPr lang="en-US" dirty="0" err="1" smtClean="0"/>
              <a:t>DigiCert</a:t>
            </a:r>
            <a:endParaRPr lang="en-US" dirty="0" smtClean="0"/>
          </a:p>
          <a:p>
            <a:pPr lvl="1"/>
            <a:r>
              <a:rPr lang="en-US" dirty="0" smtClean="0"/>
              <a:t>Operations Front End</a:t>
            </a:r>
          </a:p>
          <a:p>
            <a:r>
              <a:rPr lang="en-US" dirty="0" smtClean="0"/>
              <a:t>Othe</a:t>
            </a:r>
            <a:r>
              <a:rPr lang="en-US" dirty="0" smtClean="0"/>
              <a:t>r Upcoming Services</a:t>
            </a:r>
          </a:p>
          <a:p>
            <a:pPr lvl="1"/>
            <a:r>
              <a:rPr lang="en-US" dirty="0" smtClean="0"/>
              <a:t>CMS Consolidation</a:t>
            </a:r>
          </a:p>
          <a:p>
            <a:pPr lvl="1"/>
            <a:r>
              <a:rPr lang="en-US" dirty="0" smtClean="0"/>
              <a:t>Investigating IS Replacement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Interoperations with EGI and WLCG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Services – OSG BDII/Top Level BDIIs</a:t>
            </a:r>
          </a:p>
          <a:p>
            <a:pPr lvl="1"/>
            <a:r>
              <a:rPr lang="en-US" dirty="0" smtClean="0"/>
              <a:t>IS System under investigation will need to still interact with CERN BDII</a:t>
            </a:r>
          </a:p>
          <a:p>
            <a:r>
              <a:rPr lang="en-US" dirty="0" smtClean="0"/>
              <a:t>Monitoring – RSV/SAM</a:t>
            </a:r>
          </a:p>
          <a:p>
            <a:r>
              <a:rPr lang="en-US" dirty="0" smtClean="0"/>
              <a:t>Accounting – Gratia/APEL</a:t>
            </a:r>
          </a:p>
          <a:p>
            <a:r>
              <a:rPr lang="en-US" dirty="0" smtClean="0"/>
              <a:t>Ticketing – OSG Footprints/GGUS/BNL RT/FNAL Service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Future areas of Interoperations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OIM/GOCDB – TEG Requested </a:t>
            </a:r>
          </a:p>
          <a:p>
            <a:endParaRPr lang="en-US" dirty="0" smtClean="0"/>
          </a:p>
          <a:p>
            <a:r>
              <a:rPr lang="en-US" dirty="0" smtClean="0"/>
              <a:t>Add Savannah to Ticket Exchange</a:t>
            </a:r>
          </a:p>
          <a:p>
            <a:endParaRPr lang="en-US" dirty="0" smtClean="0"/>
          </a:p>
          <a:p>
            <a:r>
              <a:rPr lang="en-US" dirty="0" smtClean="0"/>
              <a:t>Non-WLCG 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3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Principles of Interoperations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information flow should be bi-directional</a:t>
            </a:r>
          </a:p>
          <a:p>
            <a:r>
              <a:rPr lang="en-US" dirty="0" smtClean="0"/>
              <a:t>Validation options should be available before publishing publically</a:t>
            </a:r>
          </a:p>
          <a:p>
            <a:pPr lvl="1"/>
            <a:r>
              <a:rPr lang="en-US" dirty="0" smtClean="0"/>
              <a:t>Automated Reporting</a:t>
            </a:r>
          </a:p>
          <a:p>
            <a:pPr lvl="1"/>
            <a:r>
              <a:rPr lang="en-US" dirty="0" smtClean="0"/>
              <a:t>Human Final Review</a:t>
            </a:r>
          </a:p>
          <a:p>
            <a:r>
              <a:rPr lang="en-US" dirty="0" smtClean="0"/>
              <a:t>Common formats for records should be agreed upon</a:t>
            </a:r>
          </a:p>
          <a:p>
            <a:r>
              <a:rPr lang="en-US" dirty="0" smtClean="0"/>
              <a:t>Common transportation layer</a:t>
            </a:r>
          </a:p>
          <a:p>
            <a:pPr lvl="1"/>
            <a:r>
              <a:rPr lang="en-US" dirty="0" smtClean="0"/>
              <a:t>Messaging Bus (SSM?)</a:t>
            </a:r>
          </a:p>
          <a:p>
            <a:r>
              <a:rPr lang="en-US" dirty="0" smtClean="0"/>
              <a:t>VO Driven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1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536"/>
            <a:ext cx="8229600" cy="1143000"/>
          </a:xfrm>
        </p:spPr>
        <p:txBody>
          <a:bodyPr/>
          <a:lstStyle/>
          <a:p>
            <a:r>
              <a:rPr lang="en-US" dirty="0" smtClean="0"/>
              <a:t>Reality of the Near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48"/>
            <a:ext cx="8229600" cy="520320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Much of OSG Operations effort will be directed </a:t>
            </a:r>
            <a:r>
              <a:rPr lang="en-US" dirty="0" smtClean="0"/>
              <a:t>at</a:t>
            </a:r>
            <a:r>
              <a:rPr lang="en-US" dirty="0" smtClean="0"/>
              <a:t> smooth transition to </a:t>
            </a:r>
            <a:r>
              <a:rPr lang="en-US" dirty="0" err="1" smtClean="0"/>
              <a:t>DigiCert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1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436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OSG and Interoperability</vt:lpstr>
      <vt:lpstr>PowerPoint Presentation</vt:lpstr>
      <vt:lpstr>_x0014_Good New in OSG</vt:lpstr>
      <vt:lpstr>_x0014_Not So Good News</vt:lpstr>
      <vt:lpstr>Operations</vt:lpstr>
      <vt:lpstr>Interoperations with EGI and WLCG</vt:lpstr>
      <vt:lpstr>Future areas of Interoperations</vt:lpstr>
      <vt:lpstr>Principles of Interoperations</vt:lpstr>
      <vt:lpstr>Reality of the Near Future</vt:lpstr>
      <vt:lpstr>Some Outstanding Items</vt:lpstr>
      <vt:lpstr>Summary</vt:lpstr>
      <vt:lpstr>PowerPoint Presentation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Quick</dc:creator>
  <cp:lastModifiedBy>Rob Quick</cp:lastModifiedBy>
  <cp:revision>20</cp:revision>
  <dcterms:created xsi:type="dcterms:W3CDTF">2012-03-19T00:59:40Z</dcterms:created>
  <dcterms:modified xsi:type="dcterms:W3CDTF">2012-03-26T08:22:45Z</dcterms:modified>
</cp:coreProperties>
</file>