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7"/>
  </p:notesMasterIdLst>
  <p:sldIdLst>
    <p:sldId id="332" r:id="rId2"/>
    <p:sldId id="333" r:id="rId3"/>
    <p:sldId id="334" r:id="rId4"/>
    <p:sldId id="336" r:id="rId5"/>
    <p:sldId id="335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15" autoAdjust="0"/>
    <p:restoredTop sz="94660"/>
  </p:normalViewPr>
  <p:slideViewPr>
    <p:cSldViewPr>
      <p:cViewPr>
        <p:scale>
          <a:sx n="74" d="100"/>
          <a:sy n="74" d="100"/>
        </p:scale>
        <p:origin x="-2064" y="-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2/9/2012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2/9/2012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SAM Update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2/9/2012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SAM Update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2/9/2012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SAM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2/9/2012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SAM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 smtClean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 smtClean="0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 smtClean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  <a:endParaRPr lang="en-US" sz="1200" dirty="0">
              <a:solidFill>
                <a:srgbClr val="FFFFFF"/>
              </a:solidFill>
              <a:ea typeface="SimSun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QCG integration into GOCDB and EGI SAM</a:t>
            </a:r>
            <a:endParaRPr lang="hr-HR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2267744" y="4318248"/>
            <a:ext cx="5832648" cy="1343000"/>
          </a:xfrm>
        </p:spPr>
        <p:txBody>
          <a:bodyPr/>
          <a:lstStyle/>
          <a:p>
            <a:r>
              <a:rPr lang="en-US" dirty="0" smtClean="0"/>
              <a:t>Emir </a:t>
            </a:r>
            <a:r>
              <a:rPr lang="en-US" dirty="0" err="1" smtClean="0"/>
              <a:t>Imamagic</a:t>
            </a:r>
            <a:endParaRPr lang="en-US" dirty="0" smtClean="0"/>
          </a:p>
          <a:p>
            <a:r>
              <a:rPr lang="en-US" dirty="0" smtClean="0"/>
              <a:t>University Computing Centre (SRCE)</a:t>
            </a:r>
            <a:endParaRPr lang="hr-H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0A084B-3B87-4734-AF91-69714437D904}" type="datetime1">
              <a:rPr lang="en-US" smtClean="0"/>
              <a:pPr>
                <a:defRPr/>
              </a:pPr>
              <a:t>2/9/2012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 Update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GOCDB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Service types </a:t>
            </a:r>
            <a:r>
              <a:rPr lang="en-US" dirty="0" smtClean="0"/>
              <a:t>&amp; endpoints added</a:t>
            </a:r>
            <a:endParaRPr lang="en-US" dirty="0" smtClean="0"/>
          </a:p>
          <a:p>
            <a:pPr lvl="1"/>
            <a:r>
              <a:rPr lang="en-US" dirty="0" err="1" smtClean="0"/>
              <a:t>QCG.Computing</a:t>
            </a:r>
            <a:r>
              <a:rPr lang="en-US" dirty="0" smtClean="0"/>
              <a:t>: 5</a:t>
            </a:r>
          </a:p>
          <a:p>
            <a:pPr lvl="1"/>
            <a:r>
              <a:rPr lang="en-US" dirty="0" err="1" smtClean="0"/>
              <a:t>QCG.Notification</a:t>
            </a:r>
            <a:r>
              <a:rPr lang="en-US" dirty="0" smtClean="0"/>
              <a:t>: 5</a:t>
            </a:r>
          </a:p>
          <a:p>
            <a:pPr lvl="1"/>
            <a:r>
              <a:rPr lang="en-US" dirty="0" err="1" smtClean="0"/>
              <a:t>QCG.Broker</a:t>
            </a:r>
            <a:r>
              <a:rPr lang="en-US" dirty="0" smtClean="0"/>
              <a:t>: </a:t>
            </a:r>
            <a:r>
              <a:rPr lang="en-US" dirty="0" smtClean="0"/>
              <a:t>1</a:t>
            </a:r>
          </a:p>
          <a:p>
            <a:r>
              <a:rPr lang="en-US" dirty="0" smtClean="0"/>
              <a:t>More service types need?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A8298A-609E-4816-80BE-96DE88E464B2}" type="datetime1">
              <a:rPr lang="en-US" smtClean="0"/>
              <a:pPr>
                <a:defRPr/>
              </a:pPr>
              <a:t>2/9/2012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 Update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Probes provided by NGI_PL</a:t>
            </a:r>
          </a:p>
          <a:p>
            <a:r>
              <a:rPr lang="en-US" dirty="0" smtClean="0"/>
              <a:t>Probes already integrated</a:t>
            </a:r>
          </a:p>
          <a:p>
            <a:r>
              <a:rPr lang="en-US" dirty="0" smtClean="0"/>
              <a:t>Integration procedure</a:t>
            </a:r>
          </a:p>
          <a:p>
            <a:pPr lvl="1"/>
            <a:r>
              <a:rPr lang="en-US" dirty="0" smtClean="0"/>
              <a:t>https://wiki.egi.eu/wiki/PROC07 </a:t>
            </a:r>
            <a:endParaRPr lang="en-US" dirty="0" smtClean="0"/>
          </a:p>
          <a:p>
            <a:pPr lvl="1"/>
            <a:r>
              <a:rPr lang="en-US" dirty="0" smtClean="0"/>
              <a:t>packages</a:t>
            </a:r>
          </a:p>
          <a:p>
            <a:pPr lvl="1"/>
            <a:r>
              <a:rPr lang="en-US" dirty="0" smtClean="0"/>
              <a:t>documentation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A8298A-609E-4816-80BE-96DE88E464B2}" type="datetime1">
              <a:rPr lang="en-US" smtClean="0"/>
              <a:pPr>
                <a:defRPr/>
              </a:pPr>
              <a:t>2/9/2012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 Update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steps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Operations </a:t>
            </a:r>
            <a:r>
              <a:rPr lang="en-US" dirty="0" smtClean="0"/>
              <a:t>portal</a:t>
            </a:r>
          </a:p>
          <a:p>
            <a:pPr lvl="1"/>
            <a:r>
              <a:rPr lang="en-US" dirty="0" smtClean="0"/>
              <a:t>add tests to operations set</a:t>
            </a:r>
            <a:endParaRPr lang="en-US" dirty="0" smtClean="0"/>
          </a:p>
          <a:p>
            <a:pPr lvl="1"/>
            <a:r>
              <a:rPr lang="en-US" dirty="0" smtClean="0"/>
              <a:t>https://wiki.egi.eu/wiki/PROC06</a:t>
            </a:r>
          </a:p>
          <a:p>
            <a:endParaRPr lang="en-US" dirty="0" smtClean="0"/>
          </a:p>
          <a:p>
            <a:r>
              <a:rPr lang="en-US" dirty="0" smtClean="0"/>
              <a:t>Availability calculation</a:t>
            </a:r>
          </a:p>
          <a:p>
            <a:pPr lvl="1"/>
            <a:r>
              <a:rPr lang="en-US" dirty="0" smtClean="0"/>
              <a:t>add tests to </a:t>
            </a:r>
            <a:r>
              <a:rPr lang="en-US" dirty="0" smtClean="0"/>
              <a:t>availability set (ROC_CRITICAL)</a:t>
            </a:r>
          </a:p>
          <a:p>
            <a:pPr lvl="1"/>
            <a:r>
              <a:rPr lang="en-US" dirty="0" smtClean="0"/>
              <a:t>https://wiki.egi.eu/wiki/PROC08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A8298A-609E-4816-80BE-96DE88E464B2}" type="datetime1">
              <a:rPr lang="en-US" smtClean="0"/>
              <a:pPr>
                <a:defRPr/>
              </a:pPr>
              <a:t>2/9/2012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 Update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hr-HR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CE7BD3-A73C-4619-A7F3-22A122356DA7}" type="datetime1">
              <a:rPr lang="en-US" smtClean="0"/>
              <a:pPr>
                <a:defRPr/>
              </a:pPr>
              <a:t>2/9/2012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 Update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</Template>
  <TotalTime>3235</TotalTime>
  <Words>100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EGI-InSPIRE-Slide-Template_v4</vt:lpstr>
      <vt:lpstr>QCG integration into GOCDB and EGI SAM</vt:lpstr>
      <vt:lpstr>GOCDB</vt:lpstr>
      <vt:lpstr>SAM</vt:lpstr>
      <vt:lpstr>Further steps</vt:lpstr>
      <vt:lpstr>Thank you!</vt:lpstr>
    </vt:vector>
  </TitlesOfParts>
  <Company>Srce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Emir Imamagic</dc:creator>
  <cp:lastModifiedBy>Emir Imamagic</cp:lastModifiedBy>
  <cp:revision>304</cp:revision>
  <dcterms:created xsi:type="dcterms:W3CDTF">2011-01-26T10:56:27Z</dcterms:created>
  <dcterms:modified xsi:type="dcterms:W3CDTF">2012-02-09T09:54:02Z</dcterms:modified>
</cp:coreProperties>
</file>