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sldIdLst>
    <p:sldId id="269" r:id="rId2"/>
    <p:sldId id="270" r:id="rId3"/>
    <p:sldId id="271" r:id="rId4"/>
    <p:sldId id="273" r:id="rId5"/>
    <p:sldId id="27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128" autoAdjust="0"/>
  </p:normalViewPr>
  <p:slideViewPr>
    <p:cSldViewPr>
      <p:cViewPr>
        <p:scale>
          <a:sx n="80" d="100"/>
          <a:sy n="80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3/22/2012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86AE25-D11E-433A-B935-389986D5315E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Globus Integration Task Force Meeting 22/03/2012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C0D68-6B9A-443B-B536-52CB60500DD7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Globus Integration Task Force Meeting 22/03/2012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D36DCEF-50B3-4E97-8453-B1159227A239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GOCDB/Input_System_User_Document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Globus integration status update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Emir </a:t>
            </a:r>
            <a:r>
              <a:rPr lang="en-GB" dirty="0" err="1" smtClean="0"/>
              <a:t>Imamagic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9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Activity </a:t>
            </a:r>
            <a:r>
              <a:rPr lang="en-US" dirty="0"/>
              <a:t>handed by KTH to </a:t>
            </a:r>
            <a:r>
              <a:rPr lang="en-US" dirty="0" smtClean="0"/>
              <a:t>SRCE</a:t>
            </a:r>
          </a:p>
          <a:p>
            <a:pPr lvl="1"/>
            <a:r>
              <a:rPr lang="en-US" dirty="0" smtClean="0"/>
              <a:t>leader Emir </a:t>
            </a:r>
            <a:r>
              <a:rPr lang="en-US" dirty="0" err="1" smtClean="0"/>
              <a:t>Imamagic</a:t>
            </a:r>
            <a:endParaRPr lang="en-US" dirty="0" smtClean="0"/>
          </a:p>
          <a:p>
            <a:pPr lvl="1"/>
            <a:r>
              <a:rPr lang="en-US" dirty="0"/>
              <a:t>u</a:t>
            </a:r>
            <a:r>
              <a:rPr lang="en-US" dirty="0" smtClean="0"/>
              <a:t>ntil PM30</a:t>
            </a:r>
          </a:p>
          <a:p>
            <a:r>
              <a:rPr lang="en-US" dirty="0" smtClean="0"/>
              <a:t>Status review will be done at PM30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466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Globus Toolkit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GOCDB</a:t>
            </a:r>
          </a:p>
          <a:p>
            <a:pPr lvl="1"/>
            <a:r>
              <a:rPr lang="en-US" dirty="0" smtClean="0"/>
              <a:t>5 service types added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wiki.egi.eu/wiki/GOCDB/Input_System_User_Documentation#Globus_Middleware</a:t>
            </a:r>
            <a:endParaRPr lang="en-US" dirty="0" smtClean="0"/>
          </a:p>
          <a:p>
            <a:r>
              <a:rPr lang="en-US" dirty="0" smtClean="0"/>
              <a:t>SAM</a:t>
            </a:r>
          </a:p>
          <a:p>
            <a:pPr lvl="1"/>
            <a:r>
              <a:rPr lang="en-US" dirty="0" smtClean="0"/>
              <a:t>probes added in Update-10 (June 2011)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5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Globus Toolkit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 portal</a:t>
            </a:r>
          </a:p>
          <a:p>
            <a:pPr lvl="1"/>
            <a:r>
              <a:rPr lang="en-US" dirty="0" smtClean="0"/>
              <a:t>discussed later in this meeting</a:t>
            </a:r>
          </a:p>
          <a:p>
            <a:r>
              <a:rPr lang="en-US" dirty="0" smtClean="0"/>
              <a:t>A/R reports</a:t>
            </a:r>
          </a:p>
          <a:p>
            <a:pPr lvl="1"/>
            <a:r>
              <a:rPr lang="en-US" dirty="0"/>
              <a:t>discussed later in this </a:t>
            </a:r>
            <a:r>
              <a:rPr lang="en-US" dirty="0" smtClean="0"/>
              <a:t>meeting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20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Globus Toolkit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Accounting</a:t>
            </a:r>
          </a:p>
          <a:p>
            <a:pPr lvl="1"/>
            <a:r>
              <a:rPr lang="en-US" dirty="0" smtClean="0"/>
              <a:t>will be handled by the new Accounting task force</a:t>
            </a:r>
          </a:p>
          <a:p>
            <a:pPr lvl="1"/>
            <a:r>
              <a:rPr lang="en-US" dirty="0"/>
              <a:t>https://wiki.egi.eu/wiki/TCB:Accounting_Task_Force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pPr>
                <a:defRPr/>
              </a:pPr>
              <a:t>3/22/2012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Globus Integration Task Force Meeting 22/03/2012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18517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EGI-InSPIRE-Slide-Template_v4-9</Template>
  <TotalTime>490</TotalTime>
  <Words>119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EGI-InSPIRE-Slide-Template_v4-9</vt:lpstr>
      <vt:lpstr>Globus integration status update</vt:lpstr>
      <vt:lpstr>Integration Activity</vt:lpstr>
      <vt:lpstr>Globus Toolkit Integration</vt:lpstr>
      <vt:lpstr>Globus Toolkit Integration</vt:lpstr>
      <vt:lpstr>Globus Toolkit Integration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Roadmap 2012</dc:title>
  <dc:creator>Tiziana Ferrari</dc:creator>
  <cp:lastModifiedBy>Emir Imamagic</cp:lastModifiedBy>
  <cp:revision>61</cp:revision>
  <dcterms:created xsi:type="dcterms:W3CDTF">2012-01-13T16:25:11Z</dcterms:created>
  <dcterms:modified xsi:type="dcterms:W3CDTF">2012-03-22T11:54:18Z</dcterms:modified>
</cp:coreProperties>
</file>