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269" r:id="rId2"/>
    <p:sldId id="270" r:id="rId3"/>
    <p:sldId id="271" r:id="rId4"/>
    <p:sldId id="273" r:id="rId5"/>
    <p:sldId id="272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28" autoAdjust="0"/>
  </p:normalViewPr>
  <p:slideViewPr>
    <p:cSldViewPr>
      <p:cViewPr>
        <p:scale>
          <a:sx n="80" d="100"/>
          <a:sy n="80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3/22/2012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86AE25-D11E-433A-B935-389986D5315E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C0D68-6B9A-443B-B536-52CB60500DD7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36DCEF-50B3-4E97-8453-B1159227A239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PROC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Globus sites certification &amp; monitoring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9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certification procedure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wiki.egi.eu/wiki/PROC09</a:t>
            </a:r>
            <a:endParaRPr lang="en-US" dirty="0" smtClean="0"/>
          </a:p>
          <a:p>
            <a:r>
              <a:rPr lang="en-US" dirty="0" smtClean="0"/>
              <a:t>How to certify Globus-based site</a:t>
            </a:r>
          </a:p>
          <a:p>
            <a:pPr lvl="1"/>
            <a:r>
              <a:rPr lang="en-US" dirty="0" smtClean="0"/>
              <a:t>issue raised by NGI_UK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46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existing probes for certification</a:t>
            </a:r>
          </a:p>
          <a:p>
            <a:r>
              <a:rPr lang="en-US" dirty="0" smtClean="0"/>
              <a:t>Skip information system and accounting until they are provided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9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Probes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GRAM5</a:t>
            </a:r>
          </a:p>
          <a:p>
            <a:pPr lvl="1"/>
            <a:r>
              <a:rPr lang="en-US" dirty="0" err="1" smtClean="0"/>
              <a:t>hr.srce.GRAM-Auth</a:t>
            </a:r>
            <a:endParaRPr lang="en-US" dirty="0"/>
          </a:p>
          <a:p>
            <a:pPr lvl="1"/>
            <a:r>
              <a:rPr lang="en-US" dirty="0" err="1" smtClean="0"/>
              <a:t>hr.srce.GRAM-CertLifetime</a:t>
            </a:r>
            <a:endParaRPr lang="en-US" dirty="0" smtClean="0"/>
          </a:p>
          <a:p>
            <a:pPr lvl="1"/>
            <a:r>
              <a:rPr lang="en-US" dirty="0" err="1" smtClean="0"/>
              <a:t>hr.srce.GRAM-Commandh</a:t>
            </a:r>
            <a:endParaRPr lang="en-US" dirty="0" smtClean="0"/>
          </a:p>
          <a:p>
            <a:pPr lvl="1"/>
            <a:r>
              <a:rPr lang="en-US" dirty="0" err="1" smtClean="0"/>
              <a:t>hr.srce.GridFTP</a:t>
            </a:r>
            <a:r>
              <a:rPr lang="en-US" dirty="0" smtClean="0"/>
              <a:t>-Transfer</a:t>
            </a:r>
          </a:p>
          <a:p>
            <a:pPr lvl="1"/>
            <a:r>
              <a:rPr lang="en-US" dirty="0" err="1" smtClean="0"/>
              <a:t>org.nagios.GridFTP</a:t>
            </a:r>
            <a:r>
              <a:rPr lang="en-US" dirty="0" smtClean="0"/>
              <a:t>-Check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1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Probes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globus</a:t>
            </a:r>
            <a:r>
              <a:rPr lang="en-US" dirty="0" smtClean="0"/>
              <a:t>-GRIDFTP</a:t>
            </a:r>
          </a:p>
          <a:p>
            <a:pPr lvl="1"/>
            <a:r>
              <a:rPr lang="en-US" dirty="0" err="1" smtClean="0"/>
              <a:t>hr.srce.GridFTP</a:t>
            </a:r>
            <a:r>
              <a:rPr lang="en-US" dirty="0" smtClean="0"/>
              <a:t>-Transfer</a:t>
            </a:r>
          </a:p>
          <a:p>
            <a:pPr lvl="1"/>
            <a:r>
              <a:rPr lang="en-US" dirty="0" err="1" smtClean="0"/>
              <a:t>org.nagios.GridFTP</a:t>
            </a:r>
            <a:r>
              <a:rPr lang="en-US" dirty="0" smtClean="0"/>
              <a:t>-Check</a:t>
            </a:r>
          </a:p>
          <a:p>
            <a:r>
              <a:rPr lang="en-US" dirty="0" err="1" smtClean="0"/>
              <a:t>globus</a:t>
            </a:r>
            <a:r>
              <a:rPr lang="en-US" dirty="0" smtClean="0"/>
              <a:t>-GSISSHD</a:t>
            </a:r>
          </a:p>
          <a:p>
            <a:pPr lvl="1"/>
            <a:r>
              <a:rPr lang="en-US" dirty="0" err="1" smtClean="0"/>
              <a:t>org.nagios.gsissh</a:t>
            </a:r>
            <a:r>
              <a:rPr lang="en-US" dirty="0" smtClean="0"/>
              <a:t>-Check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5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Probes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probes needed?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2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integration of existing probes into </a:t>
            </a:r>
            <a:r>
              <a:rPr lang="en-US" dirty="0"/>
              <a:t>Operations </a:t>
            </a:r>
            <a:r>
              <a:rPr lang="en-US" dirty="0" smtClean="0"/>
              <a:t>Portal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wiki.egi.eu/wiki/PROC06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04371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EGI-InSPIRE-Slide-Template_v4-9</Template>
  <TotalTime>505</TotalTime>
  <Words>129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EGI-InSPIRE-Slide-Template_v4-9</vt:lpstr>
      <vt:lpstr>Globus sites certification &amp; monitoring</vt:lpstr>
      <vt:lpstr>Introduction</vt:lpstr>
      <vt:lpstr>Certification Proposal</vt:lpstr>
      <vt:lpstr>Monitoring Probes</vt:lpstr>
      <vt:lpstr>Monitoring Probes</vt:lpstr>
      <vt:lpstr>Monitoring Probes</vt:lpstr>
      <vt:lpstr>Operations Portal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Roadmap 2012</dc:title>
  <dc:creator>Tiziana Ferrari</dc:creator>
  <cp:lastModifiedBy>Emir Imamagic</cp:lastModifiedBy>
  <cp:revision>64</cp:revision>
  <dcterms:created xsi:type="dcterms:W3CDTF">2012-01-13T16:25:11Z</dcterms:created>
  <dcterms:modified xsi:type="dcterms:W3CDTF">2012-03-22T12:09:03Z</dcterms:modified>
</cp:coreProperties>
</file>