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69" r:id="rId2"/>
    <p:sldId id="273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28" autoAdjust="0"/>
  </p:normalViewPr>
  <p:slideViewPr>
    <p:cSldViewPr>
      <p:cViewPr>
        <p:scale>
          <a:sx n="80" d="100"/>
          <a:sy n="80" d="100"/>
        </p:scale>
        <p:origin x="-127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86AE25-D11E-433A-B935-389986D5315E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C0D68-6B9A-443B-B536-52CB60500DD7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36DCEF-50B3-4E97-8453-B1159227A239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mtools.cern.ch/confluence/display/SAMDOC/Update-1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UNICORE</a:t>
            </a:r>
            <a:r>
              <a:rPr lang="en-US" dirty="0" smtClean="0"/>
              <a:t> </a:t>
            </a:r>
            <a:r>
              <a:rPr lang="en-US" dirty="0"/>
              <a:t>monitoring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UNICORE Integration </a:t>
            </a:r>
            <a:r>
              <a:rPr lang="en-US" dirty="0" smtClean="0"/>
              <a:t>Task Force Meeting </a:t>
            </a:r>
            <a:r>
              <a:rPr lang="en-US" dirty="0" smtClean="0"/>
              <a:t>23/03/2012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9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Probes developed by PL-Grid</a:t>
            </a:r>
          </a:p>
          <a:p>
            <a:r>
              <a:rPr lang="en-US" dirty="0" smtClean="0"/>
              <a:t>Maintained by EMI</a:t>
            </a:r>
          </a:p>
          <a:p>
            <a:pPr lvl="1"/>
            <a:r>
              <a:rPr lang="en-US" dirty="0" smtClean="0"/>
              <a:t>package </a:t>
            </a:r>
            <a:r>
              <a:rPr lang="en-US" dirty="0" err="1" smtClean="0"/>
              <a:t>unicore</a:t>
            </a:r>
            <a:r>
              <a:rPr lang="en-US" dirty="0" smtClean="0"/>
              <a:t>-</a:t>
            </a:r>
            <a:r>
              <a:rPr lang="en-US" dirty="0" err="1" smtClean="0"/>
              <a:t>nagios</a:t>
            </a:r>
            <a:r>
              <a:rPr lang="en-US" dirty="0" smtClean="0"/>
              <a:t>-plugins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UNICORE Integration Task Force Meeting 23/03/2012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1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release Update-14</a:t>
            </a:r>
          </a:p>
          <a:p>
            <a:pPr lvl="1"/>
            <a:r>
              <a:rPr lang="en-US" dirty="0" smtClean="0"/>
              <a:t>use PL-Grid probe package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tomtools.cern.ch/confluence/display/SAMDOC/Update-14</a:t>
            </a:r>
            <a:endParaRPr lang="en-US" dirty="0" smtClean="0"/>
          </a:p>
          <a:p>
            <a:r>
              <a:rPr lang="en-US" dirty="0" smtClean="0"/>
              <a:t>Additional configuration steps needed</a:t>
            </a:r>
          </a:p>
          <a:p>
            <a:pPr lvl="1"/>
            <a:r>
              <a:rPr lang="en-US" dirty="0"/>
              <a:t>https://tomtools.cern.ch/confluence/display/SAM/SAM+setup+for+UNICORE+services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UNICORE Integration Task Force Meeting 23/03/2012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3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Update-17</a:t>
            </a:r>
          </a:p>
          <a:p>
            <a:pPr lvl="1"/>
            <a:r>
              <a:rPr lang="en-US" dirty="0" smtClean="0"/>
              <a:t>use EMI probe package</a:t>
            </a:r>
          </a:p>
          <a:p>
            <a:pPr lvl="1"/>
            <a:r>
              <a:rPr lang="en-US" dirty="0" smtClean="0"/>
              <a:t>dependencies added to SAM </a:t>
            </a:r>
            <a:r>
              <a:rPr lang="en-US" dirty="0"/>
              <a:t>repo (</a:t>
            </a:r>
            <a:r>
              <a:rPr lang="en-US" dirty="0" err="1" smtClean="0"/>
              <a:t>unicore-ucc</a:t>
            </a:r>
            <a:r>
              <a:rPr lang="en-US" dirty="0"/>
              <a:t>, </a:t>
            </a:r>
            <a:r>
              <a:rPr lang="en-US" dirty="0" err="1" smtClean="0"/>
              <a:t>unicore-uvos-clc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PL-Grid agreed to participate in Staged Rollout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UNICORE Integration Task Force Meeting 23/03/2012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0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of complex workflow and application probes</a:t>
            </a:r>
          </a:p>
          <a:p>
            <a:r>
              <a:rPr lang="en-US" dirty="0" smtClean="0"/>
              <a:t>UNICORE registry deployment</a:t>
            </a:r>
          </a:p>
          <a:p>
            <a:pPr lvl="1"/>
            <a:r>
              <a:rPr lang="en-US" dirty="0" smtClean="0"/>
              <a:t>registry per NGI?</a:t>
            </a:r>
          </a:p>
          <a:p>
            <a:pPr lvl="1"/>
            <a:r>
              <a:rPr lang="en-US" dirty="0" smtClean="0"/>
              <a:t>registry for whole EGI</a:t>
            </a:r>
          </a:p>
          <a:p>
            <a:r>
              <a:rPr lang="en-US" dirty="0" smtClean="0"/>
              <a:t>Integration with </a:t>
            </a:r>
            <a:r>
              <a:rPr lang="en-US" smtClean="0"/>
              <a:t>Operations Portal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UNICORE Integration Task Force Meeting 23/03/2012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3349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519</TotalTime>
  <Words>123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EGI-InSPIRE-Slide-Template_v4-9</vt:lpstr>
      <vt:lpstr>UNICORE monitoring</vt:lpstr>
      <vt:lpstr>Monitoring Probes</vt:lpstr>
      <vt:lpstr>SAM Integration</vt:lpstr>
      <vt:lpstr>SAM Integration</vt:lpstr>
      <vt:lpstr>Open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Roadmap 2012</dc:title>
  <dc:creator>Tiziana Ferrari</dc:creator>
  <cp:lastModifiedBy>Emir Imamagic</cp:lastModifiedBy>
  <cp:revision>66</cp:revision>
  <dcterms:created xsi:type="dcterms:W3CDTF">2012-01-13T16:25:11Z</dcterms:created>
  <dcterms:modified xsi:type="dcterms:W3CDTF">2012-03-23T08:57:34Z</dcterms:modified>
</cp:coreProperties>
</file>