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300" y="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4/24/2012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4/24/2012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4/24/2012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4/24/2012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4/24/2012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Training and dissemination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T. Ferrari/EGI.eu</a:t>
            </a:r>
          </a:p>
          <a:p>
            <a:r>
              <a:rPr lang="en-GB" sz="2400" dirty="0" smtClean="0"/>
              <a:t>TCB, 24/04/2012</a:t>
            </a:r>
            <a:endParaRPr lang="en-GB" sz="2400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4/24/2012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107504" y="1412776"/>
            <a:ext cx="8579296" cy="4525963"/>
          </a:xfrm>
        </p:spPr>
        <p:txBody>
          <a:bodyPr/>
          <a:lstStyle/>
          <a:p>
            <a:r>
              <a:rPr lang="en-US" dirty="0" smtClean="0"/>
              <a:t>Training of site administrators </a:t>
            </a:r>
          </a:p>
          <a:p>
            <a:pPr lvl="1"/>
            <a:r>
              <a:rPr lang="en-US" dirty="0" smtClean="0"/>
              <a:t>Requests for ARC, gLite, UNICORE training from</a:t>
            </a:r>
          </a:p>
          <a:p>
            <a:pPr lvl="2"/>
            <a:r>
              <a:rPr lang="en-US" dirty="0" smtClean="0"/>
              <a:t>Albania, Belarus, Finland, Latina America and Caribbean area, more NGIs could benefit from this in the South East Europe area</a:t>
            </a:r>
          </a:p>
          <a:p>
            <a:pPr lvl="2"/>
            <a:r>
              <a:rPr lang="en-US" dirty="0" smtClean="0"/>
              <a:t>Resources requested</a:t>
            </a:r>
          </a:p>
          <a:p>
            <a:pPr lvl="3"/>
            <a:r>
              <a:rPr lang="en-GB" dirty="0" smtClean="0"/>
              <a:t>webinars </a:t>
            </a:r>
            <a:r>
              <a:rPr lang="en-GB" dirty="0"/>
              <a:t>(BY, FI, ROC LA), </a:t>
            </a:r>
            <a:r>
              <a:rPr lang="en-GB" dirty="0" smtClean="0"/>
              <a:t>support </a:t>
            </a:r>
            <a:r>
              <a:rPr lang="en-GB" dirty="0"/>
              <a:t>of remote attendance (ROC LA, NGI_FI</a:t>
            </a:r>
            <a:r>
              <a:rPr lang="en-GB" dirty="0" smtClean="0"/>
              <a:t>), f2f training session (for emerging </a:t>
            </a:r>
            <a:endParaRPr lang="en-GB" dirty="0"/>
          </a:p>
          <a:p>
            <a:r>
              <a:rPr lang="en-GB" sz="2800" dirty="0" smtClean="0"/>
              <a:t>Consultancy for porting of RI services (e.g. ESFRIs)</a:t>
            </a:r>
            <a:endParaRPr lang="en-GB" sz="2800" dirty="0"/>
          </a:p>
          <a:p>
            <a:pPr lvl="3"/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4/24/2012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functionality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4597971"/>
          </a:xfrm>
        </p:spPr>
        <p:txBody>
          <a:bodyPr/>
          <a:lstStyle/>
          <a:p>
            <a:r>
              <a:rPr lang="en-GB" dirty="0" smtClean="0"/>
              <a:t>Problem: prepare the ground for deployment and usage of new functionality to be released</a:t>
            </a:r>
          </a:p>
          <a:p>
            <a:pPr lvl="1"/>
            <a:r>
              <a:rPr lang="en-GB" dirty="0" smtClean="0"/>
              <a:t>Seminars for exposure of to be released functionality for</a:t>
            </a:r>
          </a:p>
          <a:p>
            <a:pPr lvl="2"/>
            <a:r>
              <a:rPr lang="en-GB" dirty="0" smtClean="0"/>
              <a:t>Site administrators</a:t>
            </a:r>
          </a:p>
          <a:p>
            <a:pPr lvl="2"/>
            <a:r>
              <a:rPr lang="en-GB" dirty="0" smtClean="0"/>
              <a:t>NGIs</a:t>
            </a:r>
          </a:p>
          <a:p>
            <a:pPr lvl="2"/>
            <a:r>
              <a:rPr lang="en-GB" dirty="0" smtClean="0"/>
              <a:t>User communities</a:t>
            </a:r>
          </a:p>
          <a:p>
            <a:pPr lvl="1"/>
            <a:r>
              <a:rPr lang="en-GB" dirty="0" smtClean="0"/>
              <a:t>Engagement with administrators and users for </a:t>
            </a:r>
            <a:r>
              <a:rPr lang="en-GB" smtClean="0"/>
              <a:t>software preview</a:t>
            </a:r>
          </a:p>
        </p:txBody>
      </p:sp>
    </p:spTree>
    <p:extLst>
      <p:ext uri="{BB962C8B-B14F-4D97-AF65-F5344CB8AC3E}">
        <p14:creationId xmlns:p14="http://schemas.microsoft.com/office/powerpoint/2010/main" val="2634103351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EGI-InSPIRE-Slide-Template_v4-14</Template>
  <TotalTime>7</TotalTime>
  <Words>128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EGI-InSPIRE-Slide-Template_v4-14</vt:lpstr>
      <vt:lpstr>Training and dissemination</vt:lpstr>
      <vt:lpstr>Needs</vt:lpstr>
      <vt:lpstr>New functionality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and dissemination</dc:title>
  <dc:creator>Tiziana Ferrari</dc:creator>
  <cp:lastModifiedBy>Tiziana Ferrari</cp:lastModifiedBy>
  <cp:revision>2</cp:revision>
  <dcterms:created xsi:type="dcterms:W3CDTF">2012-04-24T12:08:11Z</dcterms:created>
  <dcterms:modified xsi:type="dcterms:W3CDTF">2012-04-24T12:17:16Z</dcterms:modified>
</cp:coreProperties>
</file>