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0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8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sessionDisplay.py?sessionId=36&amp;confId=6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task force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2000" dirty="0" smtClean="0"/>
              <a:t>TCB, 24 April 2012</a:t>
            </a: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4/24/2012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51304" cy="4813995"/>
          </a:xfrm>
        </p:spPr>
        <p:txBody>
          <a:bodyPr/>
          <a:lstStyle/>
          <a:p>
            <a:r>
              <a:rPr lang="en-GB" sz="2800" dirty="0" smtClean="0">
                <a:hlinkClick r:id="rId2"/>
              </a:rPr>
              <a:t>22 Feb 2012</a:t>
            </a:r>
            <a:endParaRPr lang="en-GB" sz="2800" dirty="0" smtClean="0"/>
          </a:p>
          <a:p>
            <a:pPr lvl="1"/>
            <a:r>
              <a:rPr lang="en-GB" sz="2400" dirty="0" smtClean="0"/>
              <a:t>Status update from EMI (CPU and storage), IGE (</a:t>
            </a:r>
            <a:r>
              <a:rPr lang="en-GB" sz="2400" dirty="0" err="1" smtClean="0"/>
              <a:t>GridSafe</a:t>
            </a:r>
            <a:r>
              <a:rPr lang="en-GB" sz="2400" dirty="0" smtClean="0"/>
              <a:t>), UNICORE, OSG (GRATIA)</a:t>
            </a:r>
          </a:p>
          <a:p>
            <a:pPr lvl="2"/>
            <a:r>
              <a:rPr lang="en-GB" sz="1600" dirty="0" err="1"/>
              <a:t>StoMP</a:t>
            </a:r>
            <a:r>
              <a:rPr lang="en-GB" sz="1600" dirty="0"/>
              <a:t> </a:t>
            </a:r>
            <a:r>
              <a:rPr lang="en-GB" sz="1600" dirty="0" err="1"/>
              <a:t>Messager</a:t>
            </a:r>
            <a:r>
              <a:rPr lang="en-GB" sz="1600" dirty="0"/>
              <a:t> (</a:t>
            </a:r>
            <a:r>
              <a:rPr lang="en-GB" sz="1600" dirty="0" smtClean="0"/>
              <a:t>SSM) </a:t>
            </a:r>
            <a:r>
              <a:rPr lang="en-GB" sz="1600" dirty="0" smtClean="0"/>
              <a:t>being successfully tested by infrastructures publishing summarized usage records (</a:t>
            </a:r>
            <a:r>
              <a:rPr lang="en-GB" sz="1400" dirty="0" smtClean="0"/>
              <a:t>Gratia/OSG, DGAS/Italy, NIKHEF, CC-IN2P3 with the exception of SGAS (NorduGrid, NGI_CH, …)</a:t>
            </a:r>
            <a:endParaRPr lang="en-GB" sz="1600" dirty="0"/>
          </a:p>
          <a:p>
            <a:pPr lvl="2"/>
            <a:r>
              <a:rPr lang="en-GB" sz="2000" dirty="0" smtClean="0"/>
              <a:t>UNICORE </a:t>
            </a:r>
            <a:r>
              <a:rPr lang="en-GB" sz="2000" dirty="0" smtClean="0"/>
              <a:t>issues with the proposed APEL </a:t>
            </a:r>
            <a:r>
              <a:rPr lang="en-GB" sz="2000" dirty="0" smtClean="0"/>
              <a:t>Secure </a:t>
            </a:r>
            <a:r>
              <a:rPr lang="en-GB" sz="2000" dirty="0" err="1" smtClean="0"/>
              <a:t>StoMP</a:t>
            </a:r>
            <a:r>
              <a:rPr lang="en-GB" sz="2000" dirty="0" smtClean="0"/>
              <a:t> </a:t>
            </a:r>
            <a:r>
              <a:rPr lang="en-GB" sz="2000" dirty="0" err="1" smtClean="0"/>
              <a:t>Messager</a:t>
            </a:r>
            <a:r>
              <a:rPr lang="en-GB" sz="2000" dirty="0" smtClean="0"/>
              <a:t> (SSM)</a:t>
            </a:r>
          </a:p>
          <a:p>
            <a:pPr lvl="3"/>
            <a:r>
              <a:rPr lang="en-GB" sz="1800" dirty="0" smtClean="0"/>
              <a:t>Synchronous proprietary protocol on top of an asynchronous communication channel</a:t>
            </a:r>
          </a:p>
          <a:p>
            <a:pPr lvl="3"/>
            <a:r>
              <a:rPr lang="en-GB" sz="1800" dirty="0" smtClean="0"/>
              <a:t>Need for more documentation</a:t>
            </a:r>
          </a:p>
          <a:p>
            <a:pPr lvl="3"/>
            <a:r>
              <a:rPr lang="en-GB" sz="1800" dirty="0" smtClean="0"/>
              <a:t>SSM revision now that security and message delivery reliability have improved with upgrades </a:t>
            </a:r>
            <a:r>
              <a:rPr lang="en-GB" sz="1800" dirty="0"/>
              <a:t>from ActiveMQ 5.3 to ActiveMQ </a:t>
            </a:r>
            <a:r>
              <a:rPr lang="en-GB" sz="1800" dirty="0" smtClean="0"/>
              <a:t>5.5?</a:t>
            </a:r>
          </a:p>
          <a:p>
            <a:pPr lvl="1"/>
            <a:r>
              <a:rPr lang="en-GB" sz="2600" dirty="0" smtClean="0"/>
              <a:t> </a:t>
            </a:r>
            <a:r>
              <a:rPr lang="en-GB" sz="2600" dirty="0" smtClean="0"/>
              <a:t> </a:t>
            </a:r>
            <a:r>
              <a:rPr lang="en-GB" sz="2400" dirty="0" smtClean="0"/>
              <a:t>discussion of EGI accounting requirements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21618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assessment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13995"/>
          </a:xfrm>
        </p:spPr>
        <p:txBody>
          <a:bodyPr/>
          <a:lstStyle/>
          <a:p>
            <a:r>
              <a:rPr lang="en-GB" sz="2800" dirty="0">
                <a:hlinkClick r:id="rId2"/>
              </a:rPr>
              <a:t>29 Mar 2012</a:t>
            </a:r>
            <a:r>
              <a:rPr lang="en-GB" sz="2800" dirty="0"/>
              <a:t> – </a:t>
            </a:r>
            <a:r>
              <a:rPr lang="en-GB" sz="2800" dirty="0" smtClean="0"/>
              <a:t>CF12</a:t>
            </a:r>
          </a:p>
          <a:p>
            <a:pPr lvl="1"/>
            <a:r>
              <a:rPr lang="en-GB" sz="2400" dirty="0" smtClean="0"/>
              <a:t>OSG requirements</a:t>
            </a:r>
          </a:p>
          <a:p>
            <a:pPr lvl="2"/>
            <a:r>
              <a:rPr lang="en-GB" sz="2000" dirty="0" smtClean="0"/>
              <a:t>Need to </a:t>
            </a:r>
            <a:r>
              <a:rPr lang="en-GB" sz="2000" dirty="0" smtClean="0">
                <a:solidFill>
                  <a:schemeClr val="accent1"/>
                </a:solidFill>
              </a:rPr>
              <a:t>share accounting information </a:t>
            </a:r>
            <a:r>
              <a:rPr lang="en-GB" sz="2000" dirty="0" smtClean="0"/>
              <a:t>between OSG and EGI for a subset of international VOs requesting it</a:t>
            </a:r>
          </a:p>
          <a:p>
            <a:pPr lvl="3"/>
            <a:r>
              <a:rPr lang="en-GB" sz="1800" dirty="0" smtClean="0">
                <a:solidFill>
                  <a:schemeClr val="accent1"/>
                </a:solidFill>
              </a:rPr>
              <a:t>Need of an architecture for publishing/consuming accounting information across peer infrastructures </a:t>
            </a:r>
          </a:p>
          <a:p>
            <a:pPr lvl="2"/>
            <a:r>
              <a:rPr lang="en-GB" sz="2000" dirty="0">
                <a:solidFill>
                  <a:schemeClr val="accent1"/>
                </a:solidFill>
              </a:rPr>
              <a:t>Verify completeness of data published </a:t>
            </a:r>
            <a:r>
              <a:rPr lang="en-GB" sz="2000" dirty="0"/>
              <a:t>into APEL central DB</a:t>
            </a:r>
          </a:p>
          <a:p>
            <a:pPr lvl="3"/>
            <a:r>
              <a:rPr lang="en-GB" sz="1600" dirty="0"/>
              <a:t>Need to retrieve information, currently from accounting portal (?)</a:t>
            </a:r>
          </a:p>
          <a:p>
            <a:pPr lvl="2"/>
            <a:endParaRPr lang="en-GB" sz="1400" dirty="0">
              <a:solidFill>
                <a:schemeClr val="accent1"/>
              </a:solidFill>
            </a:endParaRPr>
          </a:p>
          <a:p>
            <a:pPr lvl="1"/>
            <a:r>
              <a:rPr lang="en-GB" sz="2400" dirty="0" smtClean="0"/>
              <a:t>New developments of the GRATIA system</a:t>
            </a:r>
          </a:p>
          <a:p>
            <a:pPr lvl="2"/>
            <a:r>
              <a:rPr lang="en-GB" sz="2000" dirty="0" smtClean="0"/>
              <a:t>Campus grid accounting</a:t>
            </a:r>
          </a:p>
          <a:p>
            <a:pPr lvl="2"/>
            <a:r>
              <a:rPr lang="en-GB" sz="2000" dirty="0" smtClean="0"/>
              <a:t>Cloud accounting // Open Nebula, ONE API</a:t>
            </a:r>
            <a:endParaRPr lang="en-GB" sz="2000" dirty="0"/>
          </a:p>
          <a:p>
            <a:endParaRPr lang="en-US" sz="2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4/24/2012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sz="2800" dirty="0" smtClean="0"/>
              <a:t>Architecture for sharing of accounting information across peer grids</a:t>
            </a:r>
          </a:p>
          <a:p>
            <a:r>
              <a:rPr lang="en-GB" sz="2800" dirty="0" smtClean="0"/>
              <a:t>Gathering of VO requirements</a:t>
            </a:r>
          </a:p>
          <a:p>
            <a:r>
              <a:rPr lang="en-GB" sz="2800" dirty="0" smtClean="0"/>
              <a:t>Collaboration with EU-DAT for data usage accounting?</a:t>
            </a:r>
          </a:p>
          <a:p>
            <a:r>
              <a:rPr lang="en-GB" sz="2800" dirty="0" smtClean="0"/>
              <a:t>Other accounting activities</a:t>
            </a:r>
          </a:p>
          <a:p>
            <a:pPr lvl="1"/>
            <a:r>
              <a:rPr lang="en-GB" sz="2400" dirty="0" smtClean="0"/>
              <a:t>Desktop Grids</a:t>
            </a:r>
          </a:p>
          <a:p>
            <a:pPr lvl="1"/>
            <a:r>
              <a:rPr lang="en-GB" sz="2400" dirty="0" smtClean="0"/>
              <a:t>MAPPER </a:t>
            </a:r>
            <a:r>
              <a:rPr lang="en-GB" sz="2400" dirty="0" smtClean="0">
                <a:sym typeface="Wingdings" pitchFamily="2" charset="2"/>
              </a:rPr>
              <a:t> PRACE collaboration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188669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EGI-InSPIRE-Slide-Template_v4-14</Template>
  <TotalTime>76</TotalTime>
  <Words>228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EGI-InSPIRE-Slide-Template_v4-14</vt:lpstr>
      <vt:lpstr>Accounting task force</vt:lpstr>
      <vt:lpstr>Meetings</vt:lpstr>
      <vt:lpstr>Status assessment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task force</dc:title>
  <dc:creator>Tiziana Ferrari</dc:creator>
  <cp:lastModifiedBy>Tiziana Ferrari</cp:lastModifiedBy>
  <cp:revision>9</cp:revision>
  <dcterms:created xsi:type="dcterms:W3CDTF">2012-04-24T04:49:05Z</dcterms:created>
  <dcterms:modified xsi:type="dcterms:W3CDTF">2012-04-24T06:22:18Z</dcterms:modified>
</cp:coreProperties>
</file>