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77" r:id="rId3"/>
    <p:sldId id="280" r:id="rId4"/>
    <p:sldId id="282" r:id="rId5"/>
    <p:sldId id="284" r:id="rId6"/>
    <p:sldId id="283" r:id="rId7"/>
    <p:sldId id="270" r:id="rId8"/>
  </p:sldIdLst>
  <p:sldSz cx="6243638" cy="4679950"/>
  <p:notesSz cx="6858000" cy="9144000"/>
  <p:defaultTextStyle>
    <a:defPPr>
      <a:defRPr lang="de-DE"/>
    </a:defPPr>
    <a:lvl1pPr marL="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65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304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7956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0607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3260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591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8563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1215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17" autoAdjust="0"/>
    <p:restoredTop sz="80349" autoAdjust="0"/>
  </p:normalViewPr>
  <p:slideViewPr>
    <p:cSldViewPr>
      <p:cViewPr varScale="1">
        <p:scale>
          <a:sx n="115" d="100"/>
          <a:sy n="115" d="100"/>
        </p:scale>
        <p:origin x="-882" y="-96"/>
      </p:cViewPr>
      <p:guideLst>
        <p:guide orient="horz" pos="1474"/>
        <p:guide pos="1967"/>
      </p:guideLst>
    </p:cSldViewPr>
  </p:slideViewPr>
  <p:outlineViewPr>
    <p:cViewPr>
      <p:scale>
        <a:sx n="33" d="100"/>
        <a:sy n="33" d="100"/>
      </p:scale>
      <p:origin x="0" y="4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22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97278-9916-4BC9-9653-6DEB43F1F98A}" type="datetimeFigureOut">
              <a:rPr lang="de-DE" smtClean="0"/>
              <a:pPr/>
              <a:t>23.04.2012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C578D-F708-4C58-839D-BA399D14961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916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F4596-6CCC-254B-AADA-7E1CB1B3CEB6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DBB9E-6689-B541-984D-AA12D2D28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98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D:\Aufträge-JSC\Projekt-EMI\EMI-PPT-Template\2. Runde\gitte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71823"/>
            <a:ext cx="6243638" cy="3719665"/>
          </a:xfrm>
          <a:prstGeom prst="rect">
            <a:avLst/>
          </a:prstGeom>
          <a:noFill/>
        </p:spPr>
      </p:pic>
      <p:sp>
        <p:nvSpPr>
          <p:cNvPr id="2" name="Rechteck 1"/>
          <p:cNvSpPr/>
          <p:nvPr userDrawn="1"/>
        </p:nvSpPr>
        <p:spPr>
          <a:xfrm>
            <a:off x="2185715" y="4140175"/>
            <a:ext cx="3831498" cy="21544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EMI is partially funded by the European</a:t>
            </a:r>
            <a:r>
              <a:rPr lang="en-US" sz="800" baseline="0" dirty="0" smtClean="0">
                <a:solidFill>
                  <a:schemeClr val="bg1">
                    <a:lumMod val="50000"/>
                  </a:schemeClr>
                </a:solidFill>
              </a:rPr>
              <a:t> Commission under Grant Agreement RI-261611</a:t>
            </a:r>
            <a:endParaRPr lang="de-DE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97200" y="107727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title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7483" y="611783"/>
            <a:ext cx="3528268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lvl="0"/>
            <a:r>
              <a:rPr lang="en-US" dirty="0" smtClean="0"/>
              <a:t>Author, Institute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97483" y="1187847"/>
            <a:ext cx="2736304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i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Location, 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41499" y="4356199"/>
            <a:ext cx="5688632" cy="28803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n.lamla\Desktop\balken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1" y="35719"/>
            <a:ext cx="516240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41500" y="620120"/>
            <a:ext cx="5688632" cy="3636270"/>
          </a:xfrm>
          <a:prstGeom prst="rect">
            <a:avLst/>
          </a:prstGeom>
        </p:spPr>
        <p:txBody>
          <a:bodyPr lIns="45303" tIns="22652" rIns="45303" bIns="22652"/>
          <a:lstStyle>
            <a:lvl1pPr>
              <a:defRPr sz="24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2pPr>
            <a:lvl3pPr>
              <a:defRPr sz="18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>
              <a:defRPr sz="15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</a:t>
            </a:r>
          </a:p>
          <a:p>
            <a:pPr lvl="1"/>
            <a:r>
              <a:rPr lang="de-DE" dirty="0" smtClean="0"/>
              <a:t> Zweite Ebene</a:t>
            </a:r>
          </a:p>
          <a:p>
            <a:pPr lvl="2"/>
            <a:r>
              <a:rPr lang="de-DE" dirty="0" smtClean="0"/>
              <a:t> 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 rot="16200000">
            <a:off x="5642220" y="4068047"/>
            <a:ext cx="936104" cy="216266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marL="0" lvl="4" algn="ctr"/>
            <a:r>
              <a:rPr lang="en-US" sz="700" b="1" dirty="0" smtClean="0">
                <a:solidFill>
                  <a:schemeClr val="bg1">
                    <a:lumMod val="50000"/>
                  </a:schemeClr>
                </a:solidFill>
              </a:rPr>
              <a:t>EMI INFSO-RI-261611</a:t>
            </a:r>
            <a:endParaRPr lang="en-GB" sz="7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008" y="35719"/>
            <a:ext cx="5138043" cy="432049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smtClean="0"/>
              <a:t>24/18/12</a:t>
            </a:r>
            <a:endParaRPr lang="de-D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smtClean="0"/>
              <a:t>EGI TCB, 24 April 20112 </a:t>
            </a:r>
            <a:endParaRPr lang="de-D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47460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F5B577DC-976E-2D49-A96F-338E7AE475A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Aufträge-JSC\Projekt-EMI\EMI-PPT-Template\2. Runde\EMI_Logo_newest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2059" y="107727"/>
            <a:ext cx="916457" cy="398292"/>
          </a:xfrm>
          <a:prstGeom prst="rect">
            <a:avLst/>
          </a:prstGeom>
          <a:noFill/>
        </p:spPr>
      </p:pic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40834" y="4337624"/>
            <a:ext cx="1456849" cy="249164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24/18/12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33244" y="4337624"/>
            <a:ext cx="1977153" cy="24916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>
                <a:solidFill>
                  <a:srgbClr val="A6A6A6"/>
                </a:solidFill>
              </a:rPr>
              <a:t>EGI TCB, 24 April 20112 </a:t>
            </a:r>
            <a:endParaRPr lang="en-GB" dirty="0" smtClean="0">
              <a:solidFill>
                <a:srgbClr val="A6A6A6"/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474609" y="4337624"/>
            <a:ext cx="1456849" cy="249164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A60838D-EE03-4405-A687-6A3162599014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5304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890" indent="-169890" algn="l" defTabSz="45304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8095" indent="-141575" algn="l" defTabSz="45304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2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92820" indent="-113260" algn="l" defTabSz="45304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9339" indent="-113260" algn="l" defTabSz="45304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85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7237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6988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25418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5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304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7956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0607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260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91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563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215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misoft.web.cern.ch/emisoft/dist/EMI/2/R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EMI/Emi2CoverageSavannahTrackerConven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EMI </a:t>
            </a:r>
            <a:r>
              <a:rPr lang="en-US" dirty="0" smtClean="0"/>
              <a:t>2 (</a:t>
            </a:r>
            <a:r>
              <a:rPr lang="en-US" dirty="0" smtClean="0"/>
              <a:t>Matterhorn</a:t>
            </a:r>
            <a:r>
              <a:rPr lang="en-US" dirty="0" smtClean="0"/>
              <a:t>) </a:t>
            </a:r>
            <a:r>
              <a:rPr lang="en-US" dirty="0" smtClean="0"/>
              <a:t>- Status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solidFill>
                  <a:srgbClr val="10253F"/>
                </a:solidFill>
              </a:rPr>
              <a:t>Cristina Aiftimiei (INFN</a:t>
            </a:r>
            <a:r>
              <a:rPr lang="en-GB" dirty="0" smtClean="0">
                <a:solidFill>
                  <a:srgbClr val="10253F"/>
                </a:solidFill>
              </a:rPr>
              <a:t>)</a:t>
            </a:r>
          </a:p>
          <a:p>
            <a:r>
              <a:rPr lang="en-GB" dirty="0">
                <a:solidFill>
                  <a:srgbClr val="10253F"/>
                </a:solidFill>
              </a:rPr>
              <a:t>EMI Release Manager</a:t>
            </a:r>
          </a:p>
          <a:p>
            <a:endParaRPr lang="en-GB" dirty="0" smtClean="0">
              <a:solidFill>
                <a:srgbClr val="10253F"/>
              </a:solidFill>
            </a:endParaRPr>
          </a:p>
          <a:p>
            <a:endParaRPr lang="en-GB" dirty="0">
              <a:solidFill>
                <a:srgbClr val="10253F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97483" y="1475879"/>
            <a:ext cx="2520280" cy="432048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ts val="550"/>
              </a:spcBef>
            </a:pPr>
            <a:r>
              <a:rPr lang="en-GB" dirty="0" smtClean="0">
                <a:solidFill>
                  <a:srgbClr val="10253F"/>
                </a:solidFill>
              </a:rPr>
              <a:t>EGI TCB</a:t>
            </a:r>
            <a:endParaRPr lang="en-GB" dirty="0">
              <a:solidFill>
                <a:srgbClr val="10253F"/>
              </a:solidFill>
            </a:endParaRPr>
          </a:p>
          <a:p>
            <a:pPr algn="ctr">
              <a:lnSpc>
                <a:spcPct val="80000"/>
              </a:lnSpc>
              <a:spcBef>
                <a:spcPts val="550"/>
              </a:spcBef>
            </a:pPr>
            <a:r>
              <a:rPr lang="en-GB" dirty="0" smtClean="0">
                <a:solidFill>
                  <a:srgbClr val="10253F"/>
                </a:solidFill>
              </a:rPr>
              <a:t>EGI</a:t>
            </a:r>
            <a:r>
              <a:rPr lang="en-GB" dirty="0" smtClean="0">
                <a:solidFill>
                  <a:srgbClr val="10253F"/>
                </a:solidFill>
              </a:rPr>
              <a:t>, </a:t>
            </a:r>
            <a:r>
              <a:rPr lang="en-GB" dirty="0" smtClean="0">
                <a:solidFill>
                  <a:srgbClr val="10253F"/>
                </a:solidFill>
              </a:rPr>
              <a:t>24</a:t>
            </a:r>
            <a:r>
              <a:rPr lang="en-GB" dirty="0" smtClean="0">
                <a:solidFill>
                  <a:srgbClr val="10253F"/>
                </a:solidFill>
              </a:rPr>
              <a:t> </a:t>
            </a:r>
            <a:r>
              <a:rPr lang="en-GB" dirty="0" smtClean="0">
                <a:solidFill>
                  <a:srgbClr val="10253F"/>
                </a:solidFill>
              </a:rPr>
              <a:t>April  2012</a:t>
            </a:r>
            <a:endParaRPr lang="en-GB" dirty="0">
              <a:solidFill>
                <a:srgbClr val="1025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930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 </a:t>
            </a:r>
            <a:r>
              <a:rPr lang="en-US" dirty="0" err="1"/>
              <a:t>RCx</a:t>
            </a:r>
            <a:r>
              <a:rPr lang="en-US" dirty="0"/>
              <a:t> – from Dec. 2011 to April </a:t>
            </a:r>
            <a:r>
              <a:rPr lang="en-US" dirty="0" smtClean="0"/>
              <a:t>2012</a:t>
            </a:r>
          </a:p>
          <a:p>
            <a:r>
              <a:rPr lang="en-US" dirty="0" smtClean="0"/>
              <a:t>Continuous </a:t>
            </a:r>
            <a:r>
              <a:rPr lang="en-US" dirty="0"/>
              <a:t>Integration Builds </a:t>
            </a:r>
            <a:r>
              <a:rPr lang="en-US" dirty="0" smtClean="0"/>
              <a:t>– using ETICS</a:t>
            </a:r>
          </a:p>
          <a:p>
            <a:r>
              <a:rPr lang="en-US" dirty="0" smtClean="0"/>
              <a:t>F</a:t>
            </a:r>
            <a:r>
              <a:rPr lang="de-DE" dirty="0" err="1" smtClean="0"/>
              <a:t>rom</a:t>
            </a:r>
            <a:r>
              <a:rPr lang="de-DE" dirty="0" smtClean="0"/>
              <a:t> </a:t>
            </a:r>
            <a:r>
              <a:rPr lang="de-DE" dirty="0"/>
              <a:t>„in-house“ </a:t>
            </a:r>
            <a:r>
              <a:rPr lang="de-DE" dirty="0" err="1"/>
              <a:t>deployment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deployment</a:t>
            </a:r>
            <a:r>
              <a:rPr lang="de-DE" dirty="0"/>
              <a:t>/</a:t>
            </a:r>
            <a:r>
              <a:rPr lang="de-DE" dirty="0" err="1"/>
              <a:t>testing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EMI </a:t>
            </a:r>
            <a:r>
              <a:rPr lang="de-DE" dirty="0" err="1"/>
              <a:t>testbed</a:t>
            </a:r>
            <a:r>
              <a:rPr lang="de-DE" dirty="0"/>
              <a:t> </a:t>
            </a:r>
            <a:r>
              <a:rPr lang="de-DE" dirty="0" err="1" smtClean="0"/>
              <a:t>campaigns</a:t>
            </a:r>
            <a:endParaRPr lang="de-DE" dirty="0"/>
          </a:p>
          <a:p>
            <a:r>
              <a:rPr lang="en-US" dirty="0" smtClean="0"/>
              <a:t>R</a:t>
            </a:r>
            <a:r>
              <a:rPr lang="de-DE" dirty="0" err="1" smtClean="0"/>
              <a:t>epositories</a:t>
            </a:r>
            <a:r>
              <a:rPr lang="de-DE" dirty="0" smtClean="0"/>
              <a:t>:</a:t>
            </a:r>
            <a:endParaRPr lang="en-US" dirty="0"/>
          </a:p>
          <a:p>
            <a:pPr lvl="2"/>
            <a:r>
              <a:rPr lang="en-US" dirty="0"/>
              <a:t> </a:t>
            </a:r>
            <a:r>
              <a:rPr lang="de-DE" dirty="0">
                <a:hlinkClick r:id="rId2"/>
              </a:rPr>
              <a:t>http://emisoft.web.cern.ch/emisoft/dist/EMI/2/RCx</a:t>
            </a:r>
            <a:endParaRPr lang="de-DE" dirty="0"/>
          </a:p>
          <a:p>
            <a:pPr lvl="2"/>
            <a:endParaRPr lang="de-D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5719"/>
            <a:ext cx="5210051" cy="432049"/>
          </a:xfrm>
        </p:spPr>
        <p:txBody>
          <a:bodyPr/>
          <a:lstStyle/>
          <a:p>
            <a:r>
              <a:rPr lang="en-US" b="1" dirty="0"/>
              <a:t>EMI </a:t>
            </a:r>
            <a:r>
              <a:rPr lang="en-US" b="1" dirty="0" smtClean="0"/>
              <a:t>2 Release Candidate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en-US" smtClean="0"/>
              <a:t>24/18/12</a:t>
            </a:r>
            <a:endParaRPr lang="de-DE" dirty="0" smtClean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en-GB" smtClean="0">
                <a:solidFill>
                  <a:srgbClr val="A6A6A6"/>
                </a:solidFill>
              </a:rPr>
              <a:t>EGI TCB, 24 April 20112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7721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13 April 2012</a:t>
            </a:r>
          </a:p>
          <a:p>
            <a:pPr lvl="1"/>
            <a:r>
              <a:rPr lang="de-DE" dirty="0" smtClean="0"/>
              <a:t> </a:t>
            </a:r>
            <a:r>
              <a:rPr lang="de-DE" dirty="0"/>
              <a:t>RC4 </a:t>
            </a:r>
            <a:r>
              <a:rPr lang="de-DE" dirty="0" err="1"/>
              <a:t>phase</a:t>
            </a:r>
            <a:r>
              <a:rPr lang="de-DE" dirty="0"/>
              <a:t> </a:t>
            </a:r>
            <a:r>
              <a:rPr lang="de-DE" dirty="0" err="1"/>
              <a:t>closed</a:t>
            </a:r>
            <a:r>
              <a:rPr lang="de-DE" dirty="0"/>
              <a:t>:</a:t>
            </a:r>
          </a:p>
          <a:p>
            <a:pPr lvl="2"/>
            <a:r>
              <a:rPr lang="en-US" dirty="0" smtClean="0"/>
              <a:t>SL5</a:t>
            </a:r>
            <a:r>
              <a:rPr lang="en-US" dirty="0"/>
              <a:t>/x86_64 - 98% successful build rate</a:t>
            </a:r>
          </a:p>
          <a:p>
            <a:pPr lvl="2"/>
            <a:r>
              <a:rPr lang="en-US" dirty="0"/>
              <a:t>SL6/x86_64 – 95% successful build rate</a:t>
            </a:r>
          </a:p>
          <a:p>
            <a:pPr lvl="2"/>
            <a:r>
              <a:rPr lang="en-US" dirty="0"/>
              <a:t>Debian6:</a:t>
            </a:r>
          </a:p>
          <a:p>
            <a:pPr lvl="3"/>
            <a:r>
              <a:rPr lang="en-US" dirty="0"/>
              <a:t>UI – with available clients</a:t>
            </a:r>
          </a:p>
          <a:p>
            <a:pPr lvl="3"/>
            <a:r>
              <a:rPr lang="en-US" dirty="0"/>
              <a:t>ARC, UNICORE</a:t>
            </a:r>
          </a:p>
          <a:p>
            <a:pPr lvl="1"/>
            <a:r>
              <a:rPr lang="en-US" dirty="0"/>
              <a:t> PTs testing RC4 versions of their component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Deployment on EMI testbed</a:t>
            </a:r>
            <a:endParaRPr lang="en-US" dirty="0"/>
          </a:p>
          <a:p>
            <a:pPr lvl="2"/>
            <a:r>
              <a:rPr lang="en-US" dirty="0"/>
              <a:t>To be finished </a:t>
            </a:r>
            <a:r>
              <a:rPr lang="en-US" dirty="0" smtClean="0"/>
              <a:t>April 18th</a:t>
            </a:r>
            <a:endParaRPr lang="en-US" dirty="0"/>
          </a:p>
          <a:p>
            <a:pPr lvl="2"/>
            <a:r>
              <a:rPr lang="en-US" dirty="0"/>
              <a:t>Most product successfully </a:t>
            </a:r>
            <a:r>
              <a:rPr lang="en-US" dirty="0" smtClean="0"/>
              <a:t>tested</a:t>
            </a:r>
          </a:p>
          <a:p>
            <a:pPr lvl="1"/>
            <a:r>
              <a:rPr lang="en-US" dirty="0" smtClean="0"/>
              <a:t> Problematic products: Hydra, WMS (server)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 2 preparation - Last steps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en-US" smtClean="0"/>
              <a:t>24/18/12</a:t>
            </a:r>
            <a:endParaRPr lang="de-DE" dirty="0" smtClean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en-GB" smtClean="0">
                <a:solidFill>
                  <a:srgbClr val="A6A6A6"/>
                </a:solidFill>
              </a:rPr>
              <a:t>EGI TCB, 24 April 20112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828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27 April 2012</a:t>
            </a:r>
          </a:p>
          <a:p>
            <a:pPr lvl="1"/>
            <a:r>
              <a:rPr lang="en-US" dirty="0" smtClean="0"/>
              <a:t> Products tested &amp; certified</a:t>
            </a:r>
          </a:p>
          <a:p>
            <a:pPr lvl="1"/>
            <a:r>
              <a:rPr lang="en-US" dirty="0" smtClean="0"/>
              <a:t> Documentation ready</a:t>
            </a:r>
          </a:p>
          <a:p>
            <a:pPr lvl="1"/>
            <a:r>
              <a:rPr lang="en-US" dirty="0" smtClean="0"/>
              <a:t> Deployment on EMI </a:t>
            </a:r>
            <a:r>
              <a:rPr lang="en-US" dirty="0" err="1" smtClean="0"/>
              <a:t>testbed</a:t>
            </a:r>
            <a:endParaRPr lang="en-US" dirty="0" smtClean="0"/>
          </a:p>
          <a:p>
            <a:r>
              <a:rPr lang="en-US" dirty="0" smtClean="0"/>
              <a:t>Estimated release date – 7</a:t>
            </a:r>
            <a:r>
              <a:rPr lang="en-US" baseline="30000" dirty="0" smtClean="0"/>
              <a:t>th</a:t>
            </a:r>
            <a:r>
              <a:rPr lang="en-US" dirty="0" smtClean="0"/>
              <a:t> May 2012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5719"/>
            <a:ext cx="5282059" cy="432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EMI 2 preparation - Last steps (cont.)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en-US" smtClean="0"/>
              <a:t>24/18/12</a:t>
            </a:r>
            <a:endParaRPr lang="de-DE" dirty="0" smtClean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en-GB" smtClean="0">
                <a:solidFill>
                  <a:srgbClr val="A6A6A6"/>
                </a:solidFill>
              </a:rPr>
              <a:t>EGI TCB, 24 April 20112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4235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Products already in EMI 1</a:t>
            </a:r>
          </a:p>
          <a:p>
            <a:r>
              <a:rPr lang="en-US" dirty="0" smtClean="0"/>
              <a:t>Hydra, </a:t>
            </a:r>
            <a:r>
              <a:rPr lang="en-US" dirty="0" err="1" smtClean="0"/>
              <a:t>WNoDeS</a:t>
            </a:r>
            <a:r>
              <a:rPr lang="en-US" dirty="0" smtClean="0"/>
              <a:t>, </a:t>
            </a:r>
            <a:r>
              <a:rPr lang="en-US" dirty="0" smtClean="0"/>
              <a:t>EMIR, </a:t>
            </a:r>
            <a:r>
              <a:rPr lang="en-US" dirty="0" smtClean="0"/>
              <a:t>CANL, </a:t>
            </a:r>
            <a:r>
              <a:rPr lang="en-US" dirty="0" err="1" smtClean="0"/>
              <a:t>Pseudonimity</a:t>
            </a:r>
            <a:endParaRPr lang="en-US" dirty="0" smtClean="0"/>
          </a:p>
          <a:p>
            <a:r>
              <a:rPr lang="en-US" dirty="0" smtClean="0"/>
              <a:t>EDGI bridges for all CEs</a:t>
            </a:r>
          </a:p>
          <a:p>
            <a:endParaRPr lang="en-US" dirty="0"/>
          </a:p>
          <a:p>
            <a:r>
              <a:rPr lang="en-US" dirty="0" smtClean="0"/>
              <a:t>… but if Hydra and WMS do not pass certification by the release date, they will be released later with an update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5719"/>
            <a:ext cx="5282059" cy="432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EMI 2 </a:t>
            </a: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en-US" smtClean="0"/>
              <a:t>24/18/12</a:t>
            </a:r>
            <a:endParaRPr lang="de-DE" dirty="0" smtClean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en-GB" smtClean="0">
                <a:solidFill>
                  <a:srgbClr val="A6A6A6"/>
                </a:solidFill>
              </a:rPr>
              <a:t>EGI TCB, 24 April 20112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7754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interface changes</a:t>
            </a:r>
          </a:p>
          <a:p>
            <a:r>
              <a:rPr lang="en-US" dirty="0" smtClean="0"/>
              <a:t>Packaging changes in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gridsite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cgsi_gsoap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dCache</a:t>
            </a:r>
          </a:p>
          <a:p>
            <a:r>
              <a:rPr lang="en-US" dirty="0" smtClean="0"/>
              <a:t>Mainly to comply with existing EPEL package names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5719"/>
            <a:ext cx="5282059" cy="432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EMI 2 </a:t>
            </a:r>
            <a:r>
              <a:rPr lang="en-US" dirty="0" smtClean="0"/>
              <a:t>backward incompatibilities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en-US" smtClean="0"/>
              <a:t>24/18/12</a:t>
            </a:r>
            <a:endParaRPr lang="de-DE" dirty="0" smtClean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en-GB" smtClean="0">
                <a:solidFill>
                  <a:srgbClr val="A6A6A6"/>
                </a:solidFill>
              </a:rPr>
              <a:t>EGI TCB, 24 April 20112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7754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7</a:t>
            </a:fld>
            <a:endParaRPr lang="de-DE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150" b="-26150"/>
          <a:stretch>
            <a:fillRect/>
          </a:stretch>
        </p:blipFill>
        <p:spPr bwMode="auto">
          <a:xfrm>
            <a:off x="1105595" y="539775"/>
            <a:ext cx="3888631" cy="248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889571" y="2916039"/>
            <a:ext cx="460851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3600" b="1" dirty="0">
                <a:solidFill>
                  <a:srgbClr val="C00000"/>
                </a:solidFill>
                <a:latin typeface="Arial" charset="0"/>
              </a:rPr>
              <a:t>Thank you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57523" y="3852143"/>
            <a:ext cx="5256583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1200" b="1" dirty="0"/>
              <a:t>EMI is partially funded by the European Commission under Grant Agreement INFSO-RI-261611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9"/>
            <a:ext cx="1456849" cy="230589"/>
          </a:xfrm>
        </p:spPr>
        <p:txBody>
          <a:bodyPr/>
          <a:lstStyle/>
          <a:p>
            <a:r>
              <a:rPr lang="en-US" smtClean="0"/>
              <a:t>24/18/12</a:t>
            </a:r>
            <a:endParaRPr lang="de-DE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EGI TCB, 24 April 20112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9802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4153</TotalTime>
  <Words>297</Words>
  <Application>Microsoft Office PowerPoint</Application>
  <PresentationFormat>Custom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Larissa-Design</vt:lpstr>
      <vt:lpstr>EMI 2 (Matterhorn) - Status</vt:lpstr>
      <vt:lpstr>EMI 2 Release Candidate process</vt:lpstr>
      <vt:lpstr>EMI 2 preparation - Last steps</vt:lpstr>
      <vt:lpstr>EMI 2 preparation - Last steps (cont.)</vt:lpstr>
      <vt:lpstr>EMI 2 content</vt:lpstr>
      <vt:lpstr>EMI 2 backward incompatibilities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 Status</dc:title>
  <dc:creator>C. Aiftimiei</dc:creator>
  <cp:lastModifiedBy>Alberto Di Meglio</cp:lastModifiedBy>
  <cp:revision>258</cp:revision>
  <dcterms:created xsi:type="dcterms:W3CDTF">2011-10-04T06:09:25Z</dcterms:created>
  <dcterms:modified xsi:type="dcterms:W3CDTF">2012-04-24T06:30:42Z</dcterms:modified>
</cp:coreProperties>
</file>