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2" r:id="rId5"/>
    <p:sldId id="261" r:id="rId6"/>
    <p:sldId id="258" r:id="rId7"/>
    <p:sldId id="265" r:id="rId8"/>
    <p:sldId id="266" r:id="rId9"/>
    <p:sldId id="267" r:id="rId10"/>
    <p:sldId id="264" r:id="rId11"/>
    <p:sldId id="268" r:id="rId12"/>
    <p:sldId id="263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11AF0-A6B2-43AE-963C-2D72F2BCBA19}" type="datetimeFigureOut">
              <a:rPr lang="en-US" smtClean="0"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E9A48-4890-4AC3-BDCE-BFDD7BA5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9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0B34A62-9C9B-4483-8010-7F35F97BE6AC}" type="datetime1">
              <a:rPr lang="en-US" smtClean="0"/>
              <a:t>3/26/2012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679CCC1-1F5D-44C1-95A1-310D2B33A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61CFAD-BEAE-4C80-9E58-C28FFA8F13F6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9CCC1-1F5D-44C1-95A1-310D2B33A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F73C-9ADF-4828-A0EE-625495EC437E}" type="datetime1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CCC1-1F5D-44C1-95A1-310D2B33A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A5EA-1F5F-4BAE-860F-8C736477C21B}" type="datetime1">
              <a:rPr lang="en-US" smtClean="0"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CCC1-1F5D-44C1-95A1-310D2B33A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8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E61FE6F-5CED-4AE1-8D1C-FBD67BCD93E3}" type="datetime1">
              <a:rPr lang="en-US" smtClean="0"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679CCC1-1F5D-44C1-95A1-310D2B33A38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NIL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VT: EGI Champions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Goal: Develop a prototype </a:t>
            </a:r>
            <a:r>
              <a:rPr lang="en-US" dirty="0" err="1" smtClean="0"/>
              <a:t>programme</a:t>
            </a:r>
            <a:r>
              <a:rPr lang="en-US" dirty="0" smtClean="0"/>
              <a:t> in a few NGIs to build grass roots representation – an EGI contact in every research department</a:t>
            </a:r>
          </a:p>
          <a:p>
            <a:r>
              <a:rPr lang="en-US" dirty="0" smtClean="0"/>
              <a:t>Work Items:</a:t>
            </a:r>
          </a:p>
          <a:p>
            <a:pPr lvl="1"/>
            <a:r>
              <a:rPr lang="en-US" dirty="0" smtClean="0"/>
              <a:t>How to recruit EGI Champions?</a:t>
            </a:r>
          </a:p>
          <a:p>
            <a:pPr lvl="1"/>
            <a:r>
              <a:rPr lang="en-US" dirty="0" smtClean="0"/>
              <a:t>Is the EGI Champion the right name?</a:t>
            </a:r>
          </a:p>
          <a:p>
            <a:pPr lvl="1"/>
            <a:r>
              <a:rPr lang="en-US" dirty="0" smtClean="0"/>
              <a:t>How to communicate and develop the EGI Champions?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A plan that can be trialed by a few NGIs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EGI Champions</a:t>
            </a:r>
          </a:p>
          <a:p>
            <a:r>
              <a:rPr lang="en-US" dirty="0" smtClean="0"/>
              <a:t>Secure VMs</a:t>
            </a:r>
          </a:p>
          <a:p>
            <a:r>
              <a:rPr lang="en-US" dirty="0" smtClean="0"/>
              <a:t>Integration of commercial applications</a:t>
            </a:r>
          </a:p>
          <a:p>
            <a:r>
              <a:rPr lang="en-US" dirty="0" smtClean="0"/>
              <a:t>Others…?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VT: Secure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Goal: How can an integrator release a VMI that a consumer knows has not been altered that can be used to operate on a protected data image.</a:t>
            </a:r>
          </a:p>
          <a:p>
            <a:r>
              <a:rPr lang="en-US" dirty="0" smtClean="0"/>
              <a:t>Work Items:</a:t>
            </a:r>
          </a:p>
          <a:p>
            <a:pPr lvl="1"/>
            <a:r>
              <a:rPr lang="en-US" dirty="0" smtClean="0"/>
              <a:t>How to secure a virtual image?</a:t>
            </a:r>
          </a:p>
          <a:p>
            <a:pPr lvl="1"/>
            <a:r>
              <a:rPr lang="en-US" dirty="0" smtClean="0"/>
              <a:t>How to secure a data bloc?</a:t>
            </a:r>
          </a:p>
          <a:p>
            <a:pPr lvl="1"/>
            <a:r>
              <a:rPr lang="en-US" dirty="0" smtClean="0"/>
              <a:t>How can this link into federated IDs?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Identify how this can work on EGI’s FCTF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0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4. Community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4.2</a:t>
            </a:r>
            <a:r>
              <a:rPr lang="en-US" dirty="0"/>
              <a:t>. Main </a:t>
            </a:r>
            <a:r>
              <a:rPr lang="en-US" dirty="0" smtClean="0"/>
              <a:t>Achievements</a:t>
            </a:r>
          </a:p>
          <a:p>
            <a:r>
              <a:rPr lang="en-US" dirty="0" smtClean="0"/>
              <a:t>4.2.1</a:t>
            </a:r>
            <a:r>
              <a:rPr lang="en-US" dirty="0"/>
              <a:t>. Marketing &amp; </a:t>
            </a:r>
            <a:r>
              <a:rPr lang="en-US" dirty="0" smtClean="0"/>
              <a:t>Communication</a:t>
            </a:r>
          </a:p>
          <a:p>
            <a:r>
              <a:rPr lang="en-US" dirty="0" smtClean="0"/>
              <a:t>4.2.2</a:t>
            </a:r>
            <a:r>
              <a:rPr lang="en-US" dirty="0"/>
              <a:t>. Strategic Planning &amp; Policy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4.2.3</a:t>
            </a:r>
            <a:r>
              <a:rPr lang="en-US" dirty="0"/>
              <a:t>. Community Outreach </a:t>
            </a:r>
            <a:endParaRPr lang="en-US" dirty="0" smtClean="0"/>
          </a:p>
          <a:p>
            <a:r>
              <a:rPr lang="en-US" dirty="0" smtClean="0"/>
              <a:t>4.2.4</a:t>
            </a:r>
            <a:r>
              <a:rPr lang="en-US" dirty="0"/>
              <a:t>. Technical Outreach to New </a:t>
            </a:r>
            <a:r>
              <a:rPr lang="en-US" dirty="0" smtClean="0"/>
              <a:t>Communities</a:t>
            </a:r>
          </a:p>
          <a:p>
            <a:r>
              <a:rPr lang="en-US" dirty="0" smtClean="0"/>
              <a:t>4.2.5</a:t>
            </a:r>
            <a:r>
              <a:rPr lang="en-US" dirty="0"/>
              <a:t>. Current Community Virtual </a:t>
            </a:r>
            <a:r>
              <a:rPr lang="en-US" dirty="0" smtClean="0"/>
              <a:t>Teams</a:t>
            </a:r>
          </a:p>
          <a:p>
            <a:r>
              <a:rPr lang="en-US" dirty="0" smtClean="0"/>
              <a:t>4.2.6</a:t>
            </a:r>
            <a:r>
              <a:rPr lang="en-US" dirty="0"/>
              <a:t>. Completed Virtual </a:t>
            </a:r>
            <a:r>
              <a:rPr lang="en-US" dirty="0" smtClean="0"/>
              <a:t>Teams</a:t>
            </a:r>
          </a:p>
          <a:p>
            <a:r>
              <a:rPr lang="en-US" dirty="0" smtClean="0"/>
              <a:t>4.2.7 </a:t>
            </a:r>
            <a:r>
              <a:rPr lang="en-US" b="1" dirty="0" smtClean="0">
                <a:solidFill>
                  <a:srgbClr val="FF0000"/>
                </a:solidFill>
              </a:rPr>
              <a:t>Other NIL related Activity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1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NA2.1N</a:t>
            </a:r>
          </a:p>
          <a:p>
            <a:pPr lvl="1"/>
            <a:r>
              <a:rPr lang="en-US" dirty="0" smtClean="0"/>
              <a:t>The work of the NILs</a:t>
            </a:r>
          </a:p>
          <a:p>
            <a:pPr lvl="1"/>
            <a:r>
              <a:rPr lang="en-US" dirty="0" smtClean="0"/>
              <a:t>Other NGI Community Engagement</a:t>
            </a:r>
          </a:p>
          <a:p>
            <a:r>
              <a:rPr lang="en-US" dirty="0" smtClean="0"/>
              <a:t>NA2.6N</a:t>
            </a:r>
          </a:p>
          <a:p>
            <a:pPr lvl="1"/>
            <a:r>
              <a:rPr lang="en-US" dirty="0" smtClean="0"/>
              <a:t>The work of the VT</a:t>
            </a:r>
          </a:p>
          <a:p>
            <a:pPr lvl="1"/>
            <a:r>
              <a:rPr lang="en-US" dirty="0" smtClean="0"/>
              <a:t>In PPT if involved in VT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CRM Demo</a:t>
            </a:r>
          </a:p>
          <a:p>
            <a:r>
              <a:rPr lang="en-US" dirty="0" smtClean="0"/>
              <a:t>What other tools are needed?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Team Activity</a:t>
            </a:r>
          </a:p>
          <a:p>
            <a:pPr lvl="1"/>
            <a:r>
              <a:rPr lang="en-US" dirty="0" smtClean="0"/>
              <a:t>What has worked… what has not?</a:t>
            </a:r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In PPT and in the QR</a:t>
            </a:r>
          </a:p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CRM and beyond?</a:t>
            </a:r>
          </a:p>
          <a:p>
            <a:r>
              <a:rPr lang="en-US" dirty="0" smtClean="0"/>
              <a:t>AOB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28992" cy="4525963"/>
          </a:xfrm>
        </p:spPr>
        <p:txBody>
          <a:bodyPr numCol="2"/>
          <a:lstStyle/>
          <a:p>
            <a:pPr marL="0" indent="0" algn="ctr">
              <a:buNone/>
            </a:pPr>
            <a:r>
              <a:rPr lang="en-US" sz="2400" b="1" dirty="0" smtClean="0"/>
              <a:t>Completed</a:t>
            </a:r>
            <a:endParaRPr lang="en-US" sz="2400" b="1" dirty="0"/>
          </a:p>
          <a:p>
            <a:r>
              <a:rPr lang="en-US" sz="2400" dirty="0"/>
              <a:t>Intelligence Collection and Analysis</a:t>
            </a:r>
          </a:p>
          <a:p>
            <a:r>
              <a:rPr lang="en-US" sz="2400" dirty="0"/>
              <a:t>ESFRI Contacts within a country</a:t>
            </a:r>
          </a:p>
          <a:p>
            <a:r>
              <a:rPr lang="en-US" sz="2400" dirty="0"/>
              <a:t>EGI Compendium</a:t>
            </a:r>
          </a:p>
          <a:p>
            <a:r>
              <a:rPr lang="en-US" sz="2400" dirty="0"/>
              <a:t>NGI Content for the new website</a:t>
            </a:r>
          </a:p>
          <a:p>
            <a:r>
              <a:rPr lang="en-US" sz="2400" dirty="0"/>
              <a:t>Inter NGI Usage Report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2400" b="1" dirty="0" smtClean="0"/>
              <a:t>Ongoing</a:t>
            </a:r>
          </a:p>
          <a:p>
            <a:r>
              <a:rPr lang="en-US" sz="2400" dirty="0" smtClean="0"/>
              <a:t>MPI </a:t>
            </a:r>
            <a:r>
              <a:rPr lang="en-US" sz="2400" dirty="0"/>
              <a:t>within EGI</a:t>
            </a:r>
          </a:p>
          <a:p>
            <a:r>
              <a:rPr lang="en-US" sz="2400" dirty="0"/>
              <a:t>Federated Identity Providers</a:t>
            </a:r>
          </a:p>
          <a:p>
            <a:r>
              <a:rPr lang="en-US" sz="2400" dirty="0"/>
              <a:t>EGI presence at the EGU General Assembly 2012</a:t>
            </a:r>
          </a:p>
          <a:p>
            <a:r>
              <a:rPr lang="en-US" sz="2400" dirty="0"/>
              <a:t>Digital Cultural Heritage Integration with EGI</a:t>
            </a:r>
          </a:p>
          <a:p>
            <a:r>
              <a:rPr lang="en-US" sz="2400" dirty="0"/>
              <a:t>Fire and Smoke Simulation</a:t>
            </a:r>
          </a:p>
          <a:p>
            <a:r>
              <a:rPr lang="en-US" sz="2400" dirty="0" err="1"/>
              <a:t>SPEEch</a:t>
            </a:r>
            <a:r>
              <a:rPr lang="en-US" sz="2400" dirty="0"/>
              <a:t> on the </a:t>
            </a:r>
            <a:r>
              <a:rPr lang="en-US" sz="2400" dirty="0" smtClean="0"/>
              <a:t>Grid</a:t>
            </a:r>
          </a:p>
          <a:p>
            <a:r>
              <a:rPr lang="en-US" sz="2400" dirty="0" smtClean="0"/>
              <a:t>Producing an NGI User Report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708920"/>
            <a:ext cx="4464496" cy="252028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1916832"/>
            <a:ext cx="4464496" cy="79208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434" y="1916832"/>
            <a:ext cx="4464496" cy="201622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496" y="3933056"/>
            <a:ext cx="4464496" cy="129614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0" y="5229200"/>
            <a:ext cx="4464496" cy="79208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3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Team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Joined the team and active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Joined the team and semi-active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Joined the team but did nothing</a:t>
            </a:r>
          </a:p>
          <a:p>
            <a:r>
              <a:rPr lang="en-US" dirty="0" smtClean="0"/>
              <a:t>Decided not to join the team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5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967764"/>
              </p:ext>
            </p:extLst>
          </p:nvPr>
        </p:nvGraphicFramePr>
        <p:xfrm>
          <a:off x="495747" y="116632"/>
          <a:ext cx="7892677" cy="6630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3" imgW="7324846" imgH="6153136" progId="Excel.Sheet.8">
                  <p:embed/>
                </p:oleObj>
              </mc:Choice>
              <mc:Fallback>
                <p:oleObj name="Worksheet" r:id="rId3" imgW="7324846" imgH="615313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747" y="116632"/>
                        <a:ext cx="7892677" cy="6630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</a:rPr>
              <a:t>ES, UK, IE, IT, CH</a:t>
            </a:r>
          </a:p>
          <a:p>
            <a:r>
              <a:rPr lang="en-US" sz="4000" b="1" dirty="0" smtClean="0">
                <a:solidFill>
                  <a:srgbClr val="92D050"/>
                </a:solidFill>
              </a:rPr>
              <a:t>CZ, FR, PT, DE, GR</a:t>
            </a:r>
          </a:p>
          <a:p>
            <a:r>
              <a:rPr lang="en-US" sz="4000" dirty="0" smtClean="0">
                <a:solidFill>
                  <a:srgbClr val="92D050"/>
                </a:solidFill>
              </a:rPr>
              <a:t>HU, SK, LT</a:t>
            </a:r>
          </a:p>
          <a:p>
            <a:r>
              <a:rPr lang="en-US" sz="4000" dirty="0" smtClean="0">
                <a:solidFill>
                  <a:srgbClr val="FFC000"/>
                </a:solidFill>
              </a:rPr>
              <a:t>NL, BE, FI, MD, RS, IL, HR, PL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SE, TR</a:t>
            </a:r>
            <a:r>
              <a:rPr lang="en-US" sz="4000" dirty="0" smtClean="0"/>
              <a:t>,</a:t>
            </a:r>
          </a:p>
          <a:p>
            <a:r>
              <a:rPr lang="en-US" sz="4000" dirty="0" smtClean="0"/>
              <a:t>TW,  DK, GE, LV, RO, RU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VT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Request</a:t>
            </a:r>
          </a:p>
          <a:p>
            <a:pPr lvl="1"/>
            <a:r>
              <a:rPr lang="en-US" dirty="0" smtClean="0"/>
              <a:t>vtc@egi.eu</a:t>
            </a:r>
          </a:p>
          <a:p>
            <a:r>
              <a:rPr lang="en-US" dirty="0" smtClean="0"/>
              <a:t>The Evaluation</a:t>
            </a:r>
          </a:p>
          <a:p>
            <a:pPr lvl="1"/>
            <a:r>
              <a:rPr lang="en-US" dirty="0" smtClean="0"/>
              <a:t>Waiting for the EGI.eu response</a:t>
            </a:r>
          </a:p>
          <a:p>
            <a:r>
              <a:rPr lang="en-US" dirty="0" smtClean="0"/>
              <a:t>The Advertising…</a:t>
            </a:r>
          </a:p>
          <a:p>
            <a:pPr lvl="1"/>
            <a:r>
              <a:rPr lang="en-US" dirty="0" smtClean="0"/>
              <a:t> Waiting for the NGI response</a:t>
            </a:r>
          </a:p>
          <a:p>
            <a:r>
              <a:rPr lang="en-US" dirty="0" smtClean="0"/>
              <a:t>The Critical Mass</a:t>
            </a:r>
          </a:p>
          <a:p>
            <a:pPr lvl="1"/>
            <a:r>
              <a:rPr lang="en-US" dirty="0" smtClean="0"/>
              <a:t>The work finally starts!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4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NGI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you engage in a VT?</a:t>
            </a:r>
          </a:p>
          <a:p>
            <a:r>
              <a:rPr lang="en-US" dirty="0" smtClean="0"/>
              <a:t>What makes you stay engaged in a VT?</a:t>
            </a:r>
          </a:p>
          <a:p>
            <a:r>
              <a:rPr lang="en-US" dirty="0" smtClean="0"/>
              <a:t>What could be better?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need to do more?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EGI2020: </a:t>
            </a:r>
            <a:r>
              <a:rPr lang="en-US" b="1" dirty="0" smtClean="0"/>
              <a:t>Community &amp; Coordination</a:t>
            </a:r>
          </a:p>
          <a:p>
            <a:r>
              <a:rPr lang="en-US" dirty="0" smtClean="0"/>
              <a:t>How can we extend our community &amp; the coordination that takes place?</a:t>
            </a:r>
          </a:p>
          <a:p>
            <a:pPr lvl="1"/>
            <a:r>
              <a:rPr lang="en-US" dirty="0" smtClean="0"/>
              <a:t>The NILs are a first stage… do we need more?</a:t>
            </a:r>
          </a:p>
          <a:p>
            <a:pPr lvl="1"/>
            <a:r>
              <a:rPr lang="en-US" dirty="0" smtClean="0"/>
              <a:t>How far should we go?</a:t>
            </a:r>
          </a:p>
          <a:p>
            <a:pPr lvl="1"/>
            <a:r>
              <a:rPr lang="en-US" dirty="0" smtClean="0"/>
              <a:t>How far do we need to go?</a:t>
            </a:r>
          </a:p>
          <a:p>
            <a:pPr lvl="1"/>
            <a:r>
              <a:rPr lang="en-US" dirty="0" smtClean="0"/>
              <a:t>How do we engage the long-tail of research?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 Review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EGITheme1</Template>
  <TotalTime>341</TotalTime>
  <Words>559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EGITheme1</vt:lpstr>
      <vt:lpstr>Microsoft Excel 97-2003 Worksheet</vt:lpstr>
      <vt:lpstr>NIL Meetings</vt:lpstr>
      <vt:lpstr>Agenda</vt:lpstr>
      <vt:lpstr>Virtual Teams</vt:lpstr>
      <vt:lpstr>Virtual Team Activity</vt:lpstr>
      <vt:lpstr>PowerPoint Presentation</vt:lpstr>
      <vt:lpstr>VT Summary</vt:lpstr>
      <vt:lpstr>The VT Lifecycle</vt:lpstr>
      <vt:lpstr>The NGI Perspective</vt:lpstr>
      <vt:lpstr>Do we need to do more?</vt:lpstr>
      <vt:lpstr>New VT: EGI Champions</vt:lpstr>
      <vt:lpstr>New VTs?</vt:lpstr>
      <vt:lpstr>New VT: Secure VM</vt:lpstr>
      <vt:lpstr>Quarterly Report</vt:lpstr>
      <vt:lpstr>PPT Reporting</vt:lpstr>
      <vt:lpstr>Tools</vt:lpstr>
      <vt:lpstr>AOB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NIL Meetings</dc:title>
  <dc:creator>StevenNewhouse</dc:creator>
  <cp:lastModifiedBy>StevenNewhouse</cp:lastModifiedBy>
  <cp:revision>14</cp:revision>
  <dcterms:created xsi:type="dcterms:W3CDTF">2012-03-26T08:12:48Z</dcterms:created>
  <dcterms:modified xsi:type="dcterms:W3CDTF">2012-03-26T13:54:21Z</dcterms:modified>
</cp:coreProperties>
</file>