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sldIdLst>
    <p:sldId id="256" r:id="rId2"/>
    <p:sldId id="258" r:id="rId3"/>
    <p:sldId id="266" r:id="rId4"/>
    <p:sldId id="259" r:id="rId5"/>
    <p:sldId id="260" r:id="rId6"/>
    <p:sldId id="265" r:id="rId7"/>
    <p:sldId id="267" r:id="rId8"/>
    <p:sldId id="261" r:id="rId9"/>
    <p:sldId id="262" r:id="rId10"/>
    <p:sldId id="268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9/12/2010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9/12/2010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9/12/2010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9/12/2010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9/12/2010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Task Leaders Meeting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Steven Newhouse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9/12/2010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EGITF2010 Outcomes?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353300" cy="4525963"/>
          </a:xfrm>
        </p:spPr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are the big issues </a:t>
            </a:r>
            <a:r>
              <a:rPr lang="en-GB" dirty="0" smtClean="0"/>
              <a:t>you want to solve?</a:t>
            </a:r>
          </a:p>
          <a:p>
            <a:r>
              <a:rPr lang="en-GB" dirty="0" smtClean="0"/>
              <a:t>What are the goals for the next 6 months?</a:t>
            </a:r>
          </a:p>
          <a:p>
            <a:r>
              <a:rPr lang="en-GB" dirty="0" smtClean="0"/>
              <a:t>Where do you want to be by the end of the year?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1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6 months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Q1: 5 deliverables, 29 milestones</a:t>
            </a:r>
            <a:endParaRPr lang="en-GB" dirty="0"/>
          </a:p>
          <a:p>
            <a:r>
              <a:rPr lang="en-GB" dirty="0" smtClean="0"/>
              <a:t>Q2: A lot less!</a:t>
            </a:r>
          </a:p>
          <a:p>
            <a:r>
              <a:rPr lang="en-GB" dirty="0" smtClean="0"/>
              <a:t>Preparation for the User Forum</a:t>
            </a:r>
          </a:p>
          <a:p>
            <a:pPr lvl="1"/>
            <a:r>
              <a:rPr lang="en-GB" dirty="0" smtClean="0"/>
              <a:t>Vilnius, Lithuania</a:t>
            </a:r>
          </a:p>
          <a:p>
            <a:pPr lvl="1"/>
            <a:r>
              <a:rPr lang="en-GB" dirty="0" smtClean="0"/>
              <a:t>April 11</a:t>
            </a:r>
            <a:r>
              <a:rPr lang="en-GB" baseline="30000" dirty="0" smtClean="0"/>
              <a:t>th</a:t>
            </a:r>
            <a:r>
              <a:rPr lang="en-GB" dirty="0" smtClean="0"/>
              <a:t>-15</a:t>
            </a:r>
            <a:r>
              <a:rPr lang="en-GB" baseline="30000" dirty="0" smtClean="0"/>
              <a:t>th</a:t>
            </a:r>
            <a:r>
              <a:rPr lang="en-GB" dirty="0" smtClean="0"/>
              <a:t> 2011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35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Drinks with </a:t>
            </a:r>
            <a:r>
              <a:rPr lang="en-GB" dirty="0" err="1" smtClean="0"/>
              <a:t>BiGGrid</a:t>
            </a:r>
            <a:r>
              <a:rPr lang="en-GB" dirty="0" smtClean="0"/>
              <a:t> at 5pm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Status</a:t>
            </a:r>
          </a:p>
          <a:p>
            <a:r>
              <a:rPr lang="en-GB" dirty="0" smtClean="0"/>
              <a:t>Communication</a:t>
            </a:r>
          </a:p>
          <a:p>
            <a:r>
              <a:rPr lang="en-GB" dirty="0" smtClean="0"/>
              <a:t>Quarterly Report</a:t>
            </a:r>
          </a:p>
          <a:p>
            <a:r>
              <a:rPr lang="en-GB" dirty="0" smtClean="0"/>
              <a:t>EGITF 2010</a:t>
            </a:r>
          </a:p>
          <a:p>
            <a:r>
              <a:rPr lang="en-GB" dirty="0" smtClean="0"/>
              <a:t>Next </a:t>
            </a:r>
            <a:r>
              <a:rPr lang="en-GB" dirty="0"/>
              <a:t>6</a:t>
            </a:r>
            <a:r>
              <a:rPr lang="en-GB" dirty="0" smtClean="0"/>
              <a:t> months</a:t>
            </a:r>
          </a:p>
          <a:p>
            <a:r>
              <a:rPr lang="en-GB" dirty="0" smtClean="0"/>
              <a:t>AOB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22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525963"/>
          </a:xfrm>
        </p:spPr>
        <p:txBody>
          <a:bodyPr/>
          <a:lstStyle/>
          <a:p>
            <a:r>
              <a:rPr lang="en-GB" dirty="0" smtClean="0"/>
              <a:t>Grant Agreement has been signed by EGI.eu</a:t>
            </a:r>
          </a:p>
          <a:p>
            <a:pPr lvl="1"/>
            <a:r>
              <a:rPr lang="en-GB" dirty="0" smtClean="0"/>
              <a:t>Expect signed version from EC on Tuesday</a:t>
            </a:r>
          </a:p>
          <a:p>
            <a:pPr lvl="1"/>
            <a:r>
              <a:rPr lang="en-GB" dirty="0" smtClean="0"/>
              <a:t>Partners are now signing theirs</a:t>
            </a:r>
          </a:p>
          <a:p>
            <a:r>
              <a:rPr lang="en-GB" dirty="0" smtClean="0"/>
              <a:t>Consortium Agreement agreed!</a:t>
            </a:r>
          </a:p>
          <a:p>
            <a:pPr lvl="1"/>
            <a:r>
              <a:rPr lang="en-GB" dirty="0" smtClean="0"/>
              <a:t>Signed by EGI.eu &amp; sent to partners</a:t>
            </a:r>
          </a:p>
          <a:p>
            <a:pPr lvl="1"/>
            <a:r>
              <a:rPr lang="en-GB" dirty="0" smtClean="0"/>
              <a:t>Partners now signing theirs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36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470 People registered on PPT</a:t>
            </a:r>
          </a:p>
          <a:p>
            <a:pPr lvl="1"/>
            <a:r>
              <a:rPr lang="en-GB" dirty="0" smtClean="0"/>
              <a:t>People are still VERY slow to complete forms</a:t>
            </a:r>
          </a:p>
          <a:p>
            <a:r>
              <a:rPr lang="en-GB" dirty="0" smtClean="0"/>
              <a:t>Q1 PPT sheets sent to activity leaders</a:t>
            </a:r>
          </a:p>
          <a:p>
            <a:pPr lvl="1"/>
            <a:r>
              <a:rPr lang="en-GB" dirty="0" smtClean="0"/>
              <a:t>Review these… do they match effort levels?</a:t>
            </a:r>
          </a:p>
          <a:p>
            <a:pPr lvl="1"/>
            <a:r>
              <a:rPr lang="en-GB" dirty="0" smtClean="0"/>
              <a:t>Are the active staff actually active?</a:t>
            </a:r>
          </a:p>
          <a:p>
            <a:r>
              <a:rPr lang="en-GB" dirty="0" smtClean="0"/>
              <a:t>Recording NGI management effort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branding rolling out across activity</a:t>
            </a:r>
          </a:p>
          <a:p>
            <a:pPr lvl="1"/>
            <a:r>
              <a:rPr lang="en-GB" dirty="0" smtClean="0"/>
              <a:t>Main website last week, now other EGI sites</a:t>
            </a:r>
          </a:p>
          <a:p>
            <a:pPr lvl="1"/>
            <a:r>
              <a:rPr lang="en-GB" dirty="0" smtClean="0"/>
              <a:t>Guidance for related websites in Dissemination Handbook 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35" b="11753"/>
          <a:stretch/>
        </p:blipFill>
        <p:spPr>
          <a:xfrm>
            <a:off x="2987824" y="3339763"/>
            <a:ext cx="3531065" cy="2958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3"/>
          <a:stretch/>
        </p:blipFill>
        <p:spPr>
          <a:xfrm>
            <a:off x="3121" y="3585882"/>
            <a:ext cx="3240360" cy="22739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35"/>
          <a:stretch/>
        </p:blipFill>
        <p:spPr>
          <a:xfrm>
            <a:off x="6212356" y="3162628"/>
            <a:ext cx="2937161" cy="300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Mailing Lists Not 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All-operator-on-duty</a:t>
            </a:r>
          </a:p>
          <a:p>
            <a:r>
              <a:rPr lang="en-GB" dirty="0" smtClean="0"/>
              <a:t>Early-adopters: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rc, </a:t>
            </a:r>
            <a:r>
              <a:rPr lang="en-GB" dirty="0" err="1" smtClean="0"/>
              <a:t>glite</a:t>
            </a:r>
            <a:r>
              <a:rPr lang="en-GB" dirty="0" smtClean="0"/>
              <a:t>, </a:t>
            </a:r>
            <a:r>
              <a:rPr lang="en-GB" dirty="0" err="1" smtClean="0"/>
              <a:t>globus</a:t>
            </a:r>
            <a:r>
              <a:rPr lang="en-GB" dirty="0" smtClean="0"/>
              <a:t>, </a:t>
            </a:r>
            <a:r>
              <a:rPr lang="en-GB" dirty="0" err="1" smtClean="0"/>
              <a:t>opstools</a:t>
            </a:r>
            <a:r>
              <a:rPr lang="en-GB" dirty="0" smtClean="0"/>
              <a:t>, </a:t>
            </a:r>
            <a:r>
              <a:rPr lang="en-GB" dirty="0" err="1" smtClean="0"/>
              <a:t>unicore</a:t>
            </a:r>
            <a:endParaRPr lang="en-GB" dirty="0" smtClean="0"/>
          </a:p>
          <a:p>
            <a:r>
              <a:rPr lang="en-GB" dirty="0" smtClean="0"/>
              <a:t>Inspire-*</a:t>
            </a:r>
          </a:p>
          <a:p>
            <a:pPr lvl="1"/>
            <a:r>
              <a:rPr lang="en-GB" dirty="0" smtClean="0"/>
              <a:t>NA1, NA2, NA2-policy, NA3, SA3</a:t>
            </a:r>
          </a:p>
          <a:p>
            <a:pPr lvl="2"/>
            <a:r>
              <a:rPr lang="en-GB" dirty="0" smtClean="0"/>
              <a:t>Just acting as access control groups?</a:t>
            </a:r>
          </a:p>
          <a:p>
            <a:r>
              <a:rPr lang="en-GB" dirty="0" smtClean="0"/>
              <a:t>Operational-documentation-*</a:t>
            </a:r>
          </a:p>
          <a:p>
            <a:pPr lvl="1"/>
            <a:r>
              <a:rPr lang="en-GB" dirty="0" smtClean="0"/>
              <a:t>best-practices, management, </a:t>
            </a:r>
            <a:r>
              <a:rPr lang="en-GB" dirty="0" err="1" smtClean="0"/>
              <a:t>ngi</a:t>
            </a:r>
            <a:r>
              <a:rPr lang="en-GB" dirty="0" smtClean="0"/>
              <a:t>-manuals, training-manuals</a:t>
            </a:r>
          </a:p>
        </p:txBody>
      </p:sp>
    </p:spTree>
    <p:extLst>
      <p:ext uri="{BB962C8B-B14F-4D97-AF65-F5344CB8AC3E}">
        <p14:creationId xmlns:p14="http://schemas.microsoft.com/office/powerpoint/2010/main" val="9227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Wiki</a:t>
            </a:r>
          </a:p>
          <a:p>
            <a:pPr lvl="1"/>
            <a:r>
              <a:rPr lang="en-GB" dirty="0" smtClean="0"/>
              <a:t>Actively used… but hard to find information?</a:t>
            </a:r>
          </a:p>
          <a:p>
            <a:r>
              <a:rPr lang="en-GB" dirty="0" smtClean="0"/>
              <a:t>Newsletter</a:t>
            </a:r>
          </a:p>
          <a:p>
            <a:pPr lvl="1"/>
            <a:r>
              <a:rPr lang="en-GB" dirty="0" smtClean="0"/>
              <a:t>Seeking content – talk to Sara this week</a:t>
            </a:r>
          </a:p>
          <a:p>
            <a:r>
              <a:rPr lang="en-GB" dirty="0" smtClean="0"/>
              <a:t>Director’s Letter</a:t>
            </a:r>
          </a:p>
          <a:p>
            <a:pPr lvl="1"/>
            <a:r>
              <a:rPr lang="en-GB" dirty="0" smtClean="0"/>
              <a:t>Format/Style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Quarterly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 you for collecting the material</a:t>
            </a:r>
          </a:p>
          <a:p>
            <a:pPr lvl="1"/>
            <a:r>
              <a:rPr lang="en-GB" dirty="0" smtClean="0"/>
              <a:t>Mostly on time!</a:t>
            </a:r>
          </a:p>
          <a:p>
            <a:r>
              <a:rPr lang="en-GB" dirty="0" smtClean="0"/>
              <a:t>Follow the template</a:t>
            </a:r>
          </a:p>
          <a:p>
            <a:pPr lvl="1"/>
            <a:r>
              <a:rPr lang="en-GB" dirty="0" smtClean="0"/>
              <a:t>Or request to change the template</a:t>
            </a:r>
          </a:p>
          <a:p>
            <a:pPr lvl="1"/>
            <a:r>
              <a:rPr lang="en-GB" dirty="0" smtClean="0"/>
              <a:t>The collation by the PO needs the framework</a:t>
            </a:r>
          </a:p>
          <a:p>
            <a:pPr lvl="1"/>
            <a:r>
              <a:rPr lang="en-GB" dirty="0" smtClean="0"/>
              <a:t>Review in time for Q2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0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EGITF 2010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380+ people registered</a:t>
            </a:r>
          </a:p>
          <a:p>
            <a:r>
              <a:rPr lang="en-GB" dirty="0" smtClean="0"/>
              <a:t>Many sessions</a:t>
            </a:r>
          </a:p>
          <a:p>
            <a:pPr lvl="1"/>
            <a:r>
              <a:rPr lang="en-GB" dirty="0" smtClean="0"/>
              <a:t>DCI projects</a:t>
            </a:r>
          </a:p>
          <a:p>
            <a:pPr lvl="1"/>
            <a:r>
              <a:rPr lang="en-GB" dirty="0" smtClean="0"/>
              <a:t>Operations, operations, operations</a:t>
            </a:r>
          </a:p>
          <a:p>
            <a:pPr lvl="1"/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User Community</a:t>
            </a:r>
          </a:p>
          <a:p>
            <a:pPr lvl="1"/>
            <a:r>
              <a:rPr lang="en-GB" dirty="0" smtClean="0"/>
              <a:t>ESFRI &amp; EEF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6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1140</TotalTime>
  <Words>312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EGI-InSPIRE-Slide-Template_v4</vt:lpstr>
      <vt:lpstr>Task Leaders Meeting</vt:lpstr>
      <vt:lpstr>Agenda</vt:lpstr>
      <vt:lpstr>Project Status</vt:lpstr>
      <vt:lpstr>Project Status</vt:lpstr>
      <vt:lpstr>Internal Communication</vt:lpstr>
      <vt:lpstr>Mailing Lists Not Used</vt:lpstr>
      <vt:lpstr>Internal Communication</vt:lpstr>
      <vt:lpstr>Quarterly Report</vt:lpstr>
      <vt:lpstr>EGITF 2010</vt:lpstr>
      <vt:lpstr>EGITF2010 Outcomes?</vt:lpstr>
      <vt:lpstr>Next 6 months</vt:lpstr>
      <vt:lpstr>AOB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Leaders Meeting</dc:title>
  <dc:creator>StevenNewhouse</dc:creator>
  <cp:lastModifiedBy>StevenNewhouse</cp:lastModifiedBy>
  <cp:revision>12</cp:revision>
  <dcterms:created xsi:type="dcterms:W3CDTF">2010-09-12T17:51:43Z</dcterms:created>
  <dcterms:modified xsi:type="dcterms:W3CDTF">2010-09-13T12:52:25Z</dcterms:modified>
</cp:coreProperties>
</file>